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1C26D-9EF3-4B78-BE56-03D5E3F5A308}" v="2" dt="2022-11-10T06:02:17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16A1C26D-9EF3-4B78-BE56-03D5E3F5A308}"/>
    <pc:docChg chg="modSld modMainMaster">
      <pc:chgData name="Xiaofei Wang" userId="6e1836d3-2ed9-4ae5-8700-9029b71c19c7" providerId="ADAL" clId="{16A1C26D-9EF3-4B78-BE56-03D5E3F5A308}" dt="2022-11-10T06:02:59.022" v="19" actId="20577"/>
      <pc:docMkLst>
        <pc:docMk/>
      </pc:docMkLst>
      <pc:sldChg chg="modSp mod">
        <pc:chgData name="Xiaofei Wang" userId="6e1836d3-2ed9-4ae5-8700-9029b71c19c7" providerId="ADAL" clId="{16A1C26D-9EF3-4B78-BE56-03D5E3F5A308}" dt="2022-11-10T06:02:32.986" v="12" actId="20577"/>
        <pc:sldMkLst>
          <pc:docMk/>
          <pc:sldMk cId="0" sldId="288"/>
        </pc:sldMkLst>
        <pc:spChg chg="mod">
          <ac:chgData name="Xiaofei Wang" userId="6e1836d3-2ed9-4ae5-8700-9029b71c19c7" providerId="ADAL" clId="{16A1C26D-9EF3-4B78-BE56-03D5E3F5A308}" dt="2022-11-10T06:02:17.778" v="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16A1C26D-9EF3-4B78-BE56-03D5E3F5A308}" dt="2022-11-10T06:02:32.986" v="12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Xiaofei Wang" userId="6e1836d3-2ed9-4ae5-8700-9029b71c19c7" providerId="ADAL" clId="{16A1C26D-9EF3-4B78-BE56-03D5E3F5A308}" dt="2022-11-10T06:02:59.022" v="19" actId="20577"/>
        <pc:sldMkLst>
          <pc:docMk/>
          <pc:sldMk cId="0" sldId="290"/>
        </pc:sldMkLst>
        <pc:spChg chg="mod">
          <ac:chgData name="Xiaofei Wang" userId="6e1836d3-2ed9-4ae5-8700-9029b71c19c7" providerId="ADAL" clId="{16A1C26D-9EF3-4B78-BE56-03D5E3F5A308}" dt="2022-11-10T06:02:17.778" v="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16A1C26D-9EF3-4B78-BE56-03D5E3F5A308}" dt="2022-11-10T06:02:17.778" v="1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16A1C26D-9EF3-4B78-BE56-03D5E3F5A308}" dt="2022-11-10T06:02:59.022" v="19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16A1C26D-9EF3-4B78-BE56-03D5E3F5A308}" dt="2022-11-10T06:02:43.296" v="13" actId="20577"/>
        <pc:sldMkLst>
          <pc:docMk/>
          <pc:sldMk cId="2868633806" sldId="523"/>
        </pc:sldMkLst>
        <pc:spChg chg="mod">
          <ac:chgData name="Xiaofei Wang" userId="6e1836d3-2ed9-4ae5-8700-9029b71c19c7" providerId="ADAL" clId="{16A1C26D-9EF3-4B78-BE56-03D5E3F5A308}" dt="2022-11-10T06:02:17.778" v="1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Xiaofei Wang" userId="6e1836d3-2ed9-4ae5-8700-9029b71c19c7" providerId="ADAL" clId="{16A1C26D-9EF3-4B78-BE56-03D5E3F5A308}" dt="2022-11-10T06:02:43.296" v="1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16A1C26D-9EF3-4B78-BE56-03D5E3F5A308}" dt="2022-11-10T06:02:17.778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6A1C26D-9EF3-4B78-BE56-03D5E3F5A308}" dt="2022-11-10T06:02:17.778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16A1C26D-9EF3-4B78-BE56-03D5E3F5A308}" dt="2022-11-10T06:01:55.394" v="0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6A1C26D-9EF3-4B78-BE56-03D5E3F5A308}" dt="2022-11-10T06:02:17.778" v="1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16A1C26D-9EF3-4B78-BE56-03D5E3F5A308}" dt="2022-11-10T06:02:17.778" v="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1208B044-742C-4429-B8EF-B5E094781A2A}"/>
    <pc:docChg chg="custSel modSld modMainMaster">
      <pc:chgData name="Xiaofei Wang" userId="6e1836d3-2ed9-4ae5-8700-9029b71c19c7" providerId="ADAL" clId="{1208B044-742C-4429-B8EF-B5E094781A2A}" dt="2022-09-14T02:12:20.786" v="317" actId="20577"/>
      <pc:docMkLst>
        <pc:docMk/>
      </pc:docMkLst>
      <pc:sldChg chg="modSp mod">
        <pc:chgData name="Xiaofei Wang" userId="6e1836d3-2ed9-4ae5-8700-9029b71c19c7" providerId="ADAL" clId="{1208B044-742C-4429-B8EF-B5E094781A2A}" dt="2022-09-14T02:09:30.491" v="312" actId="20577"/>
        <pc:sldMkLst>
          <pc:docMk/>
          <pc:sldMk cId="0" sldId="288"/>
        </pc:sld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1208B044-742C-4429-B8EF-B5E094781A2A}" dt="2022-09-14T02:09:30.491" v="312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1208B044-742C-4429-B8EF-B5E094781A2A}" dt="2022-09-14T01:03:41.156" v="7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1208B044-742C-4429-B8EF-B5E094781A2A}" dt="2022-09-14T01:03:02.170" v="20" actId="20577"/>
        <pc:sldMkLst>
          <pc:docMk/>
          <pc:sldMk cId="0" sldId="290"/>
        </pc:sldMkLst>
        <pc:spChg chg="mod">
          <ac:chgData name="Xiaofei Wang" userId="6e1836d3-2ed9-4ae5-8700-9029b71c19c7" providerId="ADAL" clId="{1208B044-742C-4429-B8EF-B5E094781A2A}" dt="2022-09-14T01:01:25.275" v="12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1208B044-742C-4429-B8EF-B5E094781A2A}" dt="2022-09-14T01:03:02.170" v="2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1208B044-742C-4429-B8EF-B5E094781A2A}" dt="2022-09-14T02:12:20.786" v="317" actId="20577"/>
        <pc:sldMkLst>
          <pc:docMk/>
          <pc:sldMk cId="2868633806" sldId="523"/>
        </pc:sld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Xiaofei Wang" userId="6e1836d3-2ed9-4ae5-8700-9029b71c19c7" providerId="ADAL" clId="{1208B044-742C-4429-B8EF-B5E094781A2A}" dt="2022-09-14T02:12:20.786" v="317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1208B044-742C-4429-B8EF-B5E094781A2A}" dt="2022-09-14T01:02:47.077" v="14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1208B044-742C-4429-B8EF-B5E094781A2A}" dt="2022-09-14T01:02:47.077" v="14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47.077" v="14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1208B044-742C-4429-B8EF-B5E094781A2A}" dt="2022-09-14T01:02:47.077" v="14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802.11-22/1947r0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2022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2022-11-16</a:t>
            </a:r>
            <a:endParaRPr lang="en-US" sz="2000" b="0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TIG approved technical report for Use case 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11-22/987r1 the AIML TIG Technical Report containing the first use case on CSI compression has been approved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Completed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4 technical presentations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December 12, 2022 at 10 am -12 pm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January 9, 2023 at 10 am – 12 pm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Contributions need to be in the form of technical report text insertion</a:t>
            </a: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5908</TotalTime>
  <Words>154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November 2022 AIML TIG Closing Report</vt:lpstr>
      <vt:lpstr>Work Completed</vt:lpstr>
      <vt:lpstr>Plans for November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203</cp:revision>
  <cp:lastPrinted>1998-02-10T13:28:06Z</cp:lastPrinted>
  <dcterms:created xsi:type="dcterms:W3CDTF">2007-05-21T21:00:37Z</dcterms:created>
  <dcterms:modified xsi:type="dcterms:W3CDTF">2022-11-16T03:40:00Z</dcterms:modified>
  <cp:category/>
</cp:coreProperties>
</file>