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61" r:id="rId2"/>
    <p:sldId id="257" r:id="rId3"/>
    <p:sldId id="258" r:id="rId4"/>
    <p:sldId id="259" r:id="rId5"/>
    <p:sldId id="263" r:id="rId6"/>
    <p:sldId id="260" r:id="rId7"/>
    <p:sldId id="262" r:id="rId8"/>
  </p:sldIdLst>
  <p:sldSz cx="9144000" cy="5143500" type="screen16x9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tin Parekh" initials="" lastIdx="3" clrIdx="0"/>
  <p:cmAuthor id="1" name="Nadeem Akhta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42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872a72d1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872a72d1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72a72d1b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72a72d1b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72a72d1b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72a72d1b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72a72d1b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72a72d1b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908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461964" y="617540"/>
            <a:ext cx="1206500" cy="603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6877" y="4681474"/>
            <a:ext cx="734483" cy="1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1" y="4700444"/>
            <a:ext cx="1569513" cy="2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759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8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69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187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485901"/>
            <a:ext cx="3808413" cy="30849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5901"/>
            <a:ext cx="3810000" cy="30849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445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3" y="250031"/>
            <a:ext cx="1874823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8666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845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964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514351"/>
            <a:ext cx="1941513" cy="4056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1"/>
            <a:ext cx="5676900" cy="4056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3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14351"/>
            <a:ext cx="7770813" cy="79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485901"/>
            <a:ext cx="7770813" cy="3084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457200"/>
            <a:ext cx="7772400" cy="119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4857750"/>
            <a:ext cx="7848600" cy="119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958906" y="267874"/>
            <a:ext cx="35004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802.11-22/1936r1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D7365E-9343-B23A-7840-9B5C9FAB0FC2}"/>
              </a:ext>
            </a:extLst>
          </p:cNvPr>
          <p:cNvSpPr txBox="1">
            <a:spLocks/>
          </p:cNvSpPr>
          <p:nvPr/>
        </p:nvSpPr>
        <p:spPr bwMode="auto">
          <a:xfrm>
            <a:off x="685800" y="267874"/>
            <a:ext cx="35004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November 2022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DEA674-39A5-0B18-0EE0-2C289071F704}"/>
              </a:ext>
            </a:extLst>
          </p:cNvPr>
          <p:cNvSpPr txBox="1">
            <a:spLocks/>
          </p:cNvSpPr>
          <p:nvPr/>
        </p:nvSpPr>
        <p:spPr bwMode="auto">
          <a:xfrm>
            <a:off x="5673970" y="4857750"/>
            <a:ext cx="2868596" cy="17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Nadeem Akhtar, Jatin Parekh (Arista Networks, Inc.)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56C51-D2DB-C475-1353-149585EB587B}"/>
              </a:ext>
            </a:extLst>
          </p:cNvPr>
          <p:cNvSpPr txBox="1">
            <a:spLocks/>
          </p:cNvSpPr>
          <p:nvPr/>
        </p:nvSpPr>
        <p:spPr bwMode="auto">
          <a:xfrm>
            <a:off x="3592501" y="4857750"/>
            <a:ext cx="1957412" cy="17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7190B7F6-B4E9-40CE-B465-C67BC96EF5C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336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dirty="0"/>
              <a:t>UHR SG– </a:t>
            </a:r>
            <a:r>
              <a:rPr lang="en" dirty="0"/>
              <a:t>WLAN in Data Centers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b="0" dirty="0"/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A82E68-5861-DD76-1BC3-376B59E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75376"/>
              </p:ext>
            </p:extLst>
          </p:nvPr>
        </p:nvGraphicFramePr>
        <p:xfrm>
          <a:off x="685801" y="1997995"/>
          <a:ext cx="7770815" cy="1373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277499786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75867118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283131706"/>
                    </a:ext>
                  </a:extLst>
                </a:gridCol>
                <a:gridCol w="1284985">
                  <a:extLst>
                    <a:ext uri="{9D8B030D-6E8A-4147-A177-3AD203B41FA5}">
                      <a16:colId xmlns:a16="http://schemas.microsoft.com/office/drawing/2014/main" val="1213173235"/>
                    </a:ext>
                  </a:extLst>
                </a:gridCol>
                <a:gridCol w="1823341">
                  <a:extLst>
                    <a:ext uri="{9D8B030D-6E8A-4147-A177-3AD203B41FA5}">
                      <a16:colId xmlns:a16="http://schemas.microsoft.com/office/drawing/2014/main" val="3982302141"/>
                    </a:ext>
                  </a:extLst>
                </a:gridCol>
              </a:tblGrid>
              <a:tr h="4594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Name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Affiliations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Address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email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42124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Nadeem Akhtar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Arista Networks, Inc.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+91 97909 68633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nadeem.akhtar@arista.com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248457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Jatin Parekh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Arista Networks, Inc.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+91 98211 63119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parekhj@gmail.com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189261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Case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sz="half" idx="1"/>
          </p:nvPr>
        </p:nvSpPr>
        <p:spPr>
          <a:xfrm>
            <a:off x="685801" y="1485901"/>
            <a:ext cx="3808413" cy="3344404"/>
          </a:xfrm>
        </p:spPr>
        <p:txBody>
          <a:bodyPr>
            <a:normAutofit fontScale="85000" lnSpcReduction="2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A typical datacenter (DC) has massive numbers of servers, switches and storage devices, mounted in rows of racks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b="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Servers, switches etc in the DC are inter-connected with high-speed wired links.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b="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Wi-Fi is often used to provide connectivity to personnel who are in the DC for regular maintenance activities.</a:t>
            </a:r>
          </a:p>
        </p:txBody>
      </p:sp>
      <p:pic>
        <p:nvPicPr>
          <p:cNvPr id="16" name="Google Shape;61;p14">
            <a:extLst>
              <a:ext uri="{FF2B5EF4-FFF2-40B4-BE49-F238E27FC236}">
                <a16:creationId xmlns:a16="http://schemas.microsoft.com/office/drawing/2014/main" id="{98716EA0-2D30-0DD5-B006-71453025655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613" y="1500187"/>
            <a:ext cx="3810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Requirements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Low to medium user density with handheld devices (laptops, tablets, phones); automation will introduce new types of clients like AGVs, robotsc.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Medium bi-directional throughput requirement per cell with low-latencies to support applications like audio-video conferencing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Users walk between racks on the DC floor and need uninterrupted coverage with seamless mobility</a:t>
            </a:r>
            <a:endParaRPr b="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Requirements are not very different compared to an enterprise but the RF is very challenging!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lvl="0"/>
            <a:r>
              <a:rPr lang="en-US" dirty="0"/>
              <a:t>RF-related Challenges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The DC environment is characterized by very high noise floor, spanning a wide range of frequencies.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Noise Floor is above -70dBm in the Wi-Fi bands; situation is worse at the lower end of the spectrum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Very small cells are needed to ensure high SNR for clients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Ultra-dense deployment with high RSSI at cell-edge means clients don’t roam even after crossing cell boundary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0A5C279-3B4D-D07D-7B65-3C1CB63B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36" y="1590847"/>
            <a:ext cx="4025668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A0F6-3138-9E92-8E8E-B72A3044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RF-related Challenges (contd.)</a:t>
            </a:r>
          </a:p>
        </p:txBody>
      </p:sp>
      <p:pic>
        <p:nvPicPr>
          <p:cNvPr id="5" name="image25.jpg">
            <a:extLst>
              <a:ext uri="{FF2B5EF4-FFF2-40B4-BE49-F238E27FC236}">
                <a16:creationId xmlns:a16="http://schemas.microsoft.com/office/drawing/2014/main" id="{1574A338-55F4-D725-A1D5-7520846D9C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1113" y="1626409"/>
            <a:ext cx="3338195" cy="2503805"/>
          </a:xfrm>
          <a:prstGeom prst="rect">
            <a:avLst/>
          </a:prstGeom>
          <a:ln/>
        </p:spPr>
      </p:pic>
      <p:pic>
        <p:nvPicPr>
          <p:cNvPr id="7" name="image22.png">
            <a:extLst>
              <a:ext uri="{FF2B5EF4-FFF2-40B4-BE49-F238E27FC236}">
                <a16:creationId xmlns:a16="http://schemas.microsoft.com/office/drawing/2014/main" id="{30A2ADB5-B63C-DF1B-9D39-A30750F4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11"/>
          <a:stretch/>
        </p:blipFill>
        <p:spPr>
          <a:xfrm>
            <a:off x="5064694" y="1108502"/>
            <a:ext cx="3079549" cy="3657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4772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Requirements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Highly reliable and robust connections even in the face of high noise floor.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Low-latency for real-time applications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Seamless connectivity as the user moves across cell boundaries in ultra-dense deployments</a:t>
            </a:r>
            <a:endParaRPr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B52C-E4B0-BC21-B6D3-64CF86C8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E89B2-6D05-DAC3-E47A-DF0FE1296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2821"/>
      </p:ext>
    </p:extLst>
  </p:cSld>
  <p:clrMapOvr>
    <a:masterClrMapping/>
  </p:clrMapOvr>
</p:sld>
</file>

<file path=ppt/theme/theme1.xml><?xml version="1.0" encoding="utf-8"?>
<a:theme xmlns:a="http://schemas.openxmlformats.org/drawingml/2006/main" name="11-22-1922-00-aiml-aiml-tig-aiml applications in 8021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11-22-1922-00-aiml-aiml-tig-aiml applications in 80211</Template>
  <TotalTime>11</TotalTime>
  <Words>303</Words>
  <Application>Microsoft Office PowerPoint</Application>
  <PresentationFormat>On-screen Show (16:9)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Times New Roman</vt:lpstr>
      <vt:lpstr>11-22-1922-00-aiml-aiml-tig-aiml applications in 80211</vt:lpstr>
      <vt:lpstr>UHR SG– WLAN in Data Centers</vt:lpstr>
      <vt:lpstr>Use Case</vt:lpstr>
      <vt:lpstr>Typical Requirements</vt:lpstr>
      <vt:lpstr>RF-related Challenges</vt:lpstr>
      <vt:lpstr>RF-related Challenges (contd.)</vt:lpstr>
      <vt:lpstr>Technical Requirements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AIML TIG – WLAN in Data Centers</dc:title>
  <cp:lastModifiedBy>Jatin Parekh</cp:lastModifiedBy>
  <cp:revision>4</cp:revision>
  <dcterms:modified xsi:type="dcterms:W3CDTF">2022-11-14T03:46:45Z</dcterms:modified>
</cp:coreProperties>
</file>