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AF807-2A07-48B1-A215-6528C6B673F0}" v="5" dt="2022-11-08T16:50:23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29" d="100"/>
          <a:sy n="129" d="100"/>
        </p:scale>
        <p:origin x="1104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802.11-22/1927r0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ercewireless.com/tech/wi-fi-alliance-names-kevin-robinson-ce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fcc.gov/ecfs/download/7cfb0db5-67d7-4686-8e3b-60c880b5859b?orig=true&amp;pk=cb77b2ec-1a58-dbc6-139b-ad192cfd5d9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wi-fi.org/beacon/richard-squire/wi-fi-device-metrics-operator-best-practices-to-meet-customers-expected" TargetMode="External"/><Relationship Id="rId4" Type="http://schemas.openxmlformats.org/officeDocument/2006/relationships/hyperlink" Target="https://www.rcrwireless.com/20221103/network-infrastructure/wi-fi/fcc-conditionally-approves-afc-systems-for-6-ghz-wi-fi-oper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2022-11-08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600" dirty="0"/>
              <a:t>Last F2F member meeting took place Oct 18th-20th, 2022, in Lisbon, Portugal</a:t>
            </a:r>
          </a:p>
          <a:p>
            <a:r>
              <a:rPr lang="en-US" altLang="en-US" sz="1600" dirty="0"/>
              <a:t>Kevin Robinson named </a:t>
            </a:r>
            <a:r>
              <a:rPr lang="en-US" altLang="en-US" sz="1600" dirty="0">
                <a:hlinkClick r:id="rId3"/>
              </a:rPr>
              <a:t>new CEO of the Wi-Fi Alliance</a:t>
            </a:r>
            <a:endParaRPr lang="en-US" altLang="en-US" sz="1600" dirty="0"/>
          </a:p>
          <a:p>
            <a:r>
              <a:rPr lang="en-US" altLang="en-US" sz="1600" dirty="0"/>
              <a:t>Technical activity at WFA that has recently (since Q4/21) led to certification</a:t>
            </a:r>
          </a:p>
          <a:p>
            <a:pPr lvl="1"/>
            <a:r>
              <a:rPr lang="en-US" altLang="en-US" sz="1400" dirty="0"/>
              <a:t>Location</a:t>
            </a:r>
          </a:p>
          <a:p>
            <a:pPr lvl="1"/>
            <a:r>
              <a:rPr lang="en-US" altLang="en-US" sz="1400" dirty="0"/>
              <a:t>QoS Management</a:t>
            </a:r>
          </a:p>
          <a:p>
            <a:pPr lvl="1"/>
            <a:r>
              <a:rPr lang="en-US" altLang="en-US" sz="1400" dirty="0"/>
              <a:t>Data Elements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r>
              <a:rPr lang="en-US" altLang="en-US" sz="1600" dirty="0"/>
              <a:t>Technical activity at WFA that is expected to lead to certification</a:t>
            </a:r>
          </a:p>
          <a:p>
            <a:pPr lvl="1"/>
            <a:r>
              <a:rPr lang="en-US" altLang="en-US" sz="1400" dirty="0"/>
              <a:t>Wi-Fi 7</a:t>
            </a:r>
          </a:p>
          <a:p>
            <a:pPr lvl="1"/>
            <a:r>
              <a:rPr lang="en-US" altLang="en-US" sz="1400" dirty="0"/>
              <a:t>Wi-Fi Aware</a:t>
            </a:r>
          </a:p>
          <a:p>
            <a:pPr lvl="1"/>
            <a:r>
              <a:rPr lang="en-US" altLang="en-US" sz="1400" dirty="0"/>
              <a:t>Easy Connect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pPr lvl="1"/>
            <a:r>
              <a:rPr lang="en-US" altLang="en-US" sz="1400" dirty="0" err="1"/>
              <a:t>Passpoint</a:t>
            </a:r>
            <a:endParaRPr lang="en-US" altLang="en-US" sz="14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2"/>
            <a:r>
              <a:rPr lang="en-US" altLang="en-US" sz="1400" dirty="0"/>
              <a:t>Preliminary AFC specifications submitted to the FCC (see </a:t>
            </a:r>
            <a:r>
              <a:rPr lang="en-US" altLang="en-US" sz="1400" dirty="0">
                <a:hlinkClick r:id="rId3"/>
              </a:rPr>
              <a:t>here</a:t>
            </a:r>
            <a:r>
              <a:rPr lang="en-US" altLang="en-US" sz="1400" dirty="0"/>
              <a:t>)</a:t>
            </a:r>
          </a:p>
          <a:p>
            <a:pPr lvl="2"/>
            <a:r>
              <a:rPr lang="en-US" altLang="en-US" sz="1400" dirty="0"/>
              <a:t>FCC conditionally approves AFC systems for 6 GHz standard power operation (see </a:t>
            </a:r>
            <a:r>
              <a:rPr lang="en-US" altLang="en-US" sz="1400" dirty="0">
                <a:hlinkClick r:id="rId4"/>
              </a:rPr>
              <a:t>here</a:t>
            </a:r>
            <a:r>
              <a:rPr lang="en-US" altLang="en-US" sz="1400" dirty="0"/>
              <a:t>)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2"/>
            <a:r>
              <a:rPr lang="en-US" altLang="en-US" sz="1400" dirty="0"/>
              <a:t>Published </a:t>
            </a:r>
            <a:r>
              <a:rPr lang="en-US" altLang="en-US" sz="1400" dirty="0">
                <a:hlinkClick r:id="rId5"/>
              </a:rPr>
              <a:t>Wi-Fi Device Metrics document</a:t>
            </a:r>
            <a:r>
              <a:rPr lang="en-US" altLang="en-US" sz="1400" dirty="0"/>
              <a:t> containing guidelines to help customers characterize devices to determine if they meet use case requirements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311</Words>
  <Application>Microsoft Office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2022-11-08T16:51:04Z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