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60" r:id="rId5"/>
  </p:sldMasterIdLst>
  <p:notesMasterIdLst>
    <p:notesMasterId r:id="rId19"/>
  </p:notesMasterIdLst>
  <p:handoutMasterIdLst>
    <p:handoutMasterId r:id="rId20"/>
  </p:handoutMasterIdLst>
  <p:sldIdLst>
    <p:sldId id="256" r:id="rId6"/>
    <p:sldId id="276" r:id="rId7"/>
    <p:sldId id="273" r:id="rId8"/>
    <p:sldId id="345" r:id="rId9"/>
    <p:sldId id="341" r:id="rId10"/>
    <p:sldId id="338" r:id="rId11"/>
    <p:sldId id="340" r:id="rId12"/>
    <p:sldId id="299" r:id="rId13"/>
    <p:sldId id="342" r:id="rId14"/>
    <p:sldId id="344" r:id="rId15"/>
    <p:sldId id="343" r:id="rId16"/>
    <p:sldId id="323" r:id="rId17"/>
    <p:sldId id="284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AEEA03-C60B-367C-6144-243987E11755}" name="Rui Yang" initials="RY" userId="S::Rui.Yang@InterDigital.com::bce1505e-7a83-43cd-b9b3-a84ece5d0f70" providerId="AD"/>
  <p188:author id="{301F3A35-A737-1458-ED3A-17E76EB609A2}" name="Zinan Lin" initials="ZL" userId="S::zinan.lin@interdigital.com::1c68d5da-636e-4833-8ca6-2062a90b0015" providerId="AD"/>
  <p188:author id="{FAAF7292-E0DA-7A37-4646-39DC5F517D9B}" name="Mahmoud Kamel" initials="MK" userId="S::mahmoud.kamel@InterDigital.com::b829af05-a610-418c-9409-5a2eb40a95cc" providerId="AD"/>
  <p188:author id="{8835ABCA-0474-1FCB-A385-F97CAABC88D9}" name="Xiaofei Wang" initials="XW" userId="S::Xiaofei.Wang@InterDigital.com::6e1836d3-2ed9-4ae5-8700-9029b71c19c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C665CC-E763-409A-A40A-0ABAA1794FF6}" v="8" dt="2022-11-11T03:40:52.6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64" autoAdjust="0"/>
    <p:restoredTop sz="82206" autoAdjust="0"/>
  </p:normalViewPr>
  <p:slideViewPr>
    <p:cSldViewPr>
      <p:cViewPr varScale="1">
        <p:scale>
          <a:sx n="52" d="100"/>
          <a:sy n="52" d="100"/>
        </p:scale>
        <p:origin x="1124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72" y="5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F2C665CC-E763-409A-A40A-0ABAA1794FF6}"/>
    <pc:docChg chg="undo custSel addSld delSld modSld addMainMaster modMainMaster">
      <pc:chgData name="Xiaofei Wang" userId="6e1836d3-2ed9-4ae5-8700-9029b71c19c7" providerId="ADAL" clId="{F2C665CC-E763-409A-A40A-0ABAA1794FF6}" dt="2022-11-11T03:40:56.456" v="4719" actId="1035"/>
      <pc:docMkLst>
        <pc:docMk/>
      </pc:docMkLst>
      <pc:sldChg chg="modSp mod">
        <pc:chgData name="Xiaofei Wang" userId="6e1836d3-2ed9-4ae5-8700-9029b71c19c7" providerId="ADAL" clId="{F2C665CC-E763-409A-A40A-0ABAA1794FF6}" dt="2022-11-11T03:40:56.456" v="4719" actId="1035"/>
        <pc:sldMkLst>
          <pc:docMk/>
          <pc:sldMk cId="0" sldId="256"/>
        </pc:sldMkLst>
        <pc:spChg chg="mod">
          <ac:chgData name="Xiaofei Wang" userId="6e1836d3-2ed9-4ae5-8700-9029b71c19c7" providerId="ADAL" clId="{F2C665CC-E763-409A-A40A-0ABAA1794FF6}" dt="2022-11-09T16:56:45.731" v="1177"/>
          <ac:spMkLst>
            <pc:docMk/>
            <pc:sldMk cId="0" sldId="256"/>
            <ac:spMk id="3073" creationId="{00000000-0000-0000-0000-000000000000}"/>
          </ac:spMkLst>
        </pc:spChg>
        <pc:graphicFrameChg chg="mod">
          <ac:chgData name="Xiaofei Wang" userId="6e1836d3-2ed9-4ae5-8700-9029b71c19c7" providerId="ADAL" clId="{F2C665CC-E763-409A-A40A-0ABAA1794FF6}" dt="2022-11-11T03:40:56.456" v="4719" actId="1035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 delCm modCm">
        <pc:chgData name="Xiaofei Wang" userId="6e1836d3-2ed9-4ae5-8700-9029b71c19c7" providerId="ADAL" clId="{F2C665CC-E763-409A-A40A-0ABAA1794FF6}" dt="2022-11-10T17:36:31.246" v="4708"/>
        <pc:sldMkLst>
          <pc:docMk/>
          <pc:sldMk cId="843171402" sldId="273"/>
        </pc:sldMkLst>
        <pc:spChg chg="mod">
          <ac:chgData name="Xiaofei Wang" userId="6e1836d3-2ed9-4ae5-8700-9029b71c19c7" providerId="ADAL" clId="{F2C665CC-E763-409A-A40A-0ABAA1794FF6}" dt="2022-11-09T19:51:13.083" v="1542" actId="20577"/>
          <ac:spMkLst>
            <pc:docMk/>
            <pc:sldMk cId="843171402" sldId="273"/>
            <ac:spMk id="2" creationId="{00000000-0000-0000-0000-000000000000}"/>
          </ac:spMkLst>
        </pc:spChg>
        <pc:spChg chg="mod">
          <ac:chgData name="Xiaofei Wang" userId="6e1836d3-2ed9-4ae5-8700-9029b71c19c7" providerId="ADAL" clId="{F2C665CC-E763-409A-A40A-0ABAA1794FF6}" dt="2022-11-10T02:14:52.958" v="1838" actId="108"/>
          <ac:spMkLst>
            <pc:docMk/>
            <pc:sldMk cId="843171402" sldId="273"/>
            <ac:spMk id="3" creationId="{00000000-0000-0000-0000-000000000000}"/>
          </ac:spMkLst>
        </pc:spChg>
      </pc:sldChg>
      <pc:sldChg chg="modSp mod">
        <pc:chgData name="Xiaofei Wang" userId="6e1836d3-2ed9-4ae5-8700-9029b71c19c7" providerId="ADAL" clId="{F2C665CC-E763-409A-A40A-0ABAA1794FF6}" dt="2022-11-04T21:01:48.723" v="94" actId="20577"/>
        <pc:sldMkLst>
          <pc:docMk/>
          <pc:sldMk cId="3800146029" sldId="276"/>
        </pc:sldMkLst>
        <pc:spChg chg="mod">
          <ac:chgData name="Xiaofei Wang" userId="6e1836d3-2ed9-4ae5-8700-9029b71c19c7" providerId="ADAL" clId="{F2C665CC-E763-409A-A40A-0ABAA1794FF6}" dt="2022-11-04T21:01:48.723" v="94" actId="20577"/>
          <ac:spMkLst>
            <pc:docMk/>
            <pc:sldMk cId="3800146029" sldId="276"/>
            <ac:spMk id="8" creationId="{00000000-0000-0000-0000-000000000000}"/>
          </ac:spMkLst>
        </pc:spChg>
      </pc:sldChg>
      <pc:sldChg chg="modSp mod">
        <pc:chgData name="Xiaofei Wang" userId="6e1836d3-2ed9-4ae5-8700-9029b71c19c7" providerId="ADAL" clId="{F2C665CC-E763-409A-A40A-0ABAA1794FF6}" dt="2022-11-10T02:22:18.064" v="2154" actId="1035"/>
        <pc:sldMkLst>
          <pc:docMk/>
          <pc:sldMk cId="2535682108" sldId="284"/>
        </pc:sldMkLst>
        <pc:spChg chg="mod">
          <ac:chgData name="Xiaofei Wang" userId="6e1836d3-2ed9-4ae5-8700-9029b71c19c7" providerId="ADAL" clId="{F2C665CC-E763-409A-A40A-0ABAA1794FF6}" dt="2022-11-10T02:22:18.064" v="2154" actId="1035"/>
          <ac:spMkLst>
            <pc:docMk/>
            <pc:sldMk cId="2535682108" sldId="284"/>
            <ac:spMk id="7" creationId="{00000000-0000-0000-0000-000000000000}"/>
          </ac:spMkLst>
        </pc:spChg>
      </pc:sldChg>
      <pc:sldChg chg="modSp add del mod modNotesTx">
        <pc:chgData name="Xiaofei Wang" userId="6e1836d3-2ed9-4ae5-8700-9029b71c19c7" providerId="ADAL" clId="{F2C665CC-E763-409A-A40A-0ABAA1794FF6}" dt="2022-11-10T17:26:28.730" v="4655" actId="5793"/>
        <pc:sldMkLst>
          <pc:docMk/>
          <pc:sldMk cId="2826197125" sldId="299"/>
        </pc:sldMkLst>
        <pc:spChg chg="mod">
          <ac:chgData name="Xiaofei Wang" userId="6e1836d3-2ed9-4ae5-8700-9029b71c19c7" providerId="ADAL" clId="{F2C665CC-E763-409A-A40A-0ABAA1794FF6}" dt="2022-11-10T02:48:12.358" v="2489" actId="1076"/>
          <ac:spMkLst>
            <pc:docMk/>
            <pc:sldMk cId="2826197125" sldId="299"/>
            <ac:spMk id="2" creationId="{00000000-0000-0000-0000-000000000000}"/>
          </ac:spMkLst>
        </pc:spChg>
        <pc:spChg chg="mod">
          <ac:chgData name="Xiaofei Wang" userId="6e1836d3-2ed9-4ae5-8700-9029b71c19c7" providerId="ADAL" clId="{F2C665CC-E763-409A-A40A-0ABAA1794FF6}" dt="2022-11-10T17:26:28.730" v="4655" actId="5793"/>
          <ac:spMkLst>
            <pc:docMk/>
            <pc:sldMk cId="2826197125" sldId="299"/>
            <ac:spMk id="3" creationId="{00000000-0000-0000-0000-000000000000}"/>
          </ac:spMkLst>
        </pc:spChg>
      </pc:sldChg>
      <pc:sldChg chg="modSp mod">
        <pc:chgData name="Xiaofei Wang" userId="6e1836d3-2ed9-4ae5-8700-9029b71c19c7" providerId="ADAL" clId="{F2C665CC-E763-409A-A40A-0ABAA1794FF6}" dt="2022-11-10T05:35:42.871" v="4474" actId="1076"/>
        <pc:sldMkLst>
          <pc:docMk/>
          <pc:sldMk cId="390993704" sldId="323"/>
        </pc:sldMkLst>
        <pc:spChg chg="mod">
          <ac:chgData name="Xiaofei Wang" userId="6e1836d3-2ed9-4ae5-8700-9029b71c19c7" providerId="ADAL" clId="{F2C665CC-E763-409A-A40A-0ABAA1794FF6}" dt="2022-11-10T05:35:40.608" v="4473" actId="1076"/>
          <ac:spMkLst>
            <pc:docMk/>
            <pc:sldMk cId="390993704" sldId="323"/>
            <ac:spMk id="2" creationId="{00000000-0000-0000-0000-000000000000}"/>
          </ac:spMkLst>
        </pc:spChg>
        <pc:spChg chg="mod">
          <ac:chgData name="Xiaofei Wang" userId="6e1836d3-2ed9-4ae5-8700-9029b71c19c7" providerId="ADAL" clId="{F2C665CC-E763-409A-A40A-0ABAA1794FF6}" dt="2022-11-10T05:35:42.871" v="4474" actId="1076"/>
          <ac:spMkLst>
            <pc:docMk/>
            <pc:sldMk cId="390993704" sldId="323"/>
            <ac:spMk id="3" creationId="{00000000-0000-0000-0000-000000000000}"/>
          </ac:spMkLst>
        </pc:spChg>
      </pc:sldChg>
      <pc:sldChg chg="del">
        <pc:chgData name="Xiaofei Wang" userId="6e1836d3-2ed9-4ae5-8700-9029b71c19c7" providerId="ADAL" clId="{F2C665CC-E763-409A-A40A-0ABAA1794FF6}" dt="2022-11-06T19:23:17.012" v="1127" actId="47"/>
        <pc:sldMkLst>
          <pc:docMk/>
          <pc:sldMk cId="3514499748" sldId="325"/>
        </pc:sldMkLst>
      </pc:sldChg>
      <pc:sldChg chg="modSp mod delCm modCm">
        <pc:chgData name="Xiaofei Wang" userId="6e1836d3-2ed9-4ae5-8700-9029b71c19c7" providerId="ADAL" clId="{F2C665CC-E763-409A-A40A-0ABAA1794FF6}" dt="2022-11-10T17:20:00.554" v="4571"/>
        <pc:sldMkLst>
          <pc:docMk/>
          <pc:sldMk cId="4181405781" sldId="338"/>
        </pc:sldMkLst>
        <pc:spChg chg="mod">
          <ac:chgData name="Xiaofei Wang" userId="6e1836d3-2ed9-4ae5-8700-9029b71c19c7" providerId="ADAL" clId="{F2C665CC-E763-409A-A40A-0ABAA1794FF6}" dt="2022-11-06T19:19:20.201" v="674" actId="20577"/>
          <ac:spMkLst>
            <pc:docMk/>
            <pc:sldMk cId="4181405781" sldId="338"/>
            <ac:spMk id="2" creationId="{00000000-0000-0000-0000-000000000000}"/>
          </ac:spMkLst>
        </pc:spChg>
        <pc:spChg chg="mod">
          <ac:chgData name="Xiaofei Wang" userId="6e1836d3-2ed9-4ae5-8700-9029b71c19c7" providerId="ADAL" clId="{F2C665CC-E763-409A-A40A-0ABAA1794FF6}" dt="2022-11-10T02:52:52.926" v="2658" actId="14"/>
          <ac:spMkLst>
            <pc:docMk/>
            <pc:sldMk cId="4181405781" sldId="338"/>
            <ac:spMk id="3" creationId="{00000000-0000-0000-0000-000000000000}"/>
          </ac:spMkLst>
        </pc:spChg>
      </pc:sldChg>
      <pc:sldChg chg="modSp del mod">
        <pc:chgData name="Xiaofei Wang" userId="6e1836d3-2ed9-4ae5-8700-9029b71c19c7" providerId="ADAL" clId="{F2C665CC-E763-409A-A40A-0ABAA1794FF6}" dt="2022-11-06T19:21:29.181" v="830" actId="47"/>
        <pc:sldMkLst>
          <pc:docMk/>
          <pc:sldMk cId="3902174584" sldId="339"/>
        </pc:sldMkLst>
        <pc:spChg chg="mod">
          <ac:chgData name="Xiaofei Wang" userId="6e1836d3-2ed9-4ae5-8700-9029b71c19c7" providerId="ADAL" clId="{F2C665CC-E763-409A-A40A-0ABAA1794FF6}" dt="2022-11-06T19:21:18.823" v="827" actId="21"/>
          <ac:spMkLst>
            <pc:docMk/>
            <pc:sldMk cId="3902174584" sldId="339"/>
            <ac:spMk id="3" creationId="{00000000-0000-0000-0000-000000000000}"/>
          </ac:spMkLst>
        </pc:spChg>
      </pc:sldChg>
      <pc:sldChg chg="modSp mod delCm modCm">
        <pc:chgData name="Xiaofei Wang" userId="6e1836d3-2ed9-4ae5-8700-9029b71c19c7" providerId="ADAL" clId="{F2C665CC-E763-409A-A40A-0ABAA1794FF6}" dt="2022-11-10T17:25:36.241" v="4642" actId="5793"/>
        <pc:sldMkLst>
          <pc:docMk/>
          <pc:sldMk cId="2898155628" sldId="340"/>
        </pc:sldMkLst>
        <pc:spChg chg="mod">
          <ac:chgData name="Xiaofei Wang" userId="6e1836d3-2ed9-4ae5-8700-9029b71c19c7" providerId="ADAL" clId="{F2C665CC-E763-409A-A40A-0ABAA1794FF6}" dt="2022-11-06T19:19:38.403" v="680" actId="20577"/>
          <ac:spMkLst>
            <pc:docMk/>
            <pc:sldMk cId="2898155628" sldId="340"/>
            <ac:spMk id="2" creationId="{00000000-0000-0000-0000-000000000000}"/>
          </ac:spMkLst>
        </pc:spChg>
        <pc:spChg chg="mod">
          <ac:chgData name="Xiaofei Wang" userId="6e1836d3-2ed9-4ae5-8700-9029b71c19c7" providerId="ADAL" clId="{F2C665CC-E763-409A-A40A-0ABAA1794FF6}" dt="2022-11-10T17:25:36.241" v="4642" actId="5793"/>
          <ac:spMkLst>
            <pc:docMk/>
            <pc:sldMk cId="2898155628" sldId="340"/>
            <ac:spMk id="3" creationId="{00000000-0000-0000-0000-000000000000}"/>
          </ac:spMkLst>
        </pc:spChg>
      </pc:sldChg>
      <pc:sldChg chg="modSp mod delCm modCm">
        <pc:chgData name="Xiaofei Wang" userId="6e1836d3-2ed9-4ae5-8700-9029b71c19c7" providerId="ADAL" clId="{F2C665CC-E763-409A-A40A-0ABAA1794FF6}" dt="2022-11-10T17:36:20.405" v="4705"/>
        <pc:sldMkLst>
          <pc:docMk/>
          <pc:sldMk cId="1021163369" sldId="341"/>
        </pc:sldMkLst>
        <pc:spChg chg="mod">
          <ac:chgData name="Xiaofei Wang" userId="6e1836d3-2ed9-4ae5-8700-9029b71c19c7" providerId="ADAL" clId="{F2C665CC-E763-409A-A40A-0ABAA1794FF6}" dt="2022-11-06T19:15:57.905" v="482" actId="20577"/>
          <ac:spMkLst>
            <pc:docMk/>
            <pc:sldMk cId="1021163369" sldId="341"/>
            <ac:spMk id="2" creationId="{00000000-0000-0000-0000-000000000000}"/>
          </ac:spMkLst>
        </pc:spChg>
        <pc:spChg chg="mod">
          <ac:chgData name="Xiaofei Wang" userId="6e1836d3-2ed9-4ae5-8700-9029b71c19c7" providerId="ADAL" clId="{F2C665CC-E763-409A-A40A-0ABAA1794FF6}" dt="2022-11-10T17:18:23.723" v="4570" actId="20577"/>
          <ac:spMkLst>
            <pc:docMk/>
            <pc:sldMk cId="1021163369" sldId="341"/>
            <ac:spMk id="3" creationId="{00000000-0000-0000-0000-000000000000}"/>
          </ac:spMkLst>
        </pc:spChg>
      </pc:sldChg>
      <pc:sldChg chg="addSp delSp modSp add mod delCm modCm">
        <pc:chgData name="Xiaofei Wang" userId="6e1836d3-2ed9-4ae5-8700-9029b71c19c7" providerId="ADAL" clId="{F2C665CC-E763-409A-A40A-0ABAA1794FF6}" dt="2022-11-10T17:28:09.115" v="4670"/>
        <pc:sldMkLst>
          <pc:docMk/>
          <pc:sldMk cId="3913102221" sldId="342"/>
        </pc:sldMkLst>
        <pc:spChg chg="mod">
          <ac:chgData name="Xiaofei Wang" userId="6e1836d3-2ed9-4ae5-8700-9029b71c19c7" providerId="ADAL" clId="{F2C665CC-E763-409A-A40A-0ABAA1794FF6}" dt="2022-11-06T19:20:16.158" v="696" actId="20577"/>
          <ac:spMkLst>
            <pc:docMk/>
            <pc:sldMk cId="3913102221" sldId="342"/>
            <ac:spMk id="2" creationId="{00000000-0000-0000-0000-000000000000}"/>
          </ac:spMkLst>
        </pc:spChg>
        <pc:spChg chg="mod">
          <ac:chgData name="Xiaofei Wang" userId="6e1836d3-2ed9-4ae5-8700-9029b71c19c7" providerId="ADAL" clId="{F2C665CC-E763-409A-A40A-0ABAA1794FF6}" dt="2022-11-10T17:27:42.587" v="4669" actId="404"/>
          <ac:spMkLst>
            <pc:docMk/>
            <pc:sldMk cId="3913102221" sldId="342"/>
            <ac:spMk id="3" creationId="{00000000-0000-0000-0000-000000000000}"/>
          </ac:spMkLst>
        </pc:spChg>
        <pc:spChg chg="mod">
          <ac:chgData name="Xiaofei Wang" userId="6e1836d3-2ed9-4ae5-8700-9029b71c19c7" providerId="ADAL" clId="{F2C665CC-E763-409A-A40A-0ABAA1794FF6}" dt="2022-11-10T05:03:24.800" v="2890" actId="113"/>
          <ac:spMkLst>
            <pc:docMk/>
            <pc:sldMk cId="3913102221" sldId="342"/>
            <ac:spMk id="8" creationId="{29D96907-96D5-EB1A-2A5F-01F19540310B}"/>
          </ac:spMkLst>
        </pc:spChg>
        <pc:spChg chg="mod">
          <ac:chgData name="Xiaofei Wang" userId="6e1836d3-2ed9-4ae5-8700-9029b71c19c7" providerId="ADAL" clId="{F2C665CC-E763-409A-A40A-0ABAA1794FF6}" dt="2022-11-10T05:03:24.800" v="2890" actId="113"/>
          <ac:spMkLst>
            <pc:docMk/>
            <pc:sldMk cId="3913102221" sldId="342"/>
            <ac:spMk id="9" creationId="{34CFA176-2E1A-69B1-F5DC-833F78832FB9}"/>
          </ac:spMkLst>
        </pc:spChg>
        <pc:spChg chg="mod">
          <ac:chgData name="Xiaofei Wang" userId="6e1836d3-2ed9-4ae5-8700-9029b71c19c7" providerId="ADAL" clId="{F2C665CC-E763-409A-A40A-0ABAA1794FF6}" dt="2022-11-10T05:03:24.800" v="2890" actId="113"/>
          <ac:spMkLst>
            <pc:docMk/>
            <pc:sldMk cId="3913102221" sldId="342"/>
            <ac:spMk id="10" creationId="{5D71174E-6551-16B8-8AF0-E68FABB46FA7}"/>
          </ac:spMkLst>
        </pc:spChg>
        <pc:spChg chg="mod">
          <ac:chgData name="Xiaofei Wang" userId="6e1836d3-2ed9-4ae5-8700-9029b71c19c7" providerId="ADAL" clId="{F2C665CC-E763-409A-A40A-0ABAA1794FF6}" dt="2022-11-10T05:03:24.800" v="2890" actId="113"/>
          <ac:spMkLst>
            <pc:docMk/>
            <pc:sldMk cId="3913102221" sldId="342"/>
            <ac:spMk id="11" creationId="{340EC384-D7DA-EA91-DF2F-983CC885A74C}"/>
          </ac:spMkLst>
        </pc:spChg>
        <pc:grpChg chg="add del mod">
          <ac:chgData name="Xiaofei Wang" userId="6e1836d3-2ed9-4ae5-8700-9029b71c19c7" providerId="ADAL" clId="{F2C665CC-E763-409A-A40A-0ABAA1794FF6}" dt="2022-11-10T17:27:31.370" v="4656" actId="478"/>
          <ac:grpSpMkLst>
            <pc:docMk/>
            <pc:sldMk cId="3913102221" sldId="342"/>
            <ac:grpSpMk id="7" creationId="{F870E3C4-82F3-8550-DD08-8CC6F3C59632}"/>
          </ac:grpSpMkLst>
        </pc:grpChg>
      </pc:sldChg>
      <pc:sldChg chg="modSp add mod delCm modCm">
        <pc:chgData name="Xiaofei Wang" userId="6e1836d3-2ed9-4ae5-8700-9029b71c19c7" providerId="ADAL" clId="{F2C665CC-E763-409A-A40A-0ABAA1794FF6}" dt="2022-11-10T17:33:18.115" v="4703"/>
        <pc:sldMkLst>
          <pc:docMk/>
          <pc:sldMk cId="492817964" sldId="343"/>
        </pc:sldMkLst>
        <pc:spChg chg="mod">
          <ac:chgData name="Xiaofei Wang" userId="6e1836d3-2ed9-4ae5-8700-9029b71c19c7" providerId="ADAL" clId="{F2C665CC-E763-409A-A40A-0ABAA1794FF6}" dt="2022-11-10T17:33:06.903" v="4699" actId="20577"/>
          <ac:spMkLst>
            <pc:docMk/>
            <pc:sldMk cId="492817964" sldId="343"/>
            <ac:spMk id="2" creationId="{00000000-0000-0000-0000-000000000000}"/>
          </ac:spMkLst>
        </pc:spChg>
        <pc:spChg chg="mod">
          <ac:chgData name="Xiaofei Wang" userId="6e1836d3-2ed9-4ae5-8700-9029b71c19c7" providerId="ADAL" clId="{F2C665CC-E763-409A-A40A-0ABAA1794FF6}" dt="2022-11-10T17:32:47.608" v="4697" actId="1035"/>
          <ac:spMkLst>
            <pc:docMk/>
            <pc:sldMk cId="492817964" sldId="343"/>
            <ac:spMk id="3" creationId="{00000000-0000-0000-0000-000000000000}"/>
          </ac:spMkLst>
        </pc:spChg>
      </pc:sldChg>
      <pc:sldChg chg="addSp delSp modSp add mod">
        <pc:chgData name="Xiaofei Wang" userId="6e1836d3-2ed9-4ae5-8700-9029b71c19c7" providerId="ADAL" clId="{F2C665CC-E763-409A-A40A-0ABAA1794FF6}" dt="2022-11-10T17:31:14.555" v="4677" actId="6549"/>
        <pc:sldMkLst>
          <pc:docMk/>
          <pc:sldMk cId="1836495124" sldId="344"/>
        </pc:sldMkLst>
        <pc:spChg chg="mod">
          <ac:chgData name="Xiaofei Wang" userId="6e1836d3-2ed9-4ae5-8700-9029b71c19c7" providerId="ADAL" clId="{F2C665CC-E763-409A-A40A-0ABAA1794FF6}" dt="2022-11-10T05:21:09.308" v="3229" actId="20577"/>
          <ac:spMkLst>
            <pc:docMk/>
            <pc:sldMk cId="1836495124" sldId="344"/>
            <ac:spMk id="2" creationId="{00000000-0000-0000-0000-000000000000}"/>
          </ac:spMkLst>
        </pc:spChg>
        <pc:spChg chg="mod">
          <ac:chgData name="Xiaofei Wang" userId="6e1836d3-2ed9-4ae5-8700-9029b71c19c7" providerId="ADAL" clId="{F2C665CC-E763-409A-A40A-0ABAA1794FF6}" dt="2022-11-10T05:21:01.624" v="3215" actId="20577"/>
          <ac:spMkLst>
            <pc:docMk/>
            <pc:sldMk cId="1836495124" sldId="344"/>
            <ac:spMk id="3" creationId="{00000000-0000-0000-0000-000000000000}"/>
          </ac:spMkLst>
        </pc:spChg>
        <pc:graphicFrameChg chg="add del mod modGraphic">
          <ac:chgData name="Xiaofei Wang" userId="6e1836d3-2ed9-4ae5-8700-9029b71c19c7" providerId="ADAL" clId="{F2C665CC-E763-409A-A40A-0ABAA1794FF6}" dt="2022-11-10T05:11:10.891" v="2900" actId="478"/>
          <ac:graphicFrameMkLst>
            <pc:docMk/>
            <pc:sldMk cId="1836495124" sldId="344"/>
            <ac:graphicFrameMk id="7" creationId="{BCBC0710-C4DD-F754-E061-3428458BC72A}"/>
          </ac:graphicFrameMkLst>
        </pc:graphicFrameChg>
        <pc:graphicFrameChg chg="add mod modGraphic">
          <ac:chgData name="Xiaofei Wang" userId="6e1836d3-2ed9-4ae5-8700-9029b71c19c7" providerId="ADAL" clId="{F2C665CC-E763-409A-A40A-0ABAA1794FF6}" dt="2022-11-10T17:31:14.555" v="4677" actId="6549"/>
          <ac:graphicFrameMkLst>
            <pc:docMk/>
            <pc:sldMk cId="1836495124" sldId="344"/>
            <ac:graphicFrameMk id="8" creationId="{863F0E62-A743-6FFB-B13A-D68A4E76DFB8}"/>
          </ac:graphicFrameMkLst>
        </pc:graphicFrameChg>
      </pc:sldChg>
      <pc:sldChg chg="modSp add mod">
        <pc:chgData name="Xiaofei Wang" userId="6e1836d3-2ed9-4ae5-8700-9029b71c19c7" providerId="ADAL" clId="{F2C665CC-E763-409A-A40A-0ABAA1794FF6}" dt="2022-11-10T17:17:32.943" v="4520" actId="20577"/>
        <pc:sldMkLst>
          <pc:docMk/>
          <pc:sldMk cId="2247144569" sldId="345"/>
        </pc:sldMkLst>
        <pc:spChg chg="mod">
          <ac:chgData name="Xiaofei Wang" userId="6e1836d3-2ed9-4ae5-8700-9029b71c19c7" providerId="ADAL" clId="{F2C665CC-E763-409A-A40A-0ABAA1794FF6}" dt="2022-11-09T19:51:22.637" v="1548" actId="20577"/>
          <ac:spMkLst>
            <pc:docMk/>
            <pc:sldMk cId="2247144569" sldId="345"/>
            <ac:spMk id="2" creationId="{00000000-0000-0000-0000-000000000000}"/>
          </ac:spMkLst>
        </pc:spChg>
        <pc:spChg chg="mod">
          <ac:chgData name="Xiaofei Wang" userId="6e1836d3-2ed9-4ae5-8700-9029b71c19c7" providerId="ADAL" clId="{F2C665CC-E763-409A-A40A-0ABAA1794FF6}" dt="2022-11-10T17:17:32.943" v="4520" actId="20577"/>
          <ac:spMkLst>
            <pc:docMk/>
            <pc:sldMk cId="2247144569" sldId="345"/>
            <ac:spMk id="3" creationId="{00000000-0000-0000-0000-000000000000}"/>
          </ac:spMkLst>
        </pc:spChg>
      </pc:sldChg>
      <pc:sldChg chg="modSp add del mod">
        <pc:chgData name="Xiaofei Wang" userId="6e1836d3-2ed9-4ae5-8700-9029b71c19c7" providerId="ADAL" clId="{F2C665CC-E763-409A-A40A-0ABAA1794FF6}" dt="2022-11-10T05:30:12.445" v="4137" actId="47"/>
        <pc:sldMkLst>
          <pc:docMk/>
          <pc:sldMk cId="2407617533" sldId="346"/>
        </pc:sldMkLst>
        <pc:spChg chg="mod">
          <ac:chgData name="Xiaofei Wang" userId="6e1836d3-2ed9-4ae5-8700-9029b71c19c7" providerId="ADAL" clId="{F2C665CC-E763-409A-A40A-0ABAA1794FF6}" dt="2022-11-10T05:29:19.224" v="4125" actId="20577"/>
          <ac:spMkLst>
            <pc:docMk/>
            <pc:sldMk cId="2407617533" sldId="346"/>
            <ac:spMk id="2" creationId="{00000000-0000-0000-0000-000000000000}"/>
          </ac:spMkLst>
        </pc:spChg>
      </pc:sldChg>
      <pc:sldMasterChg chg="modSp">
        <pc:chgData name="Xiaofei Wang" userId="6e1836d3-2ed9-4ae5-8700-9029b71c19c7" providerId="ADAL" clId="{F2C665CC-E763-409A-A40A-0ABAA1794FF6}" dt="2022-11-09T16:56:45.731" v="1177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F2C665CC-E763-409A-A40A-0ABAA1794FF6}" dt="2022-11-09T16:56:45.731" v="1177"/>
          <ac:spMkLst>
            <pc:docMk/>
            <pc:sldMasterMk cId="0" sldId="2147483648"/>
            <ac:spMk id="10" creationId="{00000000-0000-0000-0000-000000000000}"/>
          </ac:spMkLst>
        </pc:spChg>
      </pc:sldMasterChg>
      <pc:sldMasterChg chg="new mod addSldLayout">
        <pc:chgData name="Xiaofei Wang" userId="6e1836d3-2ed9-4ae5-8700-9029b71c19c7" providerId="ADAL" clId="{F2C665CC-E763-409A-A40A-0ABAA1794FF6}" dt="2022-11-09T16:57:42.197" v="1178" actId="6938"/>
        <pc:sldMasterMkLst>
          <pc:docMk/>
          <pc:sldMasterMk cId="2617701106" sldId="2147483660"/>
        </pc:sldMasterMkLst>
        <pc:sldLayoutChg chg="new replId">
          <pc:chgData name="Xiaofei Wang" userId="6e1836d3-2ed9-4ae5-8700-9029b71c19c7" providerId="ADAL" clId="{F2C665CC-E763-409A-A40A-0ABAA1794FF6}" dt="2022-11-09T16:57:42.197" v="1178" actId="6938"/>
          <pc:sldLayoutMkLst>
            <pc:docMk/>
            <pc:sldMasterMk cId="2617701106" sldId="2147483660"/>
            <pc:sldLayoutMk cId="2905134312" sldId="2147483661"/>
          </pc:sldLayoutMkLst>
        </pc:sldLayoutChg>
        <pc:sldLayoutChg chg="new replId">
          <pc:chgData name="Xiaofei Wang" userId="6e1836d3-2ed9-4ae5-8700-9029b71c19c7" providerId="ADAL" clId="{F2C665CC-E763-409A-A40A-0ABAA1794FF6}" dt="2022-11-09T16:57:42.197" v="1178" actId="6938"/>
          <pc:sldLayoutMkLst>
            <pc:docMk/>
            <pc:sldMasterMk cId="2617701106" sldId="2147483660"/>
            <pc:sldLayoutMk cId="2109414522" sldId="2147483662"/>
          </pc:sldLayoutMkLst>
        </pc:sldLayoutChg>
        <pc:sldLayoutChg chg="new replId">
          <pc:chgData name="Xiaofei Wang" userId="6e1836d3-2ed9-4ae5-8700-9029b71c19c7" providerId="ADAL" clId="{F2C665CC-E763-409A-A40A-0ABAA1794FF6}" dt="2022-11-09T16:57:42.197" v="1178" actId="6938"/>
          <pc:sldLayoutMkLst>
            <pc:docMk/>
            <pc:sldMasterMk cId="2617701106" sldId="2147483660"/>
            <pc:sldLayoutMk cId="1144619109" sldId="2147483663"/>
          </pc:sldLayoutMkLst>
        </pc:sldLayoutChg>
        <pc:sldLayoutChg chg="new replId">
          <pc:chgData name="Xiaofei Wang" userId="6e1836d3-2ed9-4ae5-8700-9029b71c19c7" providerId="ADAL" clId="{F2C665CC-E763-409A-A40A-0ABAA1794FF6}" dt="2022-11-09T16:57:42.197" v="1178" actId="6938"/>
          <pc:sldLayoutMkLst>
            <pc:docMk/>
            <pc:sldMasterMk cId="2617701106" sldId="2147483660"/>
            <pc:sldLayoutMk cId="209239944" sldId="2147483664"/>
          </pc:sldLayoutMkLst>
        </pc:sldLayoutChg>
        <pc:sldLayoutChg chg="new replId">
          <pc:chgData name="Xiaofei Wang" userId="6e1836d3-2ed9-4ae5-8700-9029b71c19c7" providerId="ADAL" clId="{F2C665CC-E763-409A-A40A-0ABAA1794FF6}" dt="2022-11-09T16:57:42.197" v="1178" actId="6938"/>
          <pc:sldLayoutMkLst>
            <pc:docMk/>
            <pc:sldMasterMk cId="2617701106" sldId="2147483660"/>
            <pc:sldLayoutMk cId="2271874199" sldId="2147483665"/>
          </pc:sldLayoutMkLst>
        </pc:sldLayoutChg>
        <pc:sldLayoutChg chg="new replId">
          <pc:chgData name="Xiaofei Wang" userId="6e1836d3-2ed9-4ae5-8700-9029b71c19c7" providerId="ADAL" clId="{F2C665CC-E763-409A-A40A-0ABAA1794FF6}" dt="2022-11-09T16:57:42.197" v="1178" actId="6938"/>
          <pc:sldLayoutMkLst>
            <pc:docMk/>
            <pc:sldMasterMk cId="2617701106" sldId="2147483660"/>
            <pc:sldLayoutMk cId="2158699769" sldId="2147483666"/>
          </pc:sldLayoutMkLst>
        </pc:sldLayoutChg>
        <pc:sldLayoutChg chg="new replId">
          <pc:chgData name="Xiaofei Wang" userId="6e1836d3-2ed9-4ae5-8700-9029b71c19c7" providerId="ADAL" clId="{F2C665CC-E763-409A-A40A-0ABAA1794FF6}" dt="2022-11-09T16:57:42.197" v="1178" actId="6938"/>
          <pc:sldLayoutMkLst>
            <pc:docMk/>
            <pc:sldMasterMk cId="2617701106" sldId="2147483660"/>
            <pc:sldLayoutMk cId="4184913941" sldId="2147483667"/>
          </pc:sldLayoutMkLst>
        </pc:sldLayoutChg>
        <pc:sldLayoutChg chg="new replId">
          <pc:chgData name="Xiaofei Wang" userId="6e1836d3-2ed9-4ae5-8700-9029b71c19c7" providerId="ADAL" clId="{F2C665CC-E763-409A-A40A-0ABAA1794FF6}" dt="2022-11-09T16:57:42.197" v="1178" actId="6938"/>
          <pc:sldLayoutMkLst>
            <pc:docMk/>
            <pc:sldMasterMk cId="2617701106" sldId="2147483660"/>
            <pc:sldLayoutMk cId="1695612256" sldId="2147483668"/>
          </pc:sldLayoutMkLst>
        </pc:sldLayoutChg>
        <pc:sldLayoutChg chg="new replId">
          <pc:chgData name="Xiaofei Wang" userId="6e1836d3-2ed9-4ae5-8700-9029b71c19c7" providerId="ADAL" clId="{F2C665CC-E763-409A-A40A-0ABAA1794FF6}" dt="2022-11-09T16:57:42.197" v="1178" actId="6938"/>
          <pc:sldLayoutMkLst>
            <pc:docMk/>
            <pc:sldMasterMk cId="2617701106" sldId="2147483660"/>
            <pc:sldLayoutMk cId="4094683505" sldId="2147483669"/>
          </pc:sldLayoutMkLst>
        </pc:sldLayoutChg>
        <pc:sldLayoutChg chg="new replId">
          <pc:chgData name="Xiaofei Wang" userId="6e1836d3-2ed9-4ae5-8700-9029b71c19c7" providerId="ADAL" clId="{F2C665CC-E763-409A-A40A-0ABAA1794FF6}" dt="2022-11-09T16:57:42.197" v="1178" actId="6938"/>
          <pc:sldLayoutMkLst>
            <pc:docMk/>
            <pc:sldMasterMk cId="2617701106" sldId="2147483660"/>
            <pc:sldLayoutMk cId="156968392" sldId="2147483670"/>
          </pc:sldLayoutMkLst>
        </pc:sldLayoutChg>
        <pc:sldLayoutChg chg="new replId">
          <pc:chgData name="Xiaofei Wang" userId="6e1836d3-2ed9-4ae5-8700-9029b71c19c7" providerId="ADAL" clId="{F2C665CC-E763-409A-A40A-0ABAA1794FF6}" dt="2022-11-09T16:57:42.197" v="1178" actId="6938"/>
          <pc:sldLayoutMkLst>
            <pc:docMk/>
            <pc:sldMasterMk cId="2617701106" sldId="2147483660"/>
            <pc:sldLayoutMk cId="4062564520" sldId="2147483671"/>
          </pc:sldLayoutMkLst>
        </pc:sldLayoutChg>
      </pc:sldMasterChg>
    </pc:docChg>
  </pc:docChgLst>
  <pc:docChgLst>
    <pc:chgData name="Xiaofei Wang" userId="6e1836d3-2ed9-4ae5-8700-9029b71c19c7" providerId="ADAL" clId="{5BE683E2-1C4E-4A3C-A5D0-61C40B79BCA5}"/>
    <pc:docChg chg="modSld">
      <pc:chgData name="Xiaofei Wang" userId="6e1836d3-2ed9-4ae5-8700-9029b71c19c7" providerId="ADAL" clId="{5BE683E2-1C4E-4A3C-A5D0-61C40B79BCA5}" dt="2022-11-11T15:13:52.100" v="0" actId="20577"/>
      <pc:docMkLst>
        <pc:docMk/>
      </pc:docMkLst>
      <pc:sldChg chg="modNotesTx">
        <pc:chgData name="Xiaofei Wang" userId="6e1836d3-2ed9-4ae5-8700-9029b71c19c7" providerId="ADAL" clId="{5BE683E2-1C4E-4A3C-A5D0-61C40B79BCA5}" dt="2022-11-11T15:13:52.100" v="0" actId="20577"/>
        <pc:sldMkLst>
          <pc:docMk/>
          <pc:sldMk cId="4181405781" sldId="338"/>
        </pc:sldMkLst>
      </pc:sldChg>
    </pc:docChg>
  </pc:docChgLst>
  <pc:docChgLst>
    <pc:chgData name="Mahmoud Kamel" userId="b829af05-a610-418c-9409-5a2eb40a95cc" providerId="ADAL" clId="{45BAC413-2B43-400D-A72E-E1D2C89AD238}"/>
    <pc:docChg chg="modSld">
      <pc:chgData name="Mahmoud Kamel" userId="b829af05-a610-418c-9409-5a2eb40a95cc" providerId="ADAL" clId="{45BAC413-2B43-400D-A72E-E1D2C89AD238}" dt="2022-11-07T13:27:20.296" v="50"/>
      <pc:docMkLst>
        <pc:docMk/>
      </pc:docMkLst>
      <pc:sldChg chg="addCm modCm">
        <pc:chgData name="Mahmoud Kamel" userId="b829af05-a610-418c-9409-5a2eb40a95cc" providerId="ADAL" clId="{45BAC413-2B43-400D-A72E-E1D2C89AD238}" dt="2022-11-07T13:23:29.752" v="1"/>
        <pc:sldMkLst>
          <pc:docMk/>
          <pc:sldMk cId="843171402" sldId="273"/>
        </pc:sldMkLst>
      </pc:sldChg>
      <pc:sldChg chg="addCm">
        <pc:chgData name="Mahmoud Kamel" userId="b829af05-a610-418c-9409-5a2eb40a95cc" providerId="ADAL" clId="{45BAC413-2B43-400D-A72E-E1D2C89AD238}" dt="2022-11-07T13:27:20.296" v="50"/>
        <pc:sldMkLst>
          <pc:docMk/>
          <pc:sldMk cId="3913102221" sldId="342"/>
        </pc:sldMkLst>
      </pc:sldChg>
      <pc:sldChg chg="modSp mod addCm modCm">
        <pc:chgData name="Mahmoud Kamel" userId="b829af05-a610-418c-9409-5a2eb40a95cc" providerId="ADAL" clId="{45BAC413-2B43-400D-A72E-E1D2C89AD238}" dt="2022-11-07T13:25:41.333" v="49"/>
        <pc:sldMkLst>
          <pc:docMk/>
          <pc:sldMk cId="492817964" sldId="343"/>
        </pc:sldMkLst>
        <pc:spChg chg="mod">
          <ac:chgData name="Mahmoud Kamel" userId="b829af05-a610-418c-9409-5a2eb40a95cc" providerId="ADAL" clId="{45BAC413-2B43-400D-A72E-E1D2C89AD238}" dt="2022-11-07T13:25:21.381" v="48" actId="20577"/>
          <ac:spMkLst>
            <pc:docMk/>
            <pc:sldMk cId="492817964" sldId="343"/>
            <ac:spMk id="3" creationId="{00000000-0000-0000-0000-000000000000}"/>
          </ac:spMkLst>
        </pc:spChg>
      </pc:sldChg>
    </pc:docChg>
  </pc:docChgLst>
  <pc:docChgLst>
    <pc:chgData name="Rui Yang" userId="bce1505e-7a83-43cd-b9b3-a84ece5d0f70" providerId="ADAL" clId="{29479852-F27C-4CE2-9F54-F5C0A6DA1357}"/>
    <pc:docChg chg="modSld">
      <pc:chgData name="Rui Yang" userId="bce1505e-7a83-43cd-b9b3-a84ece5d0f70" providerId="ADAL" clId="{29479852-F27C-4CE2-9F54-F5C0A6DA1357}" dt="2022-11-07T21:32:36.028" v="97" actId="20577"/>
      <pc:docMkLst>
        <pc:docMk/>
      </pc:docMkLst>
      <pc:sldChg chg="modSp mod modNotesTx">
        <pc:chgData name="Rui Yang" userId="bce1505e-7a83-43cd-b9b3-a84ece5d0f70" providerId="ADAL" clId="{29479852-F27C-4CE2-9F54-F5C0A6DA1357}" dt="2022-11-07T21:29:29.577" v="93" actId="20577"/>
        <pc:sldMkLst>
          <pc:docMk/>
          <pc:sldMk cId="2826197125" sldId="299"/>
        </pc:sldMkLst>
        <pc:spChg chg="mod">
          <ac:chgData name="Rui Yang" userId="bce1505e-7a83-43cd-b9b3-a84ece5d0f70" providerId="ADAL" clId="{29479852-F27C-4CE2-9F54-F5C0A6DA1357}" dt="2022-11-07T21:29:05.288" v="58" actId="20577"/>
          <ac:spMkLst>
            <pc:docMk/>
            <pc:sldMk cId="2826197125" sldId="299"/>
            <ac:spMk id="3" creationId="{00000000-0000-0000-0000-000000000000}"/>
          </ac:spMkLst>
        </pc:spChg>
      </pc:sldChg>
      <pc:sldChg chg="modNotesTx">
        <pc:chgData name="Rui Yang" userId="bce1505e-7a83-43cd-b9b3-a84ece5d0f70" providerId="ADAL" clId="{29479852-F27C-4CE2-9F54-F5C0A6DA1357}" dt="2022-11-07T21:21:57.722" v="7" actId="20577"/>
        <pc:sldMkLst>
          <pc:docMk/>
          <pc:sldMk cId="4181405781" sldId="338"/>
        </pc:sldMkLst>
      </pc:sldChg>
      <pc:sldChg chg="modSp mod modCm">
        <pc:chgData name="Rui Yang" userId="bce1505e-7a83-43cd-b9b3-a84ece5d0f70" providerId="ADAL" clId="{29479852-F27C-4CE2-9F54-F5C0A6DA1357}" dt="2022-11-07T21:32:36.028" v="97" actId="20577"/>
        <pc:sldMkLst>
          <pc:docMk/>
          <pc:sldMk cId="492817964" sldId="343"/>
        </pc:sldMkLst>
        <pc:spChg chg="mod">
          <ac:chgData name="Rui Yang" userId="bce1505e-7a83-43cd-b9b3-a84ece5d0f70" providerId="ADAL" clId="{29479852-F27C-4CE2-9F54-F5C0A6DA1357}" dt="2022-11-07T21:32:36.028" v="97" actId="20577"/>
          <ac:spMkLst>
            <pc:docMk/>
            <pc:sldMk cId="492817964" sldId="343"/>
            <ac:spMk id="3" creationId="{00000000-0000-0000-0000-000000000000}"/>
          </ac:spMkLst>
        </pc:spChg>
      </pc:sldChg>
    </pc:docChg>
  </pc:docChgLst>
  <pc:docChgLst>
    <pc:chgData name="Xiaofei Wang" userId="6e1836d3-2ed9-4ae5-8700-9029b71c19c7" providerId="ADAL" clId="{2EE94F55-1177-4440-A077-C1D6270A5C47}"/>
    <pc:docChg chg="modSld modMainMaster modNotesMaster">
      <pc:chgData name="Xiaofei Wang" userId="6e1836d3-2ed9-4ae5-8700-9029b71c19c7" providerId="ADAL" clId="{2EE94F55-1177-4440-A077-C1D6270A5C47}" dt="2022-09-20T21:52:53.827" v="20" actId="20577"/>
      <pc:docMkLst>
        <pc:docMk/>
      </pc:docMkLst>
      <pc:sldChg chg="modSp mod">
        <pc:chgData name="Xiaofei Wang" userId="6e1836d3-2ed9-4ae5-8700-9029b71c19c7" providerId="ADAL" clId="{2EE94F55-1177-4440-A077-C1D6270A5C47}" dt="2022-09-20T21:52:53.827" v="20" actId="20577"/>
        <pc:sldMkLst>
          <pc:docMk/>
          <pc:sldMk cId="0" sldId="256"/>
        </pc:sldMkLst>
        <pc:spChg chg="mod">
          <ac:chgData name="Xiaofei Wang" userId="6e1836d3-2ed9-4ae5-8700-9029b71c19c7" providerId="ADAL" clId="{2EE94F55-1177-4440-A077-C1D6270A5C47}" dt="2022-09-20T21:52:01.677" v="0"/>
          <ac:spMkLst>
            <pc:docMk/>
            <pc:sldMk cId="0" sldId="256"/>
            <ac:spMk id="6" creationId="{00000000-0000-0000-0000-000000000000}"/>
          </ac:spMkLst>
        </pc:spChg>
        <pc:spChg chg="mod">
          <ac:chgData name="Xiaofei Wang" userId="6e1836d3-2ed9-4ae5-8700-9029b71c19c7" providerId="ADAL" clId="{2EE94F55-1177-4440-A077-C1D6270A5C47}" dt="2022-09-20T21:52:53.827" v="2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Xiaofei Wang" userId="6e1836d3-2ed9-4ae5-8700-9029b71c19c7" providerId="ADAL" clId="{2EE94F55-1177-4440-A077-C1D6270A5C47}" dt="2022-09-20T21:52:47.697" v="8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Xiaofei Wang" userId="6e1836d3-2ed9-4ae5-8700-9029b71c19c7" providerId="ADAL" clId="{2EE94F55-1177-4440-A077-C1D6270A5C47}" dt="2022-09-20T21:52:24.492" v="2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Notes">
        <pc:chgData name="Xiaofei Wang" userId="6e1836d3-2ed9-4ae5-8700-9029b71c19c7" providerId="ADAL" clId="{2EE94F55-1177-4440-A077-C1D6270A5C47}" dt="2022-09-20T21:52:01.677" v="0"/>
        <pc:sldMkLst>
          <pc:docMk/>
          <pc:sldMk cId="843171402" sldId="273"/>
        </pc:sldMkLst>
        <pc:spChg chg="mod">
          <ac:chgData name="Xiaofei Wang" userId="6e1836d3-2ed9-4ae5-8700-9029b71c19c7" providerId="ADAL" clId="{2EE94F55-1177-4440-A077-C1D6270A5C47}" dt="2022-09-20T21:52:01.677" v="0"/>
          <ac:spMkLst>
            <pc:docMk/>
            <pc:sldMk cId="843171402" sldId="273"/>
            <ac:spMk id="6" creationId="{00000000-0000-0000-0000-000000000000}"/>
          </ac:spMkLst>
        </pc:spChg>
      </pc:sldChg>
      <pc:sldChg chg="modSp modNotes">
        <pc:chgData name="Xiaofei Wang" userId="6e1836d3-2ed9-4ae5-8700-9029b71c19c7" providerId="ADAL" clId="{2EE94F55-1177-4440-A077-C1D6270A5C47}" dt="2022-09-20T21:52:01.677" v="0"/>
        <pc:sldMkLst>
          <pc:docMk/>
          <pc:sldMk cId="3800146029" sldId="276"/>
        </pc:sldMkLst>
        <pc:spChg chg="mod">
          <ac:chgData name="Xiaofei Wang" userId="6e1836d3-2ed9-4ae5-8700-9029b71c19c7" providerId="ADAL" clId="{2EE94F55-1177-4440-A077-C1D6270A5C47}" dt="2022-09-20T21:52:01.677" v="0"/>
          <ac:spMkLst>
            <pc:docMk/>
            <pc:sldMk cId="3800146029" sldId="276"/>
            <ac:spMk id="3" creationId="{00000000-0000-0000-0000-000000000000}"/>
          </ac:spMkLst>
        </pc:spChg>
      </pc:sldChg>
      <pc:sldChg chg="modSp modNotes">
        <pc:chgData name="Xiaofei Wang" userId="6e1836d3-2ed9-4ae5-8700-9029b71c19c7" providerId="ADAL" clId="{2EE94F55-1177-4440-A077-C1D6270A5C47}" dt="2022-09-20T21:52:01.677" v="0"/>
        <pc:sldMkLst>
          <pc:docMk/>
          <pc:sldMk cId="2535682108" sldId="284"/>
        </pc:sldMkLst>
        <pc:spChg chg="mod">
          <ac:chgData name="Xiaofei Wang" userId="6e1836d3-2ed9-4ae5-8700-9029b71c19c7" providerId="ADAL" clId="{2EE94F55-1177-4440-A077-C1D6270A5C47}" dt="2022-09-20T21:52:01.677" v="0"/>
          <ac:spMkLst>
            <pc:docMk/>
            <pc:sldMk cId="2535682108" sldId="284"/>
            <ac:spMk id="2" creationId="{00000000-0000-0000-0000-000000000000}"/>
          </ac:spMkLst>
        </pc:spChg>
      </pc:sldChg>
      <pc:sldChg chg="modSp modNotes">
        <pc:chgData name="Xiaofei Wang" userId="6e1836d3-2ed9-4ae5-8700-9029b71c19c7" providerId="ADAL" clId="{2EE94F55-1177-4440-A077-C1D6270A5C47}" dt="2022-09-20T21:52:01.677" v="0"/>
        <pc:sldMkLst>
          <pc:docMk/>
          <pc:sldMk cId="2826197125" sldId="299"/>
        </pc:sldMkLst>
        <pc:spChg chg="mod">
          <ac:chgData name="Xiaofei Wang" userId="6e1836d3-2ed9-4ae5-8700-9029b71c19c7" providerId="ADAL" clId="{2EE94F55-1177-4440-A077-C1D6270A5C47}" dt="2022-09-20T21:52:01.677" v="0"/>
          <ac:spMkLst>
            <pc:docMk/>
            <pc:sldMk cId="2826197125" sldId="299"/>
            <ac:spMk id="6" creationId="{00000000-0000-0000-0000-000000000000}"/>
          </ac:spMkLst>
        </pc:spChg>
      </pc:sldChg>
      <pc:sldChg chg="modSp modNotes">
        <pc:chgData name="Xiaofei Wang" userId="6e1836d3-2ed9-4ae5-8700-9029b71c19c7" providerId="ADAL" clId="{2EE94F55-1177-4440-A077-C1D6270A5C47}" dt="2022-09-20T21:52:01.677" v="0"/>
        <pc:sldMkLst>
          <pc:docMk/>
          <pc:sldMk cId="390993704" sldId="323"/>
        </pc:sldMkLst>
        <pc:spChg chg="mod">
          <ac:chgData name="Xiaofei Wang" userId="6e1836d3-2ed9-4ae5-8700-9029b71c19c7" providerId="ADAL" clId="{2EE94F55-1177-4440-A077-C1D6270A5C47}" dt="2022-09-20T21:52:01.677" v="0"/>
          <ac:spMkLst>
            <pc:docMk/>
            <pc:sldMk cId="390993704" sldId="323"/>
            <ac:spMk id="6" creationId="{00000000-0000-0000-0000-000000000000}"/>
          </ac:spMkLst>
        </pc:spChg>
      </pc:sldChg>
      <pc:sldChg chg="modSp modNotes">
        <pc:chgData name="Xiaofei Wang" userId="6e1836d3-2ed9-4ae5-8700-9029b71c19c7" providerId="ADAL" clId="{2EE94F55-1177-4440-A077-C1D6270A5C47}" dt="2022-09-20T21:52:01.677" v="0"/>
        <pc:sldMkLst>
          <pc:docMk/>
          <pc:sldMk cId="3514499748" sldId="325"/>
        </pc:sldMkLst>
        <pc:spChg chg="mod">
          <ac:chgData name="Xiaofei Wang" userId="6e1836d3-2ed9-4ae5-8700-9029b71c19c7" providerId="ADAL" clId="{2EE94F55-1177-4440-A077-C1D6270A5C47}" dt="2022-09-20T21:52:01.677" v="0"/>
          <ac:spMkLst>
            <pc:docMk/>
            <pc:sldMk cId="3514499748" sldId="325"/>
            <ac:spMk id="6" creationId="{00000000-0000-0000-0000-000000000000}"/>
          </ac:spMkLst>
        </pc:spChg>
      </pc:sldChg>
      <pc:sldChg chg="modSp modNotes">
        <pc:chgData name="Xiaofei Wang" userId="6e1836d3-2ed9-4ae5-8700-9029b71c19c7" providerId="ADAL" clId="{2EE94F55-1177-4440-A077-C1D6270A5C47}" dt="2022-09-20T21:52:01.677" v="0"/>
        <pc:sldMkLst>
          <pc:docMk/>
          <pc:sldMk cId="4181405781" sldId="338"/>
        </pc:sldMkLst>
        <pc:spChg chg="mod">
          <ac:chgData name="Xiaofei Wang" userId="6e1836d3-2ed9-4ae5-8700-9029b71c19c7" providerId="ADAL" clId="{2EE94F55-1177-4440-A077-C1D6270A5C47}" dt="2022-09-20T21:52:01.677" v="0"/>
          <ac:spMkLst>
            <pc:docMk/>
            <pc:sldMk cId="4181405781" sldId="338"/>
            <ac:spMk id="6" creationId="{00000000-0000-0000-0000-000000000000}"/>
          </ac:spMkLst>
        </pc:spChg>
      </pc:sldChg>
      <pc:sldChg chg="modSp modNotes">
        <pc:chgData name="Xiaofei Wang" userId="6e1836d3-2ed9-4ae5-8700-9029b71c19c7" providerId="ADAL" clId="{2EE94F55-1177-4440-A077-C1D6270A5C47}" dt="2022-09-20T21:52:01.677" v="0"/>
        <pc:sldMkLst>
          <pc:docMk/>
          <pc:sldMk cId="3902174584" sldId="339"/>
        </pc:sldMkLst>
        <pc:spChg chg="mod">
          <ac:chgData name="Xiaofei Wang" userId="6e1836d3-2ed9-4ae5-8700-9029b71c19c7" providerId="ADAL" clId="{2EE94F55-1177-4440-A077-C1D6270A5C47}" dt="2022-09-20T21:52:01.677" v="0"/>
          <ac:spMkLst>
            <pc:docMk/>
            <pc:sldMk cId="3902174584" sldId="339"/>
            <ac:spMk id="6" creationId="{00000000-0000-0000-0000-000000000000}"/>
          </ac:spMkLst>
        </pc:spChg>
      </pc:sldChg>
      <pc:sldChg chg="modSp modNotes">
        <pc:chgData name="Xiaofei Wang" userId="6e1836d3-2ed9-4ae5-8700-9029b71c19c7" providerId="ADAL" clId="{2EE94F55-1177-4440-A077-C1D6270A5C47}" dt="2022-09-20T21:52:01.677" v="0"/>
        <pc:sldMkLst>
          <pc:docMk/>
          <pc:sldMk cId="2898155628" sldId="340"/>
        </pc:sldMkLst>
        <pc:spChg chg="mod">
          <ac:chgData name="Xiaofei Wang" userId="6e1836d3-2ed9-4ae5-8700-9029b71c19c7" providerId="ADAL" clId="{2EE94F55-1177-4440-A077-C1D6270A5C47}" dt="2022-09-20T21:52:01.677" v="0"/>
          <ac:spMkLst>
            <pc:docMk/>
            <pc:sldMk cId="2898155628" sldId="340"/>
            <ac:spMk id="6" creationId="{00000000-0000-0000-0000-000000000000}"/>
          </ac:spMkLst>
        </pc:spChg>
      </pc:sldChg>
      <pc:sldChg chg="modSp modNotes">
        <pc:chgData name="Xiaofei Wang" userId="6e1836d3-2ed9-4ae5-8700-9029b71c19c7" providerId="ADAL" clId="{2EE94F55-1177-4440-A077-C1D6270A5C47}" dt="2022-09-20T21:52:01.677" v="0"/>
        <pc:sldMkLst>
          <pc:docMk/>
          <pc:sldMk cId="1021163369" sldId="341"/>
        </pc:sldMkLst>
        <pc:spChg chg="mod">
          <ac:chgData name="Xiaofei Wang" userId="6e1836d3-2ed9-4ae5-8700-9029b71c19c7" providerId="ADAL" clId="{2EE94F55-1177-4440-A077-C1D6270A5C47}" dt="2022-09-20T21:52:01.677" v="0"/>
          <ac:spMkLst>
            <pc:docMk/>
            <pc:sldMk cId="1021163369" sldId="341"/>
            <ac:spMk id="6" creationId="{00000000-0000-0000-0000-000000000000}"/>
          </ac:spMkLst>
        </pc:spChg>
      </pc:sldChg>
      <pc:sldMasterChg chg="modSp modSldLayout">
        <pc:chgData name="Xiaofei Wang" userId="6e1836d3-2ed9-4ae5-8700-9029b71c19c7" providerId="ADAL" clId="{2EE94F55-1177-4440-A077-C1D6270A5C47}" dt="2022-09-20T21:52:17.823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2EE94F55-1177-4440-A077-C1D6270A5C47}" dt="2022-09-20T21:52:17.823" v="1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Xiaofei Wang" userId="6e1836d3-2ed9-4ae5-8700-9029b71c19c7" providerId="ADAL" clId="{2EE94F55-1177-4440-A077-C1D6270A5C47}" dt="2022-09-20T21:52:01.677" v="0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Xiaofei Wang" userId="6e1836d3-2ed9-4ae5-8700-9029b71c19c7" providerId="ADAL" clId="{2EE94F55-1177-4440-A077-C1D6270A5C47}" dt="2022-09-20T21:52:01.677" v="0"/>
          <pc:sldLayoutMkLst>
            <pc:docMk/>
            <pc:sldMasterMk cId="0" sldId="2147483648"/>
            <pc:sldLayoutMk cId="0" sldId="2147483649"/>
          </pc:sldLayoutMkLst>
          <pc:spChg chg="mod">
            <ac:chgData name="Xiaofei Wang" userId="6e1836d3-2ed9-4ae5-8700-9029b71c19c7" providerId="ADAL" clId="{2EE94F55-1177-4440-A077-C1D6270A5C47}" dt="2022-09-20T21:52:01.677" v="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2EE94F55-1177-4440-A077-C1D6270A5C47}" dt="2022-09-20T21:52:01.677" v="0"/>
          <pc:sldLayoutMkLst>
            <pc:docMk/>
            <pc:sldMasterMk cId="0" sldId="2147483648"/>
            <pc:sldLayoutMk cId="0" sldId="2147483650"/>
          </pc:sldLayoutMkLst>
          <pc:spChg chg="mod">
            <ac:chgData name="Xiaofei Wang" userId="6e1836d3-2ed9-4ae5-8700-9029b71c19c7" providerId="ADAL" clId="{2EE94F55-1177-4440-A077-C1D6270A5C47}" dt="2022-09-20T21:52:01.677" v="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2EE94F55-1177-4440-A077-C1D6270A5C47}" dt="2022-09-20T21:52:01.677" v="0"/>
          <pc:sldLayoutMkLst>
            <pc:docMk/>
            <pc:sldMasterMk cId="0" sldId="2147483648"/>
            <pc:sldLayoutMk cId="0" sldId="2147483651"/>
          </pc:sldLayoutMkLst>
          <pc:spChg chg="mod">
            <ac:chgData name="Xiaofei Wang" userId="6e1836d3-2ed9-4ae5-8700-9029b71c19c7" providerId="ADAL" clId="{2EE94F55-1177-4440-A077-C1D6270A5C47}" dt="2022-09-20T21:52:01.677" v="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2EE94F55-1177-4440-A077-C1D6270A5C47}" dt="2022-09-20T21:52:01.677" v="0"/>
          <pc:sldLayoutMkLst>
            <pc:docMk/>
            <pc:sldMasterMk cId="0" sldId="2147483648"/>
            <pc:sldLayoutMk cId="0" sldId="2147483652"/>
          </pc:sldLayoutMkLst>
          <pc:spChg chg="mod">
            <ac:chgData name="Xiaofei Wang" userId="6e1836d3-2ed9-4ae5-8700-9029b71c19c7" providerId="ADAL" clId="{2EE94F55-1177-4440-A077-C1D6270A5C47}" dt="2022-09-20T21:52:01.677" v="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2EE94F55-1177-4440-A077-C1D6270A5C47}" dt="2022-09-20T21:52:01.677" v="0"/>
          <pc:sldLayoutMkLst>
            <pc:docMk/>
            <pc:sldMasterMk cId="0" sldId="2147483648"/>
            <pc:sldLayoutMk cId="0" sldId="2147483653"/>
          </pc:sldLayoutMkLst>
          <pc:spChg chg="mod">
            <ac:chgData name="Xiaofei Wang" userId="6e1836d3-2ed9-4ae5-8700-9029b71c19c7" providerId="ADAL" clId="{2EE94F55-1177-4440-A077-C1D6270A5C47}" dt="2022-09-20T21:52:01.677" v="0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2EE94F55-1177-4440-A077-C1D6270A5C47}" dt="2022-09-20T21:52:01.677" v="0"/>
          <pc:sldLayoutMkLst>
            <pc:docMk/>
            <pc:sldMasterMk cId="0" sldId="2147483648"/>
            <pc:sldLayoutMk cId="0" sldId="2147483654"/>
          </pc:sldLayoutMkLst>
          <pc:spChg chg="mod">
            <ac:chgData name="Xiaofei Wang" userId="6e1836d3-2ed9-4ae5-8700-9029b71c19c7" providerId="ADAL" clId="{2EE94F55-1177-4440-A077-C1D6270A5C47}" dt="2022-09-20T21:52:01.677" v="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2EE94F55-1177-4440-A077-C1D6270A5C47}" dt="2022-09-20T21:52:01.677" v="0"/>
          <pc:sldLayoutMkLst>
            <pc:docMk/>
            <pc:sldMasterMk cId="0" sldId="2147483648"/>
            <pc:sldLayoutMk cId="0" sldId="2147483655"/>
          </pc:sldLayoutMkLst>
          <pc:spChg chg="mod">
            <ac:chgData name="Xiaofei Wang" userId="6e1836d3-2ed9-4ae5-8700-9029b71c19c7" providerId="ADAL" clId="{2EE94F55-1177-4440-A077-C1D6270A5C47}" dt="2022-09-20T21:52:01.677" v="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2EE94F55-1177-4440-A077-C1D6270A5C47}" dt="2022-09-20T21:52:01.677" v="0"/>
          <pc:sldLayoutMkLst>
            <pc:docMk/>
            <pc:sldMasterMk cId="0" sldId="2147483648"/>
            <pc:sldLayoutMk cId="0" sldId="2147483658"/>
          </pc:sldLayoutMkLst>
          <pc:spChg chg="mod">
            <ac:chgData name="Xiaofei Wang" userId="6e1836d3-2ed9-4ae5-8700-9029b71c19c7" providerId="ADAL" clId="{2EE94F55-1177-4440-A077-C1D6270A5C47}" dt="2022-09-20T21:52:01.677" v="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2EE94F55-1177-4440-A077-C1D6270A5C47}" dt="2022-09-20T21:52:01.677" v="0"/>
          <pc:sldLayoutMkLst>
            <pc:docMk/>
            <pc:sldMasterMk cId="0" sldId="2147483648"/>
            <pc:sldLayoutMk cId="0" sldId="2147483659"/>
          </pc:sldLayoutMkLst>
          <pc:spChg chg="mod">
            <ac:chgData name="Xiaofei Wang" userId="6e1836d3-2ed9-4ae5-8700-9029b71c19c7" providerId="ADAL" clId="{2EE94F55-1177-4440-A077-C1D6270A5C47}" dt="2022-09-20T21:52:01.677" v="0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Rui Yang" userId="bce1505e-7a83-43cd-b9b3-a84ece5d0f70" providerId="ADAL" clId="{E1B8B663-C12E-4C5C-822B-5F35029E908F}"/>
    <pc:docChg chg="modSld">
      <pc:chgData name="Rui Yang" userId="bce1505e-7a83-43cd-b9b3-a84ece5d0f70" providerId="ADAL" clId="{E1B8B663-C12E-4C5C-822B-5F35029E908F}" dt="2022-11-07T02:07:19.607" v="44"/>
      <pc:docMkLst>
        <pc:docMk/>
      </pc:docMkLst>
      <pc:sldChg chg="addCm">
        <pc:chgData name="Rui Yang" userId="bce1505e-7a83-43cd-b9b3-a84ece5d0f70" providerId="ADAL" clId="{E1B8B663-C12E-4C5C-822B-5F35029E908F}" dt="2022-11-07T02:07:19.607" v="44"/>
        <pc:sldMkLst>
          <pc:docMk/>
          <pc:sldMk cId="843171402" sldId="273"/>
        </pc:sldMkLst>
      </pc:sldChg>
      <pc:sldChg chg="addCm delCm">
        <pc:chgData name="Rui Yang" userId="bce1505e-7a83-43cd-b9b3-a84ece5d0f70" providerId="ADAL" clId="{E1B8B663-C12E-4C5C-822B-5F35029E908F}" dt="2022-11-07T01:52:00.935" v="4"/>
        <pc:sldMkLst>
          <pc:docMk/>
          <pc:sldMk cId="4181405781" sldId="338"/>
        </pc:sldMkLst>
      </pc:sldChg>
      <pc:sldChg chg="addCm">
        <pc:chgData name="Rui Yang" userId="bce1505e-7a83-43cd-b9b3-a84ece5d0f70" providerId="ADAL" clId="{E1B8B663-C12E-4C5C-822B-5F35029E908F}" dt="2022-11-07T02:02:27.265" v="42"/>
        <pc:sldMkLst>
          <pc:docMk/>
          <pc:sldMk cId="2898155628" sldId="340"/>
        </pc:sldMkLst>
      </pc:sldChg>
      <pc:sldChg chg="addCm">
        <pc:chgData name="Rui Yang" userId="bce1505e-7a83-43cd-b9b3-a84ece5d0f70" providerId="ADAL" clId="{E1B8B663-C12E-4C5C-822B-5F35029E908F}" dt="2022-11-07T02:06:30.197" v="43"/>
        <pc:sldMkLst>
          <pc:docMk/>
          <pc:sldMk cId="1021163369" sldId="341"/>
        </pc:sldMkLst>
      </pc:sldChg>
      <pc:sldChg chg="addCm">
        <pc:chgData name="Rui Yang" userId="bce1505e-7a83-43cd-b9b3-a84ece5d0f70" providerId="ADAL" clId="{E1B8B663-C12E-4C5C-822B-5F35029E908F}" dt="2022-11-07T01:57:46.355" v="41"/>
        <pc:sldMkLst>
          <pc:docMk/>
          <pc:sldMk cId="3913102221" sldId="342"/>
        </pc:sldMkLst>
      </pc:sldChg>
      <pc:sldChg chg="modSp mod addCm modCm">
        <pc:chgData name="Rui Yang" userId="bce1505e-7a83-43cd-b9b3-a84ece5d0f70" providerId="ADAL" clId="{E1B8B663-C12E-4C5C-822B-5F35029E908F}" dt="2022-11-07T01:53:55.292" v="40"/>
        <pc:sldMkLst>
          <pc:docMk/>
          <pc:sldMk cId="492817964" sldId="343"/>
        </pc:sldMkLst>
        <pc:spChg chg="mod">
          <ac:chgData name="Rui Yang" userId="bce1505e-7a83-43cd-b9b3-a84ece5d0f70" providerId="ADAL" clId="{E1B8B663-C12E-4C5C-822B-5F35029E908F}" dt="2022-11-07T01:53:40.082" v="39" actId="20577"/>
          <ac:spMkLst>
            <pc:docMk/>
            <pc:sldMk cId="492817964" sldId="343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8296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1767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40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063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386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761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68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519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F7C75-0D4F-08E6-345F-30B4F56857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C1053-8876-65C4-845A-859AEBE5F2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B6535-8C53-7AAF-0AB6-2B55B5D3C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732FA-AD4E-8D3E-7AC1-FD405DBE7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BD998-0DFB-5868-4C59-4B69A13ED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3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69908-AF05-52E0-A255-1A191483A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BA1C9-AB05-AE03-3179-0887766DC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66ED8-756E-7958-9D0E-E11FD7491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AB007-0102-CAB3-7374-D3295935A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CA603-169A-D7C9-5646-053EB003B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14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DFC29-9046-3F77-1646-F576F4BBA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BDAD9-9C91-7C7E-2794-1D83FB016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77883-2F88-7842-7AF6-94D66B221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E6537-8BF8-A370-3068-C71A869E7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4779D-979B-FE86-FC38-951F94780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19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EACF2-1F7E-BA77-A806-58194F5A3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DF31C-7087-FD2E-3B66-D2397BBAD0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8C91B-B51E-EF54-1191-E85C7150E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CC442-5924-FB30-8E8C-F6FB84372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4BF9C-E6FA-EEF3-879A-53FB53C9C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1E459C-F8CF-D017-874F-F4371802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9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0E1DA-5F8F-F049-4DE4-D3A215A9E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2EE81-B464-839E-A1B5-3E38BE5DD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2544A-677B-1D0D-2A48-B0CE18F27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1CF894-C7FB-8925-491D-E0BDC7C414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084E65-2F68-CE75-EACA-0AFBE87B1E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1A8A25-6844-FED8-EC26-533A36186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85AA4E-65A9-93C0-2D98-D42BE462F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BB97B9-754E-D12E-B4F6-4B0A35DBB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74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6246F-F832-CA9F-46DF-0B0F0054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1D379E-362F-BEF0-0D02-9B257A2E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3AAB61-A0AB-75F1-6625-2379ABBC6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6A4966-90A7-6B48-EC1D-88C92D4B5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99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6CF978-73E8-8DDC-6572-9038B9F35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5FC436-55E7-CE0B-80FB-13918A5D6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A35E5-57D0-E781-44B3-5689385A4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13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30972-591E-42E0-7848-CDC68817B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4A3C4-3406-E30B-8904-94D266C4D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F4E4DD-2EEC-4421-27F4-AC3A5065F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073D1-1CFB-4E3C-0B87-EA3E76AFF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857B4-15D2-94A0-549B-A8F8D231A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F0A97-EBA8-4730-F193-900257A4A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12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531AF-15D5-D408-F336-ED9854D62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94743D-21F0-C9E3-D7D7-B4469609C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E3AEB-08F2-D06E-5BD3-53C69F107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86DF48-3410-ED5B-BB0D-E94C1DD4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284B52-5D00-FE06-13F2-797BD9D61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114D3-7D6D-5738-88A6-543CB327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83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6C94-C28F-7F75-7FCE-41C1BAF4B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A9EA6D-922A-C6EB-A4F3-F1D55D9BB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6104F-D7BA-0B23-81D0-69BFD5176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996D1-5F34-43E9-E838-6A75E76C1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B5153-8B58-E1D8-5EF6-F5B3F8BAE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70D408-EAC5-763E-1986-30D4C3B490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265855-D017-846B-04B2-E15DBD883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2474D-7CD0-30A3-74A3-C12FF8594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8312C-B554-BFDE-58D6-3AF98A6BF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1185E-AD80-4398-91AC-F7EAF5502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6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802.11-22/1924r0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1927EF-0C6C-E850-1C79-266BD7200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23373-D407-8978-2F90-07DFEF549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48AD5-C999-5BD7-EDED-49DD9466A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36E47-5C58-44C0-8ABE-29F2ADB36A4A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BA910-9FCF-4616-1E3B-2CD37CE7B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D245D-012E-B962-7F26-82B0F700DF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0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Thoughts on UHR Features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5197329"/>
              </p:ext>
            </p:extLst>
          </p:nvPr>
        </p:nvGraphicFramePr>
        <p:xfrm>
          <a:off x="1843088" y="3356992"/>
          <a:ext cx="10302875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790" imgH="2755529" progId="Word.Document.8">
                  <p:embed/>
                </p:oleObj>
              </mc:Choice>
              <mc:Fallback>
                <p:oleObj name="Document" r:id="rId3" imgW="8267790" imgH="275552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3088" y="3356992"/>
                        <a:ext cx="10302875" cy="3425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 dirty="0"/>
              <a:t>Summary of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7232" y="1268760"/>
            <a:ext cx="9649073" cy="4113213"/>
          </a:xfrm>
        </p:spPr>
        <p:txBody>
          <a:bodyPr/>
          <a:lstStyle/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63F0E62-A743-6FFB-B13A-D68A4E76DF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985973"/>
              </p:ext>
            </p:extLst>
          </p:nvPr>
        </p:nvGraphicFramePr>
        <p:xfrm>
          <a:off x="952529" y="1274333"/>
          <a:ext cx="10513168" cy="4853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8205">
                  <a:extLst>
                    <a:ext uri="{9D8B030D-6E8A-4147-A177-3AD203B41FA5}">
                      <a16:colId xmlns:a16="http://schemas.microsoft.com/office/drawing/2014/main" val="2526223869"/>
                    </a:ext>
                  </a:extLst>
                </a:gridCol>
                <a:gridCol w="1248139">
                  <a:extLst>
                    <a:ext uri="{9D8B030D-6E8A-4147-A177-3AD203B41FA5}">
                      <a16:colId xmlns:a16="http://schemas.microsoft.com/office/drawing/2014/main" val="78671673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494722815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78167398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44764566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418635369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585710605"/>
                    </a:ext>
                  </a:extLst>
                </a:gridCol>
              </a:tblGrid>
              <a:tr h="98189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Low Latency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High</a:t>
                      </a:r>
                    </a:p>
                    <a:p>
                      <a:pPr algn="ctr"/>
                      <a:r>
                        <a:rPr lang="en-US" dirty="0"/>
                        <a:t>Reliability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Throughput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Power Saving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Multi-amendment Integration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Handover/</a:t>
                      </a:r>
                    </a:p>
                    <a:p>
                      <a:pPr algn="ctr"/>
                      <a:r>
                        <a:rPr lang="en-US" dirty="0"/>
                        <a:t>Roaming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259743"/>
                  </a:ext>
                </a:extLst>
              </a:tr>
              <a:tr h="52595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MAP/MMLD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484898"/>
                  </a:ext>
                </a:extLst>
              </a:tr>
              <a:tr h="52595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Coord. 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151291"/>
                  </a:ext>
                </a:extLst>
              </a:tr>
              <a:tr h="52595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&gt;320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099228"/>
                  </a:ext>
                </a:extLst>
              </a:tr>
              <a:tr h="68732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Overhead 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0465"/>
                  </a:ext>
                </a:extLst>
              </a:tr>
              <a:tr h="52595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 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220093"/>
                  </a:ext>
                </a:extLst>
              </a:tr>
              <a:tr h="68732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11ba/UHR PPDU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732234"/>
                  </a:ext>
                </a:extLst>
              </a:tr>
              <a:tr h="39275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HARQ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9498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495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 dirty="0"/>
              <a:t>Thoughts on </a:t>
            </a:r>
            <a:r>
              <a:rPr lang="en-US" dirty="0" err="1"/>
              <a:t>mmW</a:t>
            </a:r>
            <a:r>
              <a:rPr lang="en-US" dirty="0"/>
              <a:t> band for UHR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7232" y="1196752"/>
            <a:ext cx="9649073" cy="52558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err="1"/>
              <a:t>mmW</a:t>
            </a:r>
            <a:r>
              <a:rPr lang="en-US" sz="2800" dirty="0"/>
              <a:t> band may be helpful to achieve UHR requirements when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Pro: Large bandwidth available, hence benefit throughput when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Cannot guarantee low latency due to beam searching and refinement procedures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Cannot guarantee reliability due to propagation characteristics in </a:t>
            </a:r>
            <a:r>
              <a:rPr lang="en-US" sz="2200" dirty="0" err="1"/>
              <a:t>mmW</a:t>
            </a:r>
            <a:r>
              <a:rPr lang="en-US" sz="2200" dirty="0"/>
              <a:t> bands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May be very power consuming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High PAPR </a:t>
            </a:r>
            <a:endParaRPr lang="en-US" sz="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UHR SG should carefully weigh the pros and cons before deciding on </a:t>
            </a:r>
            <a:r>
              <a:rPr lang="en-US" sz="2800" dirty="0" err="1"/>
              <a:t>mmW</a:t>
            </a:r>
            <a:r>
              <a:rPr lang="en-US" sz="2800" dirty="0"/>
              <a:t> feature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817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2580" y="617367"/>
            <a:ext cx="7770813" cy="1065213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6" y="130037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share our thoughts on requirements and potential technologies for Next Gen WLAN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Coord. ML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&gt;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Overhead reduction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16 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11ba/UHR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UHR should carefully consider pros and cons for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mmW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HARQ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Recommend UHR SG to formulate clearly the requirements in PAR, in particular, the reliability requirement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484784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[1] </a:t>
            </a:r>
            <a:r>
              <a:rPr lang="en-US" altLang="zh-CN" sz="2000" dirty="0"/>
              <a:t>11-22/0030, Look ahead to next generation</a:t>
            </a:r>
          </a:p>
          <a:p>
            <a:r>
              <a:rPr lang="en-US" altLang="zh-CN" sz="2000" dirty="0"/>
              <a:t>[2] 11-22/0032, Next Gen After 11be</a:t>
            </a:r>
          </a:p>
          <a:p>
            <a:r>
              <a:rPr lang="en-US" altLang="zh-CN" sz="2000" dirty="0"/>
              <a:t>[3] 11-22/0046, Next Generation After 802.11be</a:t>
            </a:r>
          </a:p>
          <a:p>
            <a:r>
              <a:rPr lang="en-US" altLang="zh-CN" sz="2000" dirty="0"/>
              <a:t>[4] 11-22/0059, Beyond ‘be’</a:t>
            </a:r>
          </a:p>
          <a:p>
            <a:r>
              <a:rPr lang="en-US" altLang="zh-CN" sz="2000" dirty="0"/>
              <a:t>[5] 11-22/458, Looking ahead to next generation: follow up</a:t>
            </a:r>
          </a:p>
          <a:p>
            <a:r>
              <a:rPr lang="en-US" altLang="zh-CN" sz="2000" dirty="0"/>
              <a:t>[6] Towards 6G: Evolution of Key Performance Indicators and Technology Trends, 2</a:t>
            </a:r>
            <a:r>
              <a:rPr lang="en-US" altLang="zh-CN" sz="2000" baseline="30000" dirty="0"/>
              <a:t>nd</a:t>
            </a:r>
            <a:r>
              <a:rPr lang="en-US" altLang="zh-CN" sz="2000" dirty="0"/>
              <a:t> 6G Wireless Summit, March 2020 </a:t>
            </a:r>
          </a:p>
          <a:p>
            <a:r>
              <a:rPr lang="en-US" altLang="zh-CN" sz="2000" dirty="0"/>
              <a:t>[7] 11-22/1518, UHR SG Proposed PAR</a:t>
            </a:r>
          </a:p>
          <a:p>
            <a:r>
              <a:rPr lang="en-US" altLang="zh-CN" sz="2000" dirty="0"/>
              <a:t>[8] 11-2/1750r0, PAR Proposal</a:t>
            </a:r>
          </a:p>
          <a:p>
            <a:r>
              <a:rPr lang="en-US" altLang="zh-CN" sz="2000" dirty="0"/>
              <a:t>[8] 11-22/694 Thoughts on Next Gen WLAN</a:t>
            </a:r>
          </a:p>
          <a:p>
            <a:r>
              <a:rPr lang="en-US" altLang="zh-CN" sz="2000" dirty="0"/>
              <a:t>[9] 11-22/685, Discussion on next generation Wi-Fi</a:t>
            </a:r>
          </a:p>
          <a:p>
            <a:r>
              <a:rPr lang="en-US" altLang="zh-CN" sz="2000" dirty="0"/>
              <a:t>[10] 11-22/1414 Low Power Listening Mode</a:t>
            </a:r>
          </a:p>
          <a:p>
            <a:r>
              <a:rPr lang="en-US" altLang="zh-CN" sz="2000" dirty="0"/>
              <a:t>[11] 11-22/1790 Green AP and resilience requirements for home networks</a:t>
            </a:r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 we share some thoughts on UHR features based on a set of UHR requirements.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802.11 has approved to form UHR SG to formulate PAR and CSD for next generation major revision of PHY and MAC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UHR requirements have been discussed in both WNG and UHR SG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Some proposals for UHR requirements in the WNG contributions [1-5]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PAR proposals in UHR SG [6,7]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Other presentations in UHR SG</a:t>
            </a:r>
            <a:endParaRPr lang="en-US" sz="9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Some common requirements are: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Improved latency (&lt; 1ms [2], &lt;0.1ms [3], &lt;10 </a:t>
            </a:r>
            <a:r>
              <a:rPr lang="en-US" sz="2400" dirty="0" err="1"/>
              <a:t>ms</a:t>
            </a:r>
            <a:r>
              <a:rPr lang="en-US" sz="2400" dirty="0"/>
              <a:t> [6])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Improved throughput (&gt;100 Gbps [1][6][7], &gt; 2x 11be [2], 10 Gbps [3])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Improved mobility and coverage [1][3][4]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Reliability has also been mentioned in a number of contributions [7,8,9]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It would be good to provide detailed requirement for reliability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408" y="1124744"/>
            <a:ext cx="10622376" cy="4833292"/>
          </a:xfrm>
        </p:spPr>
        <p:txBody>
          <a:bodyPr/>
          <a:lstStyle/>
          <a:p>
            <a:pPr marL="914400" lvl="2" indent="0"/>
            <a:endParaRPr lang="en-US" sz="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We have shared our thoughts on UHR requirements in a previous contribution [8]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QoS Improvement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200" dirty="0"/>
              <a:t>Support of low latency &amp;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200" dirty="0"/>
              <a:t>High reliability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600" dirty="0"/>
              <a:t>Per link throughput improvement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Better integration of various 802.11 technology from different amendments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In addition, power saving has been raised as a requirement by several contributions [10,11]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Power consumption is always an important requirements for battery life and to satisfy potential regulatory rules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In this contribution, we share our views on some of the UHR features needed to satisfy these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7144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 dirty="0"/>
              <a:t>Requirements for UHR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441" y="1268760"/>
            <a:ext cx="1006332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requirements for UHR from [8]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QoS improvement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latency support (~0.5 </a:t>
            </a:r>
            <a:r>
              <a:rPr lang="en-US" dirty="0" err="1"/>
              <a:t>ms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 reliability (99.999999%)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 Link throughput improvement (2 Gbps per user aggregated over all links)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Power Saving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Better integration of 802.11 technologies from various amendments</a:t>
            </a:r>
          </a:p>
          <a:p>
            <a:pPr marL="457200" lvl="1" indent="0"/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1163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 dirty="0"/>
              <a:t>QoS Improvement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441" y="1268760"/>
            <a:ext cx="10063328" cy="4113213"/>
          </a:xfrm>
        </p:spPr>
        <p:txBody>
          <a:bodyPr/>
          <a:lstStyle/>
          <a:p>
            <a:pPr marL="0" indent="0"/>
            <a:r>
              <a:rPr lang="en-US" sz="2800" dirty="0"/>
              <a:t>QoS improvements needs a multi-facet solutions including: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Network efficiency improvement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Multi-AP/Multi-MLD coordination, e.g.: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Coordinated transmission: OFDMA, beamforming, joint transmission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Coordinated multi-link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Coordinated spatial reuse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Coordinated handover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Reliability improvement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Restriction of traffic rather than prioritization of high priority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Better usage of 6GHz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Hybrid ARQ (may require significant change to current MAC/PHY design)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405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 dirty="0"/>
              <a:t>QoS Improvement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441" y="1556792"/>
            <a:ext cx="1006332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Overhead reduction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PHY Design improvement: e.g., preamble design</a:t>
            </a:r>
          </a:p>
          <a:p>
            <a:pPr marL="457200" lvl="1" indent="0"/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16 SS requires significant training overhead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Better sounding protocols and PPDU designs to reduce overhead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Efficient multi-AP/multi-MLD sounding procedure</a:t>
            </a:r>
          </a:p>
          <a:p>
            <a:pPr marL="457200" lvl="1" indent="0"/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More efficient UL traffic indication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155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 dirty="0"/>
              <a:t>Per link Throughput Improvement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7232" y="1268760"/>
            <a:ext cx="964907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Some potential technologies that may meet such demand: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16 spatial streams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Even wider bandwidth in 6GHz band</a:t>
            </a:r>
          </a:p>
          <a:p>
            <a:pPr marL="457200" lvl="1" indent="0"/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Hybrid ARQ</a:t>
            </a:r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97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 dirty="0"/>
              <a:t>Power Saving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7232" y="1268760"/>
            <a:ext cx="9649073" cy="4113213"/>
          </a:xfrm>
        </p:spPr>
        <p:txBody>
          <a:bodyPr/>
          <a:lstStyle/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Listening mode of STAs contributes considerable amount of time overall in a real-life network and contributes significant amount of  power consumption [10]</a:t>
            </a:r>
          </a:p>
          <a:p>
            <a:pPr marL="0" indent="0"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One way to mitigate the large power consumption is to wake up the device when needed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802.11ba provides power saving using Wake Up Radios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Integrate 11ba PPDU in UHR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Particularly when A-PPDU will be designed for UHR, a potential 11be R2 feature</a:t>
            </a: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This will also allow better integration of various 802.11 amendments </a:t>
            </a:r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3102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2089CC-9658-4BC8-B179-61D7115888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49B6FD7-A7EF-4FFA-B3AA-4E285A044B96}">
  <ds:schemaRefs>
    <ds:schemaRef ds:uri="http://schemas.microsoft.com/office/2006/metadata/properties"/>
    <ds:schemaRef ds:uri="e32f50e1-6846-4d7d-ad60-ccd6877e6c5e"/>
    <ds:schemaRef ds:uri="http://purl.org/dc/terms/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5a888943-97ca-4c93-b605-714bb5e9e28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32686</TotalTime>
  <Words>1127</Words>
  <Application>Microsoft Office PowerPoint</Application>
  <PresentationFormat>Widescreen</PresentationFormat>
  <Paragraphs>246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Custom Design</vt:lpstr>
      <vt:lpstr>Document</vt:lpstr>
      <vt:lpstr>Thoughts on UHR Features</vt:lpstr>
      <vt:lpstr>PowerPoint Presentation</vt:lpstr>
      <vt:lpstr>Introduction (1)</vt:lpstr>
      <vt:lpstr>Introduction (2)</vt:lpstr>
      <vt:lpstr>Requirements for UHR</vt:lpstr>
      <vt:lpstr>QoS Improvement</vt:lpstr>
      <vt:lpstr>QoS Improvement (2)</vt:lpstr>
      <vt:lpstr>Per link Throughput Improvement</vt:lpstr>
      <vt:lpstr>Power Saving</vt:lpstr>
      <vt:lpstr>Summary of features</vt:lpstr>
      <vt:lpstr>Thoughts on mmW band for UHR</vt:lpstr>
      <vt:lpstr>Conclusions</vt:lpstr>
      <vt:lpstr>PowerPoint Presentation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Multi-link Operations</dc:title>
  <dc:creator>Xiaofei.Wang@InterDigital.com</dc:creator>
  <cp:lastModifiedBy>Xiaofei Wang</cp:lastModifiedBy>
  <cp:revision>335</cp:revision>
  <cp:lastPrinted>1601-01-01T00:00:00Z</cp:lastPrinted>
  <dcterms:created xsi:type="dcterms:W3CDTF">2014-04-14T10:59:07Z</dcterms:created>
  <dcterms:modified xsi:type="dcterms:W3CDTF">2022-11-11T15:14:02Z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</Properties>
</file>