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9"/>
  </p:notesMasterIdLst>
  <p:handoutMasterIdLst>
    <p:handoutMasterId r:id="rId20"/>
  </p:handoutMasterIdLst>
  <p:sldIdLst>
    <p:sldId id="256" r:id="rId6"/>
    <p:sldId id="276" r:id="rId7"/>
    <p:sldId id="273" r:id="rId8"/>
    <p:sldId id="345" r:id="rId9"/>
    <p:sldId id="341" r:id="rId10"/>
    <p:sldId id="338" r:id="rId11"/>
    <p:sldId id="340" r:id="rId12"/>
    <p:sldId id="299" r:id="rId13"/>
    <p:sldId id="342" r:id="rId14"/>
    <p:sldId id="344" r:id="rId15"/>
    <p:sldId id="343" r:id="rId16"/>
    <p:sldId id="323" r:id="rId17"/>
    <p:sldId id="28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665CC-E763-409A-A40A-0ABAA1794FF6}" v="8" dt="2022-11-11T03:40:52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82206" autoAdjust="0"/>
  </p:normalViewPr>
  <p:slideViewPr>
    <p:cSldViewPr>
      <p:cViewPr varScale="1">
        <p:scale>
          <a:sx n="52" d="100"/>
          <a:sy n="52" d="100"/>
        </p:scale>
        <p:origin x="1124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2C665CC-E763-409A-A40A-0ABAA1794FF6}"/>
    <pc:docChg chg="undo custSel addSld delSld modSld addMainMaster modMainMaster">
      <pc:chgData name="Xiaofei Wang" userId="6e1836d3-2ed9-4ae5-8700-9029b71c19c7" providerId="ADAL" clId="{F2C665CC-E763-409A-A40A-0ABAA1794FF6}" dt="2022-11-11T03:40:56.456" v="4719" actId="1035"/>
      <pc:docMkLst>
        <pc:docMk/>
      </pc:docMkLst>
      <pc:sldChg chg="modSp mod">
        <pc:chgData name="Xiaofei Wang" userId="6e1836d3-2ed9-4ae5-8700-9029b71c19c7" providerId="ADAL" clId="{F2C665CC-E763-409A-A40A-0ABAA1794FF6}" dt="2022-11-11T03:40:56.456" v="4719" actId="1035"/>
        <pc:sldMkLst>
          <pc:docMk/>
          <pc:sldMk cId="0" sldId="256"/>
        </pc:sldMkLst>
        <pc:spChg chg="mod">
          <ac:chgData name="Xiaofei Wang" userId="6e1836d3-2ed9-4ae5-8700-9029b71c19c7" providerId="ADAL" clId="{F2C665CC-E763-409A-A40A-0ABAA1794FF6}" dt="2022-11-09T16:56:45.731" v="11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Xiaofei Wang" userId="6e1836d3-2ed9-4ae5-8700-9029b71c19c7" providerId="ADAL" clId="{F2C665CC-E763-409A-A40A-0ABAA1794FF6}" dt="2022-11-11T03:40:56.456" v="4719" actId="103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delCm modCm">
        <pc:chgData name="Xiaofei Wang" userId="6e1836d3-2ed9-4ae5-8700-9029b71c19c7" providerId="ADAL" clId="{F2C665CC-E763-409A-A40A-0ABAA1794FF6}" dt="2022-11-10T17:36:31.246" v="4708"/>
        <pc:sldMkLst>
          <pc:docMk/>
          <pc:sldMk cId="843171402" sldId="273"/>
        </pc:sldMkLst>
        <pc:spChg chg="mod">
          <ac:chgData name="Xiaofei Wang" userId="6e1836d3-2ed9-4ae5-8700-9029b71c19c7" providerId="ADAL" clId="{F2C665CC-E763-409A-A40A-0ABAA1794FF6}" dt="2022-11-09T19:51:13.083" v="1542" actId="20577"/>
          <ac:spMkLst>
            <pc:docMk/>
            <pc:sldMk cId="843171402" sldId="273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02:14:52.958" v="1838" actId="108"/>
          <ac:spMkLst>
            <pc:docMk/>
            <pc:sldMk cId="843171402" sldId="273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F2C665CC-E763-409A-A40A-0ABAA1794FF6}" dt="2022-11-04T21:01:48.723" v="94" actId="20577"/>
        <pc:sldMkLst>
          <pc:docMk/>
          <pc:sldMk cId="3800146029" sldId="276"/>
        </pc:sldMkLst>
        <pc:spChg chg="mod">
          <ac:chgData name="Xiaofei Wang" userId="6e1836d3-2ed9-4ae5-8700-9029b71c19c7" providerId="ADAL" clId="{F2C665CC-E763-409A-A40A-0ABAA1794FF6}" dt="2022-11-04T21:01:48.723" v="94" actId="20577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">
        <pc:chgData name="Xiaofei Wang" userId="6e1836d3-2ed9-4ae5-8700-9029b71c19c7" providerId="ADAL" clId="{F2C665CC-E763-409A-A40A-0ABAA1794FF6}" dt="2022-11-10T02:22:18.064" v="2154" actId="1035"/>
        <pc:sldMkLst>
          <pc:docMk/>
          <pc:sldMk cId="2535682108" sldId="284"/>
        </pc:sldMkLst>
        <pc:spChg chg="mod">
          <ac:chgData name="Xiaofei Wang" userId="6e1836d3-2ed9-4ae5-8700-9029b71c19c7" providerId="ADAL" clId="{F2C665CC-E763-409A-A40A-0ABAA1794FF6}" dt="2022-11-10T02:22:18.064" v="2154" actId="1035"/>
          <ac:spMkLst>
            <pc:docMk/>
            <pc:sldMk cId="2535682108" sldId="284"/>
            <ac:spMk id="7" creationId="{00000000-0000-0000-0000-000000000000}"/>
          </ac:spMkLst>
        </pc:spChg>
      </pc:sldChg>
      <pc:sldChg chg="modSp add del mod modNotesTx">
        <pc:chgData name="Xiaofei Wang" userId="6e1836d3-2ed9-4ae5-8700-9029b71c19c7" providerId="ADAL" clId="{F2C665CC-E763-409A-A40A-0ABAA1794FF6}" dt="2022-11-10T17:26:28.730" v="4655" actId="5793"/>
        <pc:sldMkLst>
          <pc:docMk/>
          <pc:sldMk cId="2826197125" sldId="299"/>
        </pc:sldMkLst>
        <pc:spChg chg="mod">
          <ac:chgData name="Xiaofei Wang" userId="6e1836d3-2ed9-4ae5-8700-9029b71c19c7" providerId="ADAL" clId="{F2C665CC-E763-409A-A40A-0ABAA1794FF6}" dt="2022-11-10T02:48:12.358" v="2489" actId="1076"/>
          <ac:spMkLst>
            <pc:docMk/>
            <pc:sldMk cId="2826197125" sldId="299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26:28.730" v="4655" actId="5793"/>
          <ac:spMkLst>
            <pc:docMk/>
            <pc:sldMk cId="2826197125" sldId="299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F2C665CC-E763-409A-A40A-0ABAA1794FF6}" dt="2022-11-10T05:35:42.871" v="4474" actId="1076"/>
        <pc:sldMkLst>
          <pc:docMk/>
          <pc:sldMk cId="390993704" sldId="323"/>
        </pc:sldMkLst>
        <pc:spChg chg="mod">
          <ac:chgData name="Xiaofei Wang" userId="6e1836d3-2ed9-4ae5-8700-9029b71c19c7" providerId="ADAL" clId="{F2C665CC-E763-409A-A40A-0ABAA1794FF6}" dt="2022-11-10T05:35:40.608" v="4473" actId="1076"/>
          <ac:spMkLst>
            <pc:docMk/>
            <pc:sldMk cId="390993704" sldId="323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05:35:42.871" v="4474" actId="1076"/>
          <ac:spMkLst>
            <pc:docMk/>
            <pc:sldMk cId="390993704" sldId="323"/>
            <ac:spMk id="3" creationId="{00000000-0000-0000-0000-000000000000}"/>
          </ac:spMkLst>
        </pc:spChg>
      </pc:sldChg>
      <pc:sldChg chg="del">
        <pc:chgData name="Xiaofei Wang" userId="6e1836d3-2ed9-4ae5-8700-9029b71c19c7" providerId="ADAL" clId="{F2C665CC-E763-409A-A40A-0ABAA1794FF6}" dt="2022-11-06T19:23:17.012" v="1127" actId="47"/>
        <pc:sldMkLst>
          <pc:docMk/>
          <pc:sldMk cId="3514499748" sldId="325"/>
        </pc:sldMkLst>
      </pc:sldChg>
      <pc:sldChg chg="modSp mod delCm modCm">
        <pc:chgData name="Xiaofei Wang" userId="6e1836d3-2ed9-4ae5-8700-9029b71c19c7" providerId="ADAL" clId="{F2C665CC-E763-409A-A40A-0ABAA1794FF6}" dt="2022-11-10T17:20:00.554" v="4571"/>
        <pc:sldMkLst>
          <pc:docMk/>
          <pc:sldMk cId="4181405781" sldId="338"/>
        </pc:sldMkLst>
        <pc:spChg chg="mod">
          <ac:chgData name="Xiaofei Wang" userId="6e1836d3-2ed9-4ae5-8700-9029b71c19c7" providerId="ADAL" clId="{F2C665CC-E763-409A-A40A-0ABAA1794FF6}" dt="2022-11-06T19:19:20.201" v="674" actId="20577"/>
          <ac:spMkLst>
            <pc:docMk/>
            <pc:sldMk cId="4181405781" sldId="338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02:52:52.926" v="2658" actId="14"/>
          <ac:spMkLst>
            <pc:docMk/>
            <pc:sldMk cId="4181405781" sldId="338"/>
            <ac:spMk id="3" creationId="{00000000-0000-0000-0000-000000000000}"/>
          </ac:spMkLst>
        </pc:spChg>
      </pc:sldChg>
      <pc:sldChg chg="modSp del mod">
        <pc:chgData name="Xiaofei Wang" userId="6e1836d3-2ed9-4ae5-8700-9029b71c19c7" providerId="ADAL" clId="{F2C665CC-E763-409A-A40A-0ABAA1794FF6}" dt="2022-11-06T19:21:29.181" v="830" actId="47"/>
        <pc:sldMkLst>
          <pc:docMk/>
          <pc:sldMk cId="3902174584" sldId="339"/>
        </pc:sldMkLst>
        <pc:spChg chg="mod">
          <ac:chgData name="Xiaofei Wang" userId="6e1836d3-2ed9-4ae5-8700-9029b71c19c7" providerId="ADAL" clId="{F2C665CC-E763-409A-A40A-0ABAA1794FF6}" dt="2022-11-06T19:21:18.823" v="827" actId="21"/>
          <ac:spMkLst>
            <pc:docMk/>
            <pc:sldMk cId="3902174584" sldId="339"/>
            <ac:spMk id="3" creationId="{00000000-0000-0000-0000-000000000000}"/>
          </ac:spMkLst>
        </pc:spChg>
      </pc:sldChg>
      <pc:sldChg chg="modSp mod delCm modCm">
        <pc:chgData name="Xiaofei Wang" userId="6e1836d3-2ed9-4ae5-8700-9029b71c19c7" providerId="ADAL" clId="{F2C665CC-E763-409A-A40A-0ABAA1794FF6}" dt="2022-11-10T17:25:36.241" v="4642" actId="5793"/>
        <pc:sldMkLst>
          <pc:docMk/>
          <pc:sldMk cId="2898155628" sldId="340"/>
        </pc:sldMkLst>
        <pc:spChg chg="mod">
          <ac:chgData name="Xiaofei Wang" userId="6e1836d3-2ed9-4ae5-8700-9029b71c19c7" providerId="ADAL" clId="{F2C665CC-E763-409A-A40A-0ABAA1794FF6}" dt="2022-11-06T19:19:38.403" v="680" actId="20577"/>
          <ac:spMkLst>
            <pc:docMk/>
            <pc:sldMk cId="2898155628" sldId="340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25:36.241" v="4642" actId="5793"/>
          <ac:spMkLst>
            <pc:docMk/>
            <pc:sldMk cId="2898155628" sldId="340"/>
            <ac:spMk id="3" creationId="{00000000-0000-0000-0000-000000000000}"/>
          </ac:spMkLst>
        </pc:spChg>
      </pc:sldChg>
      <pc:sldChg chg="modSp mod delCm modCm">
        <pc:chgData name="Xiaofei Wang" userId="6e1836d3-2ed9-4ae5-8700-9029b71c19c7" providerId="ADAL" clId="{F2C665CC-E763-409A-A40A-0ABAA1794FF6}" dt="2022-11-10T17:36:20.405" v="4705"/>
        <pc:sldMkLst>
          <pc:docMk/>
          <pc:sldMk cId="1021163369" sldId="341"/>
        </pc:sldMkLst>
        <pc:spChg chg="mod">
          <ac:chgData name="Xiaofei Wang" userId="6e1836d3-2ed9-4ae5-8700-9029b71c19c7" providerId="ADAL" clId="{F2C665CC-E763-409A-A40A-0ABAA1794FF6}" dt="2022-11-06T19:15:57.905" v="482" actId="20577"/>
          <ac:spMkLst>
            <pc:docMk/>
            <pc:sldMk cId="1021163369" sldId="341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18:23.723" v="4570" actId="20577"/>
          <ac:spMkLst>
            <pc:docMk/>
            <pc:sldMk cId="1021163369" sldId="341"/>
            <ac:spMk id="3" creationId="{00000000-0000-0000-0000-000000000000}"/>
          </ac:spMkLst>
        </pc:spChg>
      </pc:sldChg>
      <pc:sldChg chg="addSp delSp modSp add mod delCm modCm">
        <pc:chgData name="Xiaofei Wang" userId="6e1836d3-2ed9-4ae5-8700-9029b71c19c7" providerId="ADAL" clId="{F2C665CC-E763-409A-A40A-0ABAA1794FF6}" dt="2022-11-10T17:28:09.115" v="4670"/>
        <pc:sldMkLst>
          <pc:docMk/>
          <pc:sldMk cId="3913102221" sldId="342"/>
        </pc:sldMkLst>
        <pc:spChg chg="mod">
          <ac:chgData name="Xiaofei Wang" userId="6e1836d3-2ed9-4ae5-8700-9029b71c19c7" providerId="ADAL" clId="{F2C665CC-E763-409A-A40A-0ABAA1794FF6}" dt="2022-11-06T19:20:16.158" v="696" actId="20577"/>
          <ac:spMkLst>
            <pc:docMk/>
            <pc:sldMk cId="3913102221" sldId="342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27:42.587" v="4669" actId="404"/>
          <ac:spMkLst>
            <pc:docMk/>
            <pc:sldMk cId="3913102221" sldId="342"/>
            <ac:spMk id="3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05:03:24.800" v="2890" actId="113"/>
          <ac:spMkLst>
            <pc:docMk/>
            <pc:sldMk cId="3913102221" sldId="342"/>
            <ac:spMk id="8" creationId="{29D96907-96D5-EB1A-2A5F-01F19540310B}"/>
          </ac:spMkLst>
        </pc:spChg>
        <pc:spChg chg="mod">
          <ac:chgData name="Xiaofei Wang" userId="6e1836d3-2ed9-4ae5-8700-9029b71c19c7" providerId="ADAL" clId="{F2C665CC-E763-409A-A40A-0ABAA1794FF6}" dt="2022-11-10T05:03:24.800" v="2890" actId="113"/>
          <ac:spMkLst>
            <pc:docMk/>
            <pc:sldMk cId="3913102221" sldId="342"/>
            <ac:spMk id="9" creationId="{34CFA176-2E1A-69B1-F5DC-833F78832FB9}"/>
          </ac:spMkLst>
        </pc:spChg>
        <pc:spChg chg="mod">
          <ac:chgData name="Xiaofei Wang" userId="6e1836d3-2ed9-4ae5-8700-9029b71c19c7" providerId="ADAL" clId="{F2C665CC-E763-409A-A40A-0ABAA1794FF6}" dt="2022-11-10T05:03:24.800" v="2890" actId="113"/>
          <ac:spMkLst>
            <pc:docMk/>
            <pc:sldMk cId="3913102221" sldId="342"/>
            <ac:spMk id="10" creationId="{5D71174E-6551-16B8-8AF0-E68FABB46FA7}"/>
          </ac:spMkLst>
        </pc:spChg>
        <pc:spChg chg="mod">
          <ac:chgData name="Xiaofei Wang" userId="6e1836d3-2ed9-4ae5-8700-9029b71c19c7" providerId="ADAL" clId="{F2C665CC-E763-409A-A40A-0ABAA1794FF6}" dt="2022-11-10T05:03:24.800" v="2890" actId="113"/>
          <ac:spMkLst>
            <pc:docMk/>
            <pc:sldMk cId="3913102221" sldId="342"/>
            <ac:spMk id="11" creationId="{340EC384-D7DA-EA91-DF2F-983CC885A74C}"/>
          </ac:spMkLst>
        </pc:spChg>
        <pc:grpChg chg="add del mod">
          <ac:chgData name="Xiaofei Wang" userId="6e1836d3-2ed9-4ae5-8700-9029b71c19c7" providerId="ADAL" clId="{F2C665CC-E763-409A-A40A-0ABAA1794FF6}" dt="2022-11-10T17:27:31.370" v="4656" actId="478"/>
          <ac:grpSpMkLst>
            <pc:docMk/>
            <pc:sldMk cId="3913102221" sldId="342"/>
            <ac:grpSpMk id="7" creationId="{F870E3C4-82F3-8550-DD08-8CC6F3C59632}"/>
          </ac:grpSpMkLst>
        </pc:grpChg>
      </pc:sldChg>
      <pc:sldChg chg="modSp add mod delCm modCm">
        <pc:chgData name="Xiaofei Wang" userId="6e1836d3-2ed9-4ae5-8700-9029b71c19c7" providerId="ADAL" clId="{F2C665CC-E763-409A-A40A-0ABAA1794FF6}" dt="2022-11-10T17:33:18.115" v="4703"/>
        <pc:sldMkLst>
          <pc:docMk/>
          <pc:sldMk cId="492817964" sldId="343"/>
        </pc:sldMkLst>
        <pc:spChg chg="mod">
          <ac:chgData name="Xiaofei Wang" userId="6e1836d3-2ed9-4ae5-8700-9029b71c19c7" providerId="ADAL" clId="{F2C665CC-E763-409A-A40A-0ABAA1794FF6}" dt="2022-11-10T17:33:06.903" v="4699" actId="20577"/>
          <ac:spMkLst>
            <pc:docMk/>
            <pc:sldMk cId="492817964" sldId="343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32:47.608" v="4697" actId="1035"/>
          <ac:spMkLst>
            <pc:docMk/>
            <pc:sldMk cId="492817964" sldId="343"/>
            <ac:spMk id="3" creationId="{00000000-0000-0000-0000-000000000000}"/>
          </ac:spMkLst>
        </pc:spChg>
      </pc:sldChg>
      <pc:sldChg chg="addSp delSp modSp add mod">
        <pc:chgData name="Xiaofei Wang" userId="6e1836d3-2ed9-4ae5-8700-9029b71c19c7" providerId="ADAL" clId="{F2C665CC-E763-409A-A40A-0ABAA1794FF6}" dt="2022-11-10T17:31:14.555" v="4677" actId="6549"/>
        <pc:sldMkLst>
          <pc:docMk/>
          <pc:sldMk cId="1836495124" sldId="344"/>
        </pc:sldMkLst>
        <pc:spChg chg="mod">
          <ac:chgData name="Xiaofei Wang" userId="6e1836d3-2ed9-4ae5-8700-9029b71c19c7" providerId="ADAL" clId="{F2C665CC-E763-409A-A40A-0ABAA1794FF6}" dt="2022-11-10T05:21:09.308" v="3229" actId="20577"/>
          <ac:spMkLst>
            <pc:docMk/>
            <pc:sldMk cId="1836495124" sldId="344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05:21:01.624" v="3215" actId="20577"/>
          <ac:spMkLst>
            <pc:docMk/>
            <pc:sldMk cId="1836495124" sldId="344"/>
            <ac:spMk id="3" creationId="{00000000-0000-0000-0000-000000000000}"/>
          </ac:spMkLst>
        </pc:spChg>
        <pc:graphicFrameChg chg="add del mod modGraphic">
          <ac:chgData name="Xiaofei Wang" userId="6e1836d3-2ed9-4ae5-8700-9029b71c19c7" providerId="ADAL" clId="{F2C665CC-E763-409A-A40A-0ABAA1794FF6}" dt="2022-11-10T05:11:10.891" v="2900" actId="478"/>
          <ac:graphicFrameMkLst>
            <pc:docMk/>
            <pc:sldMk cId="1836495124" sldId="344"/>
            <ac:graphicFrameMk id="7" creationId="{BCBC0710-C4DD-F754-E061-3428458BC72A}"/>
          </ac:graphicFrameMkLst>
        </pc:graphicFrameChg>
        <pc:graphicFrameChg chg="add mod modGraphic">
          <ac:chgData name="Xiaofei Wang" userId="6e1836d3-2ed9-4ae5-8700-9029b71c19c7" providerId="ADAL" clId="{F2C665CC-E763-409A-A40A-0ABAA1794FF6}" dt="2022-11-10T17:31:14.555" v="4677" actId="6549"/>
          <ac:graphicFrameMkLst>
            <pc:docMk/>
            <pc:sldMk cId="1836495124" sldId="344"/>
            <ac:graphicFrameMk id="8" creationId="{863F0E62-A743-6FFB-B13A-D68A4E76DFB8}"/>
          </ac:graphicFrameMkLst>
        </pc:graphicFrameChg>
      </pc:sldChg>
      <pc:sldChg chg="modSp add mod">
        <pc:chgData name="Xiaofei Wang" userId="6e1836d3-2ed9-4ae5-8700-9029b71c19c7" providerId="ADAL" clId="{F2C665CC-E763-409A-A40A-0ABAA1794FF6}" dt="2022-11-10T17:17:32.943" v="4520" actId="20577"/>
        <pc:sldMkLst>
          <pc:docMk/>
          <pc:sldMk cId="2247144569" sldId="345"/>
        </pc:sldMkLst>
        <pc:spChg chg="mod">
          <ac:chgData name="Xiaofei Wang" userId="6e1836d3-2ed9-4ae5-8700-9029b71c19c7" providerId="ADAL" clId="{F2C665CC-E763-409A-A40A-0ABAA1794FF6}" dt="2022-11-09T19:51:22.637" v="1548" actId="20577"/>
          <ac:spMkLst>
            <pc:docMk/>
            <pc:sldMk cId="2247144569" sldId="345"/>
            <ac:spMk id="2" creationId="{00000000-0000-0000-0000-000000000000}"/>
          </ac:spMkLst>
        </pc:spChg>
        <pc:spChg chg="mod">
          <ac:chgData name="Xiaofei Wang" userId="6e1836d3-2ed9-4ae5-8700-9029b71c19c7" providerId="ADAL" clId="{F2C665CC-E763-409A-A40A-0ABAA1794FF6}" dt="2022-11-10T17:17:32.943" v="4520" actId="20577"/>
          <ac:spMkLst>
            <pc:docMk/>
            <pc:sldMk cId="2247144569" sldId="345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F2C665CC-E763-409A-A40A-0ABAA1794FF6}" dt="2022-11-10T05:30:12.445" v="4137" actId="47"/>
        <pc:sldMkLst>
          <pc:docMk/>
          <pc:sldMk cId="2407617533" sldId="346"/>
        </pc:sldMkLst>
        <pc:spChg chg="mod">
          <ac:chgData name="Xiaofei Wang" userId="6e1836d3-2ed9-4ae5-8700-9029b71c19c7" providerId="ADAL" clId="{F2C665CC-E763-409A-A40A-0ABAA1794FF6}" dt="2022-11-10T05:29:19.224" v="4125" actId="20577"/>
          <ac:spMkLst>
            <pc:docMk/>
            <pc:sldMk cId="2407617533" sldId="346"/>
            <ac:spMk id="2" creationId="{00000000-0000-0000-0000-000000000000}"/>
          </ac:spMkLst>
        </pc:spChg>
      </pc:sldChg>
      <pc:sldMasterChg chg="modSp">
        <pc:chgData name="Xiaofei Wang" userId="6e1836d3-2ed9-4ae5-8700-9029b71c19c7" providerId="ADAL" clId="{F2C665CC-E763-409A-A40A-0ABAA1794FF6}" dt="2022-11-09T16:56:45.731" v="1177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F2C665CC-E763-409A-A40A-0ABAA1794FF6}" dt="2022-11-09T16:56:45.731" v="1177"/>
          <ac:spMkLst>
            <pc:docMk/>
            <pc:sldMasterMk cId="0" sldId="2147483648"/>
            <ac:spMk id="10" creationId="{00000000-0000-0000-0000-000000000000}"/>
          </ac:spMkLst>
        </pc:spChg>
      </pc:sldMasterChg>
      <pc:sldMasterChg chg="new mod addSldLayout">
        <pc:chgData name="Xiaofei Wang" userId="6e1836d3-2ed9-4ae5-8700-9029b71c19c7" providerId="ADAL" clId="{F2C665CC-E763-409A-A40A-0ABAA1794FF6}" dt="2022-11-09T16:57:42.197" v="1178" actId="6938"/>
        <pc:sldMasterMkLst>
          <pc:docMk/>
          <pc:sldMasterMk cId="2617701106" sldId="2147483660"/>
        </pc:sldMasterMkLst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2905134312" sldId="2147483661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2109414522" sldId="2147483662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1144619109" sldId="2147483663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209239944" sldId="2147483664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2271874199" sldId="2147483665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2158699769" sldId="2147483666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4184913941" sldId="2147483667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1695612256" sldId="2147483668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4094683505" sldId="2147483669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156968392" sldId="2147483670"/>
          </pc:sldLayoutMkLst>
        </pc:sldLayoutChg>
        <pc:sldLayoutChg chg="new replId">
          <pc:chgData name="Xiaofei Wang" userId="6e1836d3-2ed9-4ae5-8700-9029b71c19c7" providerId="ADAL" clId="{F2C665CC-E763-409A-A40A-0ABAA1794FF6}" dt="2022-11-09T16:57:42.197" v="1178" actId="6938"/>
          <pc:sldLayoutMkLst>
            <pc:docMk/>
            <pc:sldMasterMk cId="2617701106" sldId="2147483660"/>
            <pc:sldLayoutMk cId="4062564520" sldId="2147483671"/>
          </pc:sldLayoutMkLst>
        </pc:sldLayoutChg>
      </pc:sldMasterChg>
    </pc:docChg>
  </pc:docChgLst>
  <pc:docChgLst>
    <pc:chgData name="Xiaofei Wang" userId="6e1836d3-2ed9-4ae5-8700-9029b71c19c7" providerId="ADAL" clId="{5BE683E2-1C4E-4A3C-A5D0-61C40B79BCA5}"/>
    <pc:docChg chg="modSld">
      <pc:chgData name="Xiaofei Wang" userId="6e1836d3-2ed9-4ae5-8700-9029b71c19c7" providerId="ADAL" clId="{5BE683E2-1C4E-4A3C-A5D0-61C40B79BCA5}" dt="2022-11-11T15:13:52.100" v="0" actId="20577"/>
      <pc:docMkLst>
        <pc:docMk/>
      </pc:docMkLst>
      <pc:sldChg chg="modNotesTx">
        <pc:chgData name="Xiaofei Wang" userId="6e1836d3-2ed9-4ae5-8700-9029b71c19c7" providerId="ADAL" clId="{5BE683E2-1C4E-4A3C-A5D0-61C40B79BCA5}" dt="2022-11-11T15:13:52.100" v="0" actId="20577"/>
        <pc:sldMkLst>
          <pc:docMk/>
          <pc:sldMk cId="4181405781" sldId="338"/>
        </pc:sldMkLst>
      </pc:sldChg>
    </pc:docChg>
  </pc:docChgLst>
  <pc:docChgLst>
    <pc:chgData name="Mahmoud Kamel" userId="b829af05-a610-418c-9409-5a2eb40a95cc" providerId="ADAL" clId="{45BAC413-2B43-400D-A72E-E1D2C89AD238}"/>
    <pc:docChg chg="modSld">
      <pc:chgData name="Mahmoud Kamel" userId="b829af05-a610-418c-9409-5a2eb40a95cc" providerId="ADAL" clId="{45BAC413-2B43-400D-A72E-E1D2C89AD238}" dt="2022-11-07T13:27:20.296" v="50"/>
      <pc:docMkLst>
        <pc:docMk/>
      </pc:docMkLst>
      <pc:sldChg chg="addCm modCm">
        <pc:chgData name="Mahmoud Kamel" userId="b829af05-a610-418c-9409-5a2eb40a95cc" providerId="ADAL" clId="{45BAC413-2B43-400D-A72E-E1D2C89AD238}" dt="2022-11-07T13:23:29.752" v="1"/>
        <pc:sldMkLst>
          <pc:docMk/>
          <pc:sldMk cId="843171402" sldId="273"/>
        </pc:sldMkLst>
      </pc:sldChg>
      <pc:sldChg chg="addCm">
        <pc:chgData name="Mahmoud Kamel" userId="b829af05-a610-418c-9409-5a2eb40a95cc" providerId="ADAL" clId="{45BAC413-2B43-400D-A72E-E1D2C89AD238}" dt="2022-11-07T13:27:20.296" v="50"/>
        <pc:sldMkLst>
          <pc:docMk/>
          <pc:sldMk cId="3913102221" sldId="342"/>
        </pc:sldMkLst>
      </pc:sldChg>
      <pc:sldChg chg="modSp mod addCm modCm">
        <pc:chgData name="Mahmoud Kamel" userId="b829af05-a610-418c-9409-5a2eb40a95cc" providerId="ADAL" clId="{45BAC413-2B43-400D-A72E-E1D2C89AD238}" dt="2022-11-07T13:25:41.333" v="49"/>
        <pc:sldMkLst>
          <pc:docMk/>
          <pc:sldMk cId="492817964" sldId="343"/>
        </pc:sldMkLst>
        <pc:spChg chg="mod">
          <ac:chgData name="Mahmoud Kamel" userId="b829af05-a610-418c-9409-5a2eb40a95cc" providerId="ADAL" clId="{45BAC413-2B43-400D-A72E-E1D2C89AD238}" dt="2022-11-07T13:25:21.381" v="48" actId="20577"/>
          <ac:spMkLst>
            <pc:docMk/>
            <pc:sldMk cId="492817964" sldId="343"/>
            <ac:spMk id="3" creationId="{00000000-0000-0000-0000-000000000000}"/>
          </ac:spMkLst>
        </pc:spChg>
      </pc:sldChg>
    </pc:docChg>
  </pc:docChgLst>
  <pc:docChgLst>
    <pc:chgData name="Rui Yang" userId="bce1505e-7a83-43cd-b9b3-a84ece5d0f70" providerId="ADAL" clId="{29479852-F27C-4CE2-9F54-F5C0A6DA1357}"/>
    <pc:docChg chg="modSld">
      <pc:chgData name="Rui Yang" userId="bce1505e-7a83-43cd-b9b3-a84ece5d0f70" providerId="ADAL" clId="{29479852-F27C-4CE2-9F54-F5C0A6DA1357}" dt="2022-11-07T21:32:36.028" v="97" actId="20577"/>
      <pc:docMkLst>
        <pc:docMk/>
      </pc:docMkLst>
      <pc:sldChg chg="modSp mod modNotesTx">
        <pc:chgData name="Rui Yang" userId="bce1505e-7a83-43cd-b9b3-a84ece5d0f70" providerId="ADAL" clId="{29479852-F27C-4CE2-9F54-F5C0A6DA1357}" dt="2022-11-07T21:29:29.577" v="93" actId="20577"/>
        <pc:sldMkLst>
          <pc:docMk/>
          <pc:sldMk cId="2826197125" sldId="299"/>
        </pc:sldMkLst>
        <pc:spChg chg="mod">
          <ac:chgData name="Rui Yang" userId="bce1505e-7a83-43cd-b9b3-a84ece5d0f70" providerId="ADAL" clId="{29479852-F27C-4CE2-9F54-F5C0A6DA1357}" dt="2022-11-07T21:29:05.288" v="58" actId="20577"/>
          <ac:spMkLst>
            <pc:docMk/>
            <pc:sldMk cId="2826197125" sldId="299"/>
            <ac:spMk id="3" creationId="{00000000-0000-0000-0000-000000000000}"/>
          </ac:spMkLst>
        </pc:spChg>
      </pc:sldChg>
      <pc:sldChg chg="modNotesTx">
        <pc:chgData name="Rui Yang" userId="bce1505e-7a83-43cd-b9b3-a84ece5d0f70" providerId="ADAL" clId="{29479852-F27C-4CE2-9F54-F5C0A6DA1357}" dt="2022-11-07T21:21:57.722" v="7" actId="20577"/>
        <pc:sldMkLst>
          <pc:docMk/>
          <pc:sldMk cId="4181405781" sldId="338"/>
        </pc:sldMkLst>
      </pc:sldChg>
      <pc:sldChg chg="modSp mod modCm">
        <pc:chgData name="Rui Yang" userId="bce1505e-7a83-43cd-b9b3-a84ece5d0f70" providerId="ADAL" clId="{29479852-F27C-4CE2-9F54-F5C0A6DA1357}" dt="2022-11-07T21:32:36.028" v="97" actId="20577"/>
        <pc:sldMkLst>
          <pc:docMk/>
          <pc:sldMk cId="492817964" sldId="343"/>
        </pc:sldMkLst>
        <pc:spChg chg="mod">
          <ac:chgData name="Rui Yang" userId="bce1505e-7a83-43cd-b9b3-a84ece5d0f70" providerId="ADAL" clId="{29479852-F27C-4CE2-9F54-F5C0A6DA1357}" dt="2022-11-07T21:32:36.028" v="97" actId="20577"/>
          <ac:spMkLst>
            <pc:docMk/>
            <pc:sldMk cId="492817964" sldId="343"/>
            <ac:spMk id="3" creationId="{00000000-0000-0000-0000-000000000000}"/>
          </ac:spMkLst>
        </pc:spChg>
      </pc:sldChg>
    </pc:docChg>
  </pc:docChgLst>
  <pc:docChgLst>
    <pc:chgData name="Xiaofei Wang" userId="6e1836d3-2ed9-4ae5-8700-9029b71c19c7" providerId="ADAL" clId="{2EE94F55-1177-4440-A077-C1D6270A5C47}"/>
    <pc:docChg chg="modSld modMainMaster modNotesMaster">
      <pc:chgData name="Xiaofei Wang" userId="6e1836d3-2ed9-4ae5-8700-9029b71c19c7" providerId="ADAL" clId="{2EE94F55-1177-4440-A077-C1D6270A5C47}" dt="2022-09-20T21:52:53.827" v="20" actId="20577"/>
      <pc:docMkLst>
        <pc:docMk/>
      </pc:docMkLst>
      <pc:sldChg chg="modSp mod">
        <pc:chgData name="Xiaofei Wang" userId="6e1836d3-2ed9-4ae5-8700-9029b71c19c7" providerId="ADAL" clId="{2EE94F55-1177-4440-A077-C1D6270A5C47}" dt="2022-09-20T21:52:53.827" v="20" actId="20577"/>
        <pc:sldMkLst>
          <pc:docMk/>
          <pc:sldMk cId="0" sldId="256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2EE94F55-1177-4440-A077-C1D6270A5C47}" dt="2022-09-20T21:52:53.827" v="2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2EE94F55-1177-4440-A077-C1D6270A5C47}" dt="2022-09-20T21:52:47.697" v="8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2EE94F55-1177-4440-A077-C1D6270A5C47}" dt="2022-09-20T21:52:24.492" v="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843171402" sldId="273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843171402" sldId="273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3800146029" sldId="276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3800146029" sldId="276"/>
            <ac:spMk id="3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2535682108" sldId="284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2535682108" sldId="284"/>
            <ac:spMk id="2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2826197125" sldId="299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2826197125" sldId="299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390993704" sldId="323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390993704" sldId="323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3514499748" sldId="325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3514499748" sldId="325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4181405781" sldId="338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4181405781" sldId="338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3902174584" sldId="339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3902174584" sldId="339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2898155628" sldId="340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2898155628" sldId="340"/>
            <ac:spMk id="6" creationId="{00000000-0000-0000-0000-000000000000}"/>
          </ac:spMkLst>
        </pc:spChg>
      </pc:sldChg>
      <pc:sldChg chg="modSp modNotes">
        <pc:chgData name="Xiaofei Wang" userId="6e1836d3-2ed9-4ae5-8700-9029b71c19c7" providerId="ADAL" clId="{2EE94F55-1177-4440-A077-C1D6270A5C47}" dt="2022-09-20T21:52:01.677" v="0"/>
        <pc:sldMkLst>
          <pc:docMk/>
          <pc:sldMk cId="1021163369" sldId="341"/>
        </pc:sldMkLst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k cId="1021163369" sldId="341"/>
            <ac:spMk id="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2EE94F55-1177-4440-A077-C1D6270A5C47}" dt="2022-09-20T21:52:17.82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EE94F55-1177-4440-A077-C1D6270A5C47}" dt="2022-09-20T21:52:17.823" v="1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2EE94F55-1177-4440-A077-C1D6270A5C47}" dt="2022-09-20T21:52:01.677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2EE94F55-1177-4440-A077-C1D6270A5C47}" dt="2022-09-20T21:52:01.677" v="0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2EE94F55-1177-4440-A077-C1D6270A5C47}" dt="2022-09-20T21:52:01.677" v="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Rui Yang" userId="bce1505e-7a83-43cd-b9b3-a84ece5d0f70" providerId="ADAL" clId="{E1B8B663-C12E-4C5C-822B-5F35029E908F}"/>
    <pc:docChg chg="modSld">
      <pc:chgData name="Rui Yang" userId="bce1505e-7a83-43cd-b9b3-a84ece5d0f70" providerId="ADAL" clId="{E1B8B663-C12E-4C5C-822B-5F35029E908F}" dt="2022-11-07T02:07:19.607" v="44"/>
      <pc:docMkLst>
        <pc:docMk/>
      </pc:docMkLst>
      <pc:sldChg chg="addCm">
        <pc:chgData name="Rui Yang" userId="bce1505e-7a83-43cd-b9b3-a84ece5d0f70" providerId="ADAL" clId="{E1B8B663-C12E-4C5C-822B-5F35029E908F}" dt="2022-11-07T02:07:19.607" v="44"/>
        <pc:sldMkLst>
          <pc:docMk/>
          <pc:sldMk cId="843171402" sldId="273"/>
        </pc:sldMkLst>
      </pc:sldChg>
      <pc:sldChg chg="addCm delCm">
        <pc:chgData name="Rui Yang" userId="bce1505e-7a83-43cd-b9b3-a84ece5d0f70" providerId="ADAL" clId="{E1B8B663-C12E-4C5C-822B-5F35029E908F}" dt="2022-11-07T01:52:00.935" v="4"/>
        <pc:sldMkLst>
          <pc:docMk/>
          <pc:sldMk cId="4181405781" sldId="338"/>
        </pc:sldMkLst>
      </pc:sldChg>
      <pc:sldChg chg="addCm">
        <pc:chgData name="Rui Yang" userId="bce1505e-7a83-43cd-b9b3-a84ece5d0f70" providerId="ADAL" clId="{E1B8B663-C12E-4C5C-822B-5F35029E908F}" dt="2022-11-07T02:02:27.265" v="42"/>
        <pc:sldMkLst>
          <pc:docMk/>
          <pc:sldMk cId="2898155628" sldId="340"/>
        </pc:sldMkLst>
      </pc:sldChg>
      <pc:sldChg chg="addCm">
        <pc:chgData name="Rui Yang" userId="bce1505e-7a83-43cd-b9b3-a84ece5d0f70" providerId="ADAL" clId="{E1B8B663-C12E-4C5C-822B-5F35029E908F}" dt="2022-11-07T02:06:30.197" v="43"/>
        <pc:sldMkLst>
          <pc:docMk/>
          <pc:sldMk cId="1021163369" sldId="341"/>
        </pc:sldMkLst>
      </pc:sldChg>
      <pc:sldChg chg="addCm">
        <pc:chgData name="Rui Yang" userId="bce1505e-7a83-43cd-b9b3-a84ece5d0f70" providerId="ADAL" clId="{E1B8B663-C12E-4C5C-822B-5F35029E908F}" dt="2022-11-07T01:57:46.355" v="41"/>
        <pc:sldMkLst>
          <pc:docMk/>
          <pc:sldMk cId="3913102221" sldId="342"/>
        </pc:sldMkLst>
      </pc:sldChg>
      <pc:sldChg chg="modSp mod addCm modCm">
        <pc:chgData name="Rui Yang" userId="bce1505e-7a83-43cd-b9b3-a84ece5d0f70" providerId="ADAL" clId="{E1B8B663-C12E-4C5C-822B-5F35029E908F}" dt="2022-11-07T01:53:55.292" v="40"/>
        <pc:sldMkLst>
          <pc:docMk/>
          <pc:sldMk cId="492817964" sldId="343"/>
        </pc:sldMkLst>
        <pc:spChg chg="mod">
          <ac:chgData name="Rui Yang" userId="bce1505e-7a83-43cd-b9b3-a84ece5d0f70" providerId="ADAL" clId="{E1B8B663-C12E-4C5C-822B-5F35029E908F}" dt="2022-11-07T01:53:40.082" v="39" actId="20577"/>
          <ac:spMkLst>
            <pc:docMk/>
            <pc:sldMk cId="492817964" sldId="34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29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76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6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8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61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1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Thoughts on UHR Features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197329"/>
              </p:ext>
            </p:extLst>
          </p:nvPr>
        </p:nvGraphicFramePr>
        <p:xfrm>
          <a:off x="1843088" y="3356992"/>
          <a:ext cx="1030287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55529" progId="Word.Document.8">
                  <p:embed/>
                </p:oleObj>
              </mc:Choice>
              <mc:Fallback>
                <p:oleObj name="Document" r:id="rId3" imgW="8267790" imgH="27555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3356992"/>
                        <a:ext cx="10302875" cy="342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Summary of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32" y="1268760"/>
            <a:ext cx="9649073" cy="4113213"/>
          </a:xfrm>
        </p:spPr>
        <p:txBody>
          <a:bodyPr/>
          <a:lstStyle/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3F0E62-A743-6FFB-B13A-D68A4E76D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85973"/>
              </p:ext>
            </p:extLst>
          </p:nvPr>
        </p:nvGraphicFramePr>
        <p:xfrm>
          <a:off x="952529" y="1274333"/>
          <a:ext cx="10513168" cy="48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05">
                  <a:extLst>
                    <a:ext uri="{9D8B030D-6E8A-4147-A177-3AD203B41FA5}">
                      <a16:colId xmlns:a16="http://schemas.microsoft.com/office/drawing/2014/main" val="2526223869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78671673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72281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816739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4764566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8635369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585710605"/>
                    </a:ext>
                  </a:extLst>
                </a:gridCol>
              </a:tblGrid>
              <a:tr h="9818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  <a:p>
                      <a:pPr algn="ctr"/>
                      <a:r>
                        <a:rPr lang="en-US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Saving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Multi-amendment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Handover/</a:t>
                      </a:r>
                    </a:p>
                    <a:p>
                      <a:pPr algn="ctr"/>
                      <a:r>
                        <a:rPr lang="en-US" dirty="0"/>
                        <a:t>Roaming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59743"/>
                  </a:ext>
                </a:extLst>
              </a:tr>
              <a:tr h="5259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MAP/MMLD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484898"/>
                  </a:ext>
                </a:extLst>
              </a:tr>
              <a:tr h="5259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Coord.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151291"/>
                  </a:ext>
                </a:extLst>
              </a:tr>
              <a:tr h="5259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&gt;320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099228"/>
                  </a:ext>
                </a:extLst>
              </a:tr>
              <a:tr h="6873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Overhead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0465"/>
                  </a:ext>
                </a:extLst>
              </a:tr>
              <a:tr h="5259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220093"/>
                  </a:ext>
                </a:extLst>
              </a:tr>
              <a:tr h="6873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11ba/UHR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732234"/>
                  </a:ext>
                </a:extLst>
              </a:tr>
              <a:tr h="3927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498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9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Thoughts on </a:t>
            </a:r>
            <a:r>
              <a:rPr lang="en-US" dirty="0" err="1"/>
              <a:t>mmW</a:t>
            </a:r>
            <a:r>
              <a:rPr lang="en-US" dirty="0"/>
              <a:t> band for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32" y="1196752"/>
            <a:ext cx="9649073" cy="5255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mmW</a:t>
            </a:r>
            <a:r>
              <a:rPr lang="en-US" sz="2800" dirty="0"/>
              <a:t> band may be helpful to achieve UHR requirements when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Pro: Large bandwidth available, hence benefit throughput when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Cannot guarantee low latency due to beam searching and refinement procedures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Cannot guarantee reliability due to propagation characteristics in </a:t>
            </a:r>
            <a:r>
              <a:rPr lang="en-US" sz="2200" dirty="0" err="1"/>
              <a:t>mmW</a:t>
            </a:r>
            <a:r>
              <a:rPr lang="en-US" sz="2200" dirty="0"/>
              <a:t>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May be very power consuming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High PAPR </a:t>
            </a: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UHR SG should carefully weigh the pros and cons before deciding on </a:t>
            </a:r>
            <a:r>
              <a:rPr lang="en-US" sz="2800" dirty="0" err="1"/>
              <a:t>mmW</a:t>
            </a:r>
            <a:r>
              <a:rPr lang="en-US" sz="2800" dirty="0"/>
              <a:t>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817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6" y="130037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share our thoughts on requirements and potential technologies for Next Gen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Coord. ML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 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11ba/UHR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should carefully consider pros and cons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mmW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Recommend UHR SG to formulate clearly the requirements in PAR, in particular, the reliability requirement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11-22/0030, Look ahead to next generation</a:t>
            </a:r>
          </a:p>
          <a:p>
            <a:r>
              <a:rPr lang="en-US" altLang="zh-CN" sz="2000" dirty="0"/>
              <a:t>[2] 11-22/0032, Next Gen After 11be</a:t>
            </a:r>
          </a:p>
          <a:p>
            <a:r>
              <a:rPr lang="en-US" altLang="zh-CN" sz="2000" dirty="0"/>
              <a:t>[3] 11-22/0046, Next Generation After 802.11be</a:t>
            </a:r>
          </a:p>
          <a:p>
            <a:r>
              <a:rPr lang="en-US" altLang="zh-CN" sz="2000" dirty="0"/>
              <a:t>[4] 11-22/0059, Beyond ‘be’</a:t>
            </a:r>
          </a:p>
          <a:p>
            <a:r>
              <a:rPr lang="en-US" altLang="zh-CN" sz="2000" dirty="0"/>
              <a:t>[5] 11-22/458, Looking ahead to next generation: follow up</a:t>
            </a:r>
          </a:p>
          <a:p>
            <a:r>
              <a:rPr lang="en-US" altLang="zh-CN" sz="2000" dirty="0"/>
              <a:t>[6] Towards 6G: Evolution of Key Performance Indicators and Technology Trends, 2</a:t>
            </a:r>
            <a:r>
              <a:rPr lang="en-US" altLang="zh-CN" sz="2000" baseline="30000" dirty="0"/>
              <a:t>nd</a:t>
            </a:r>
            <a:r>
              <a:rPr lang="en-US" altLang="zh-CN" sz="2000" dirty="0"/>
              <a:t> 6G Wireless Summit, March 2020 </a:t>
            </a:r>
          </a:p>
          <a:p>
            <a:r>
              <a:rPr lang="en-US" altLang="zh-CN" sz="2000" dirty="0"/>
              <a:t>[7] 11-22/1518, UHR SG Proposed PAR</a:t>
            </a:r>
          </a:p>
          <a:p>
            <a:r>
              <a:rPr lang="en-US" altLang="zh-CN" sz="2000" dirty="0"/>
              <a:t>[8] 11-2/1750r0, PAR Proposal</a:t>
            </a:r>
          </a:p>
          <a:p>
            <a:r>
              <a:rPr lang="en-US" altLang="zh-CN" sz="2000" dirty="0"/>
              <a:t>[8] 11-22/694 Thoughts on Next Gen WLAN</a:t>
            </a:r>
          </a:p>
          <a:p>
            <a:r>
              <a:rPr lang="en-US" altLang="zh-CN" sz="2000" dirty="0"/>
              <a:t>[9] 11-22/685, Discussion on next generation Wi-Fi</a:t>
            </a:r>
          </a:p>
          <a:p>
            <a:r>
              <a:rPr lang="en-US" altLang="zh-CN" sz="2000" dirty="0"/>
              <a:t>[10] 11-22/1414 Low Power Listening Mode</a:t>
            </a:r>
          </a:p>
          <a:p>
            <a:r>
              <a:rPr lang="en-US" altLang="zh-CN" sz="2000" dirty="0"/>
              <a:t>[11] 11-22/1790 Green AP and resilience requirements for home networks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UHR features based on a set of UHR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802.11 has approved to form UHR SG to formulate PAR and CSD for next generation major revision of PHY and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UHR requirements have been discussed in both WNG and UHR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Some proposals for UHR requirements in the WNG contributions [1-5]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PAR proposals in UHR SG [6,7]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Other presentations in UHR SG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Some common requirements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latency (&lt; 1ms [2], &lt;0.1ms [3], &lt;10 </a:t>
            </a:r>
            <a:r>
              <a:rPr lang="en-US" sz="2400" dirty="0" err="1"/>
              <a:t>ms</a:t>
            </a:r>
            <a:r>
              <a:rPr lang="en-US" sz="2400" dirty="0"/>
              <a:t> [6])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throughput (&gt;100 Gbps [1][6][7], &gt; 2x 11be [2], 10 Gbps [3])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mobility and coverage [1][3][4]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Reliability has also been mentioned in a number of contributions [7,8,9]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It would be good to provide detailed requirement for reliability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We have shared our thoughts on UHR requirements in a previous contribution [8]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QoS Improvement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Support of low latency &amp;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/>
              <a:t>High reliability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Per link throughput improvement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Better integration of various 802.11 technology from different amendments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addition, power saving has been raised as a requirement by several contributions [10,11]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Power consumption is always an important requirements for battery life and to satisfy potential regulatory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share our views on some of the UHR features needed to satisfy these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14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Requirements for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268760"/>
            <a:ext cx="1006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requirements for UHR from [8]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QoS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latency support (~0.5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reliability (99.999999%)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Link throughput improvement (2 Gbps per user aggregated over all links)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Saving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Better integration of 802.11 technologies from various amendments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16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QoS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268760"/>
            <a:ext cx="10063328" cy="4113213"/>
          </a:xfrm>
        </p:spPr>
        <p:txBody>
          <a:bodyPr/>
          <a:lstStyle/>
          <a:p>
            <a:pPr marL="0" indent="0"/>
            <a:r>
              <a:rPr lang="en-US" sz="2800" dirty="0"/>
              <a:t>QoS improvements needs a multi-facet solutions including: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Network efficiency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Multi-AP/Multi-MLD coordination,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Coordinated transmission: OFDMA, beamforming, joint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Coordinated multi-link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Coordinated spatial reuse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Coordinated handover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Reliability improvement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Restriction of traffic rather than prioritization of high priority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Better usage of 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Hybrid ARQ (may require significant change to current MAC/PHY design)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40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QoS Improvement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556792"/>
            <a:ext cx="1006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Overhead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PHY Design improvement: e.g., preamble design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16 SS requires significant training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sounding protocols and PPDU designs to reduce overhead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Efficient multi-AP/multi-MLD sounding procedure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More efficient UL traffic indication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15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Per link Throughput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32" y="1268760"/>
            <a:ext cx="964907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Some potential technologies that may meet such demand: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16 spatial streams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Even wider bandwidth in 6GHz band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Hybrid ARQ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Power Saving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32" y="1268760"/>
            <a:ext cx="9649073" cy="4113213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Listening mode of STAs contributes considerable amount of time overall in a real-life network and contributes significant amount of  power consumption [10]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One way to mitigate the large power consumption is to wake up the device when needed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802.11ba provides power saving using Wake Up Radios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Integrate 11ba PPDU in UHR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Particularly when A-PPDU will be designed for UHR, a potential 11be R2 feature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This will also allow better integration of various 802.11 amendments 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0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2089CC-9658-4BC8-B179-61D71158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metadata/properties"/>
    <ds:schemaRef ds:uri="e32f50e1-6846-4d7d-ad60-ccd6877e6c5e"/>
    <ds:schemaRef ds:uri="http://purl.org/dc/terms/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a888943-97ca-4c93-b605-714bb5e9e28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32686</TotalTime>
  <Words>1127</Words>
  <Application>Microsoft Office PowerPoint</Application>
  <PresentationFormat>Widescreen</PresentationFormat>
  <Paragraphs>246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Thoughts on UHR Features</vt:lpstr>
      <vt:lpstr>PowerPoint Presentation</vt:lpstr>
      <vt:lpstr>Introduction (1)</vt:lpstr>
      <vt:lpstr>Introduction (2)</vt:lpstr>
      <vt:lpstr>Requirements for UHR</vt:lpstr>
      <vt:lpstr>QoS Improvement</vt:lpstr>
      <vt:lpstr>QoS Improvement (2)</vt:lpstr>
      <vt:lpstr>Per link Throughput Improvement</vt:lpstr>
      <vt:lpstr>Power Saving</vt:lpstr>
      <vt:lpstr>Summary of features</vt:lpstr>
      <vt:lpstr>Thoughts on mmW band for UHR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335</cp:revision>
  <cp:lastPrinted>1601-01-01T00:00:00Z</cp:lastPrinted>
  <dcterms:created xsi:type="dcterms:W3CDTF">2014-04-14T10:59:07Z</dcterms:created>
  <dcterms:modified xsi:type="dcterms:W3CDTF">2022-11-11T15:14:02Z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