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64" r:id="rId6"/>
    <p:sldId id="265" r:id="rId7"/>
    <p:sldId id="257" r:id="rId8"/>
    <p:sldId id="266" r:id="rId9"/>
    <p:sldId id="267" r:id="rId10"/>
    <p:sldId id="268" r:id="rId11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657" autoAdjust="0"/>
    <p:restoredTop sz="96240" autoAdjust="0"/>
  </p:normalViewPr>
  <p:slideViewPr>
    <p:cSldViewPr>
      <p:cViewPr varScale="1">
        <p:scale>
          <a:sx n="103" d="100"/>
          <a:sy n="103" d="100"/>
        </p:scale>
        <p:origin x="2442" y="108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Shellhammer" userId="0e71f22d-ee3e-49c0-82ff-dbc290af8082" providerId="ADAL" clId="{F885DA7F-2727-4856-86A4-A5423C9739EC}"/>
    <pc:docChg chg="undo custSel addSld delSld modSld">
      <pc:chgData name="Steve Shellhammer" userId="0e71f22d-ee3e-49c0-82ff-dbc290af8082" providerId="ADAL" clId="{F885DA7F-2727-4856-86A4-A5423C9739EC}" dt="2022-10-14T23:39:21.692" v="35" actId="680"/>
      <pc:docMkLst>
        <pc:docMk/>
      </pc:docMkLst>
      <pc:sldChg chg="addSp delSp modSp new del mod">
        <pc:chgData name="Steve Shellhammer" userId="0e71f22d-ee3e-49c0-82ff-dbc290af8082" providerId="ADAL" clId="{F885DA7F-2727-4856-86A4-A5423C9739EC}" dt="2022-10-14T23:39:21.692" v="35" actId="680"/>
        <pc:sldMkLst>
          <pc:docMk/>
          <pc:sldMk cId="1382534776" sldId="262"/>
        </pc:sldMkLst>
        <pc:spChg chg="mod">
          <ac:chgData name="Steve Shellhammer" userId="0e71f22d-ee3e-49c0-82ff-dbc290af8082" providerId="ADAL" clId="{F885DA7F-2727-4856-86A4-A5423C9739EC}" dt="2022-10-14T23:39:20.707" v="34" actId="20577"/>
          <ac:spMkLst>
            <pc:docMk/>
            <pc:sldMk cId="1382534776" sldId="262"/>
            <ac:spMk id="2" creationId="{F3B04107-09F4-BF32-8041-1A5D567F8A9A}"/>
          </ac:spMkLst>
        </pc:spChg>
        <pc:spChg chg="add del">
          <ac:chgData name="Steve Shellhammer" userId="0e71f22d-ee3e-49c0-82ff-dbc290af8082" providerId="ADAL" clId="{F885DA7F-2727-4856-86A4-A5423C9739EC}" dt="2022-10-14T23:39:19.687" v="33"/>
          <ac:spMkLst>
            <pc:docMk/>
            <pc:sldMk cId="1382534776" sldId="262"/>
            <ac:spMk id="3" creationId="{4E585247-26E2-F80C-92B6-CBC93F3A8AAC}"/>
          </ac:spMkLst>
        </pc:spChg>
        <pc:spChg chg="add del mod">
          <ac:chgData name="Steve Shellhammer" userId="0e71f22d-ee3e-49c0-82ff-dbc290af8082" providerId="ADAL" clId="{F885DA7F-2727-4856-86A4-A5423C9739EC}" dt="2022-10-14T23:39:19.687" v="33"/>
          <ac:spMkLst>
            <pc:docMk/>
            <pc:sldMk cId="1382534776" sldId="262"/>
            <ac:spMk id="7" creationId="{3ACBE050-18CD-83E6-2535-EC7E6D7C820A}"/>
          </ac:spMkLst>
        </pc:spChg>
      </pc:sldChg>
    </pc:docChg>
  </pc:docChgLst>
  <pc:docChgLst>
    <pc:chgData name="Steve Shellhammer" userId="0e71f22d-ee3e-49c0-82ff-dbc290af8082" providerId="ADAL" clId="{B332D6AD-E8CB-4E27-97C9-7983ED3C121C}"/>
    <pc:docChg chg="undo custSel addSld delSld modSld">
      <pc:chgData name="Steve Shellhammer" userId="0e71f22d-ee3e-49c0-82ff-dbc290af8082" providerId="ADAL" clId="{B332D6AD-E8CB-4E27-97C9-7983ED3C121C}" dt="2021-11-04T23:55:43.917" v="2428" actId="114"/>
      <pc:docMkLst>
        <pc:docMk/>
      </pc:docMkLst>
      <pc:sldChg chg="addSp delSp modSp mod">
        <pc:chgData name="Steve Shellhammer" userId="0e71f22d-ee3e-49c0-82ff-dbc290af8082" providerId="ADAL" clId="{B332D6AD-E8CB-4E27-97C9-7983ED3C121C}" dt="2021-11-04T23:49:52.837" v="2315" actId="20577"/>
        <pc:sldMkLst>
          <pc:docMk/>
          <pc:sldMk cId="0" sldId="256"/>
        </pc:sldMkLst>
        <pc:spChg chg="add del mod">
          <ac:chgData name="Steve Shellhammer" userId="0e71f22d-ee3e-49c0-82ff-dbc290af8082" providerId="ADAL" clId="{B332D6AD-E8CB-4E27-97C9-7983ED3C121C}" dt="2021-10-29T17:14:30.751" v="14" actId="478"/>
          <ac:spMkLst>
            <pc:docMk/>
            <pc:sldMk cId="0" sldId="256"/>
            <ac:spMk id="3" creationId="{D4906F00-46AA-40F5-87F9-9C7E93EBB1F6}"/>
          </ac:spMkLst>
        </pc:spChg>
        <pc:spChg chg="mod">
          <ac:chgData name="Steve Shellhammer" userId="0e71f22d-ee3e-49c0-82ff-dbc290af8082" providerId="ADAL" clId="{B332D6AD-E8CB-4E27-97C9-7983ED3C121C}" dt="2021-11-04T23:49:52.837" v="231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B332D6AD-E8CB-4E27-97C9-7983ED3C121C}" dt="2021-10-29T17:14:18.898" v="1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new mod">
        <pc:chgData name="Steve Shellhammer" userId="0e71f22d-ee3e-49c0-82ff-dbc290af8082" providerId="ADAL" clId="{B332D6AD-E8CB-4E27-97C9-7983ED3C121C}" dt="2021-11-04T23:54:39.759" v="2404" actId="1076"/>
        <pc:sldMkLst>
          <pc:docMk/>
          <pc:sldMk cId="694538047" sldId="257"/>
        </pc:sldMkLst>
        <pc:spChg chg="mod">
          <ac:chgData name="Steve Shellhammer" userId="0e71f22d-ee3e-49c0-82ff-dbc290af8082" providerId="ADAL" clId="{B332D6AD-E8CB-4E27-97C9-7983ED3C121C}" dt="2021-10-29T17:32:00.910" v="432" actId="14100"/>
          <ac:spMkLst>
            <pc:docMk/>
            <pc:sldMk cId="694538047" sldId="257"/>
            <ac:spMk id="2" creationId="{F0B98180-2EE7-4C1B-AC19-06F2DC308BF8}"/>
          </ac:spMkLst>
        </pc:spChg>
        <pc:spChg chg="mod">
          <ac:chgData name="Steve Shellhammer" userId="0e71f22d-ee3e-49c0-82ff-dbc290af8082" providerId="ADAL" clId="{B332D6AD-E8CB-4E27-97C9-7983ED3C121C}" dt="2021-11-04T23:50:34.778" v="2355" actId="114"/>
          <ac:spMkLst>
            <pc:docMk/>
            <pc:sldMk cId="694538047" sldId="257"/>
            <ac:spMk id="3" creationId="{C557D0F9-8D3F-4C94-8094-3F4FB991EECF}"/>
          </ac:spMkLst>
        </pc:spChg>
        <pc:picChg chg="add del mod">
          <ac:chgData name="Steve Shellhammer" userId="0e71f22d-ee3e-49c0-82ff-dbc290af8082" providerId="ADAL" clId="{B332D6AD-E8CB-4E27-97C9-7983ED3C121C}" dt="2021-11-04T23:54:20.535" v="2400" actId="478"/>
          <ac:picMkLst>
            <pc:docMk/>
            <pc:sldMk cId="694538047" sldId="257"/>
            <ac:picMk id="8" creationId="{6A1B1EE5-E320-45E2-9CC8-FEBCD3094179}"/>
          </ac:picMkLst>
        </pc:picChg>
        <pc:picChg chg="add mod">
          <ac:chgData name="Steve Shellhammer" userId="0e71f22d-ee3e-49c0-82ff-dbc290af8082" providerId="ADAL" clId="{B332D6AD-E8CB-4E27-97C9-7983ED3C121C}" dt="2021-11-04T23:54:39.759" v="2404" actId="1076"/>
          <ac:picMkLst>
            <pc:docMk/>
            <pc:sldMk cId="694538047" sldId="257"/>
            <ac:picMk id="9" creationId="{B29836FD-EF9D-43E9-8BA2-DF2BA177F58D}"/>
          </ac:picMkLst>
        </pc:picChg>
      </pc:sldChg>
      <pc:sldChg chg="addSp delSp modSp new mod">
        <pc:chgData name="Steve Shellhammer" userId="0e71f22d-ee3e-49c0-82ff-dbc290af8082" providerId="ADAL" clId="{B332D6AD-E8CB-4E27-97C9-7983ED3C121C}" dt="2021-11-02T22:06:08.625" v="2302" actId="20577"/>
        <pc:sldMkLst>
          <pc:docMk/>
          <pc:sldMk cId="3977437081" sldId="258"/>
        </pc:sldMkLst>
        <pc:spChg chg="mod">
          <ac:chgData name="Steve Shellhammer" userId="0e71f22d-ee3e-49c0-82ff-dbc290af8082" providerId="ADAL" clId="{B332D6AD-E8CB-4E27-97C9-7983ED3C121C}" dt="2021-11-02T22:04:47.580" v="2248" actId="403"/>
          <ac:spMkLst>
            <pc:docMk/>
            <pc:sldMk cId="3977437081" sldId="258"/>
            <ac:spMk id="2" creationId="{E14466C5-0853-4C92-A27D-05BFD3CD97A5}"/>
          </ac:spMkLst>
        </pc:spChg>
        <pc:spChg chg="mod">
          <ac:chgData name="Steve Shellhammer" userId="0e71f22d-ee3e-49c0-82ff-dbc290af8082" providerId="ADAL" clId="{B332D6AD-E8CB-4E27-97C9-7983ED3C121C}" dt="2021-11-02T22:06:08.625" v="2302" actId="20577"/>
          <ac:spMkLst>
            <pc:docMk/>
            <pc:sldMk cId="3977437081" sldId="258"/>
            <ac:spMk id="3" creationId="{1140FAD9-40B9-4AC2-9FFC-73CB4BA98110}"/>
          </ac:spMkLst>
        </pc:spChg>
        <pc:spChg chg="add del mod">
          <ac:chgData name="Steve Shellhammer" userId="0e71f22d-ee3e-49c0-82ff-dbc290af8082" providerId="ADAL" clId="{B332D6AD-E8CB-4E27-97C9-7983ED3C121C}" dt="2021-11-02T20:25:57.760" v="1693" actId="478"/>
          <ac:spMkLst>
            <pc:docMk/>
            <pc:sldMk cId="3977437081" sldId="258"/>
            <ac:spMk id="7" creationId="{59946C2B-F4C6-4012-AEEC-5D7910F18371}"/>
          </ac:spMkLst>
        </pc:spChg>
        <pc:spChg chg="add del mod">
          <ac:chgData name="Steve Shellhammer" userId="0e71f22d-ee3e-49c0-82ff-dbc290af8082" providerId="ADAL" clId="{B332D6AD-E8CB-4E27-97C9-7983ED3C121C}" dt="2021-11-02T20:26:14.699" v="1700" actId="478"/>
          <ac:spMkLst>
            <pc:docMk/>
            <pc:sldMk cId="3977437081" sldId="258"/>
            <ac:spMk id="8" creationId="{27848366-BE9A-4762-A6C2-F068413050FA}"/>
          </ac:spMkLst>
        </pc:spChg>
        <pc:spChg chg="add del mod">
          <ac:chgData name="Steve Shellhammer" userId="0e71f22d-ee3e-49c0-82ff-dbc290af8082" providerId="ADAL" clId="{B332D6AD-E8CB-4E27-97C9-7983ED3C121C}" dt="2021-11-02T22:04:58.306" v="2249" actId="478"/>
          <ac:spMkLst>
            <pc:docMk/>
            <pc:sldMk cId="3977437081" sldId="258"/>
            <ac:spMk id="10" creationId="{BEFAFD1F-7FBD-4ACA-8ED1-7C277C5768C8}"/>
          </ac:spMkLst>
        </pc:spChg>
        <pc:graphicFrameChg chg="add mod modGraphic">
          <ac:chgData name="Steve Shellhammer" userId="0e71f22d-ee3e-49c0-82ff-dbc290af8082" providerId="ADAL" clId="{B332D6AD-E8CB-4E27-97C9-7983ED3C121C}" dt="2021-11-02T22:05:22.592" v="2258" actId="1036"/>
          <ac:graphicFrameMkLst>
            <pc:docMk/>
            <pc:sldMk cId="3977437081" sldId="258"/>
            <ac:graphicFrameMk id="9" creationId="{E418F96E-75A7-4F29-9C17-C5AEFAED9C69}"/>
          </ac:graphicFrameMkLst>
        </pc:graphicFrameChg>
      </pc:sldChg>
      <pc:sldChg chg="modSp new mod">
        <pc:chgData name="Steve Shellhammer" userId="0e71f22d-ee3e-49c0-82ff-dbc290af8082" providerId="ADAL" clId="{B332D6AD-E8CB-4E27-97C9-7983ED3C121C}" dt="2021-11-04T23:55:43.917" v="2428" actId="114"/>
        <pc:sldMkLst>
          <pc:docMk/>
          <pc:sldMk cId="3351242388" sldId="259"/>
        </pc:sldMkLst>
        <pc:spChg chg="mod">
          <ac:chgData name="Steve Shellhammer" userId="0e71f22d-ee3e-49c0-82ff-dbc290af8082" providerId="ADAL" clId="{B332D6AD-E8CB-4E27-97C9-7983ED3C121C}" dt="2021-10-29T17:53:02.078" v="1277" actId="20577"/>
          <ac:spMkLst>
            <pc:docMk/>
            <pc:sldMk cId="3351242388" sldId="259"/>
            <ac:spMk id="2" creationId="{42D6A1B0-D102-438E-9965-5D29098D2A78}"/>
          </ac:spMkLst>
        </pc:spChg>
        <pc:spChg chg="mod">
          <ac:chgData name="Steve Shellhammer" userId="0e71f22d-ee3e-49c0-82ff-dbc290af8082" providerId="ADAL" clId="{B332D6AD-E8CB-4E27-97C9-7983ED3C121C}" dt="2021-11-04T23:55:43.917" v="2428" actId="114"/>
          <ac:spMkLst>
            <pc:docMk/>
            <pc:sldMk cId="3351242388" sldId="259"/>
            <ac:spMk id="3" creationId="{F7270D60-B618-4EAE-9866-55EBB96162D3}"/>
          </ac:spMkLst>
        </pc:spChg>
      </pc:sldChg>
      <pc:sldChg chg="addSp delSp modSp new del mod">
        <pc:chgData name="Steve Shellhammer" userId="0e71f22d-ee3e-49c0-82ff-dbc290af8082" providerId="ADAL" clId="{B332D6AD-E8CB-4E27-97C9-7983ED3C121C}" dt="2021-10-29T17:52:52.035" v="1269" actId="47"/>
        <pc:sldMkLst>
          <pc:docMk/>
          <pc:sldMk cId="4030174104" sldId="259"/>
        </pc:sldMkLst>
        <pc:spChg chg="del">
          <ac:chgData name="Steve Shellhammer" userId="0e71f22d-ee3e-49c0-82ff-dbc290af8082" providerId="ADAL" clId="{B332D6AD-E8CB-4E27-97C9-7983ED3C121C}" dt="2021-10-29T17:38:35.373" v="808" actId="3680"/>
          <ac:spMkLst>
            <pc:docMk/>
            <pc:sldMk cId="4030174104" sldId="259"/>
            <ac:spMk id="3" creationId="{B3B03F3B-2332-46D2-A236-75B55C0DE66B}"/>
          </ac:spMkLst>
        </pc:spChg>
        <pc:graphicFrameChg chg="add mod ord modGraphic">
          <ac:chgData name="Steve Shellhammer" userId="0e71f22d-ee3e-49c0-82ff-dbc290af8082" providerId="ADAL" clId="{B332D6AD-E8CB-4E27-97C9-7983ED3C121C}" dt="2021-10-29T17:47:55.562" v="1148" actId="20577"/>
          <ac:graphicFrameMkLst>
            <pc:docMk/>
            <pc:sldMk cId="4030174104" sldId="259"/>
            <ac:graphicFrameMk id="7" creationId="{A389076E-89AE-486D-B52B-56621E46E50B}"/>
          </ac:graphicFrameMkLst>
        </pc:graphicFrameChg>
      </pc:sldChg>
      <pc:sldChg chg="modSp new mod">
        <pc:chgData name="Steve Shellhammer" userId="0e71f22d-ee3e-49c0-82ff-dbc290af8082" providerId="ADAL" clId="{B332D6AD-E8CB-4E27-97C9-7983ED3C121C}" dt="2021-11-04T23:51:13.814" v="2399" actId="20577"/>
        <pc:sldMkLst>
          <pc:docMk/>
          <pc:sldMk cId="2942999925" sldId="260"/>
        </pc:sldMkLst>
        <pc:spChg chg="mod">
          <ac:chgData name="Steve Shellhammer" userId="0e71f22d-ee3e-49c0-82ff-dbc290af8082" providerId="ADAL" clId="{B332D6AD-E8CB-4E27-97C9-7983ED3C121C}" dt="2021-11-04T23:51:03.991" v="2382" actId="404"/>
          <ac:spMkLst>
            <pc:docMk/>
            <pc:sldMk cId="2942999925" sldId="260"/>
            <ac:spMk id="2" creationId="{3D7EDE74-F9BE-41C7-8801-502049ED3C27}"/>
          </ac:spMkLst>
        </pc:spChg>
        <pc:spChg chg="mod">
          <ac:chgData name="Steve Shellhammer" userId="0e71f22d-ee3e-49c0-82ff-dbc290af8082" providerId="ADAL" clId="{B332D6AD-E8CB-4E27-97C9-7983ED3C121C}" dt="2021-11-04T23:51:13.814" v="2399" actId="20577"/>
          <ac:spMkLst>
            <pc:docMk/>
            <pc:sldMk cId="2942999925" sldId="260"/>
            <ac:spMk id="3" creationId="{F9896B93-605B-4CB8-AB32-211E7AFCFFAE}"/>
          </ac:spMkLst>
        </pc:spChg>
      </pc:sldChg>
      <pc:sldChg chg="del">
        <pc:chgData name="Steve Shellhammer" userId="0e71f22d-ee3e-49c0-82ff-dbc290af8082" providerId="ADAL" clId="{B332D6AD-E8CB-4E27-97C9-7983ED3C121C}" dt="2021-10-29T17:14:57.918" v="15" actId="47"/>
        <pc:sldMkLst>
          <pc:docMk/>
          <pc:sldMk cId="1901122027" sldId="546"/>
        </pc:sldMkLst>
      </pc:sldChg>
      <pc:sldChg chg="del">
        <pc:chgData name="Steve Shellhammer" userId="0e71f22d-ee3e-49c0-82ff-dbc290af8082" providerId="ADAL" clId="{B332D6AD-E8CB-4E27-97C9-7983ED3C121C}" dt="2021-10-29T17:14:57.918" v="15" actId="47"/>
        <pc:sldMkLst>
          <pc:docMk/>
          <pc:sldMk cId="3418168406" sldId="547"/>
        </pc:sldMkLst>
      </pc:sldChg>
      <pc:sldChg chg="del">
        <pc:chgData name="Steve Shellhammer" userId="0e71f22d-ee3e-49c0-82ff-dbc290af8082" providerId="ADAL" clId="{B332D6AD-E8CB-4E27-97C9-7983ED3C121C}" dt="2021-10-29T17:14:57.918" v="15" actId="47"/>
        <pc:sldMkLst>
          <pc:docMk/>
          <pc:sldMk cId="2930705681" sldId="548"/>
        </pc:sldMkLst>
      </pc:sldChg>
      <pc:sldChg chg="del">
        <pc:chgData name="Steve Shellhammer" userId="0e71f22d-ee3e-49c0-82ff-dbc290af8082" providerId="ADAL" clId="{B332D6AD-E8CB-4E27-97C9-7983ED3C121C}" dt="2021-10-29T17:14:57.918" v="15" actId="47"/>
        <pc:sldMkLst>
          <pc:docMk/>
          <pc:sldMk cId="1684751992" sldId="549"/>
        </pc:sldMkLst>
      </pc:sldChg>
      <pc:sldChg chg="del">
        <pc:chgData name="Steve Shellhammer" userId="0e71f22d-ee3e-49c0-82ff-dbc290af8082" providerId="ADAL" clId="{B332D6AD-E8CB-4E27-97C9-7983ED3C121C}" dt="2021-10-29T17:14:57.918" v="15" actId="47"/>
        <pc:sldMkLst>
          <pc:docMk/>
          <pc:sldMk cId="3371991456" sldId="550"/>
        </pc:sldMkLst>
      </pc:sldChg>
      <pc:sldChg chg="del">
        <pc:chgData name="Steve Shellhammer" userId="0e71f22d-ee3e-49c0-82ff-dbc290af8082" providerId="ADAL" clId="{B332D6AD-E8CB-4E27-97C9-7983ED3C121C}" dt="2021-10-29T17:14:57.918" v="15" actId="47"/>
        <pc:sldMkLst>
          <pc:docMk/>
          <pc:sldMk cId="1883888431" sldId="551"/>
        </pc:sldMkLst>
      </pc:sldChg>
      <pc:sldChg chg="del">
        <pc:chgData name="Steve Shellhammer" userId="0e71f22d-ee3e-49c0-82ff-dbc290af8082" providerId="ADAL" clId="{B332D6AD-E8CB-4E27-97C9-7983ED3C121C}" dt="2021-10-29T17:14:57.918" v="15" actId="47"/>
        <pc:sldMkLst>
          <pc:docMk/>
          <pc:sldMk cId="2033410224" sldId="552"/>
        </pc:sldMkLst>
      </pc:sldChg>
      <pc:sldChg chg="del">
        <pc:chgData name="Steve Shellhammer" userId="0e71f22d-ee3e-49c0-82ff-dbc290af8082" providerId="ADAL" clId="{B332D6AD-E8CB-4E27-97C9-7983ED3C121C}" dt="2021-10-29T17:14:57.918" v="15" actId="47"/>
        <pc:sldMkLst>
          <pc:docMk/>
          <pc:sldMk cId="1908705316" sldId="553"/>
        </pc:sldMkLst>
      </pc:sldChg>
      <pc:sldChg chg="del">
        <pc:chgData name="Steve Shellhammer" userId="0e71f22d-ee3e-49c0-82ff-dbc290af8082" providerId="ADAL" clId="{B332D6AD-E8CB-4E27-97C9-7983ED3C121C}" dt="2021-10-29T17:14:57.918" v="15" actId="47"/>
        <pc:sldMkLst>
          <pc:docMk/>
          <pc:sldMk cId="2916031353" sldId="554"/>
        </pc:sldMkLst>
      </pc:sldChg>
      <pc:sldChg chg="del">
        <pc:chgData name="Steve Shellhammer" userId="0e71f22d-ee3e-49c0-82ff-dbc290af8082" providerId="ADAL" clId="{B332D6AD-E8CB-4E27-97C9-7983ED3C121C}" dt="2021-10-29T17:14:57.918" v="15" actId="47"/>
        <pc:sldMkLst>
          <pc:docMk/>
          <pc:sldMk cId="2555676226" sldId="555"/>
        </pc:sldMkLst>
      </pc:sldChg>
    </pc:docChg>
  </pc:docChgLst>
  <pc:docChgLst>
    <pc:chgData name="Steve Shellhammer" userId="0e71f22d-ee3e-49c0-82ff-dbc290af8082" providerId="ADAL" clId="{36D1D553-FAEF-41BC-B13B-46C6A4AE51DD}"/>
    <pc:docChg chg="addSld modSld">
      <pc:chgData name="Steve Shellhammer" userId="0e71f22d-ee3e-49c0-82ff-dbc290af8082" providerId="ADAL" clId="{36D1D553-FAEF-41BC-B13B-46C6A4AE51DD}" dt="2022-11-04T20:54:09.166" v="259" actId="20577"/>
      <pc:docMkLst>
        <pc:docMk/>
      </pc:docMkLst>
      <pc:sldChg chg="modSp mod">
        <pc:chgData name="Steve Shellhammer" userId="0e71f22d-ee3e-49c0-82ff-dbc290af8082" providerId="ADAL" clId="{36D1D553-FAEF-41BC-B13B-46C6A4AE51DD}" dt="2022-11-02T23:55:48.186" v="5"/>
        <pc:sldMkLst>
          <pc:docMk/>
          <pc:sldMk cId="0" sldId="256"/>
        </pc:sldMkLst>
        <pc:spChg chg="mod">
          <ac:chgData name="Steve Shellhammer" userId="0e71f22d-ee3e-49c0-82ff-dbc290af8082" providerId="ADAL" clId="{36D1D553-FAEF-41BC-B13B-46C6A4AE51DD}" dt="2022-11-02T23:55:12.223" v="3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Steve Shellhammer" userId="0e71f22d-ee3e-49c0-82ff-dbc290af8082" providerId="ADAL" clId="{36D1D553-FAEF-41BC-B13B-46C6A4AE51DD}" dt="2022-11-02T23:55:48.186" v="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36D1D553-FAEF-41BC-B13B-46C6A4AE51DD}" dt="2022-11-04T20:47:28.400" v="37" actId="20577"/>
        <pc:sldMkLst>
          <pc:docMk/>
          <pc:sldMk cId="2822731869" sldId="262"/>
        </pc:sldMkLst>
        <pc:spChg chg="mod">
          <ac:chgData name="Steve Shellhammer" userId="0e71f22d-ee3e-49c0-82ff-dbc290af8082" providerId="ADAL" clId="{36D1D553-FAEF-41BC-B13B-46C6A4AE51DD}" dt="2022-11-04T20:47:28.400" v="37" actId="20577"/>
          <ac:spMkLst>
            <pc:docMk/>
            <pc:sldMk cId="2822731869" sldId="262"/>
            <ac:spMk id="3" creationId="{262178AB-0554-0A7C-BBB0-372E1B7998FC}"/>
          </ac:spMkLst>
        </pc:spChg>
      </pc:sldChg>
      <pc:sldChg chg="modSp new mod">
        <pc:chgData name="Steve Shellhammer" userId="0e71f22d-ee3e-49c0-82ff-dbc290af8082" providerId="ADAL" clId="{36D1D553-FAEF-41BC-B13B-46C6A4AE51DD}" dt="2022-11-04T20:54:09.166" v="259" actId="20577"/>
        <pc:sldMkLst>
          <pc:docMk/>
          <pc:sldMk cId="907565708" sldId="263"/>
        </pc:sldMkLst>
        <pc:spChg chg="mod">
          <ac:chgData name="Steve Shellhammer" userId="0e71f22d-ee3e-49c0-82ff-dbc290af8082" providerId="ADAL" clId="{36D1D553-FAEF-41BC-B13B-46C6A4AE51DD}" dt="2022-11-04T20:52:36.334" v="55" actId="20577"/>
          <ac:spMkLst>
            <pc:docMk/>
            <pc:sldMk cId="907565708" sldId="263"/>
            <ac:spMk id="2" creationId="{93A21774-986B-4013-9278-719618A6044C}"/>
          </ac:spMkLst>
        </pc:spChg>
        <pc:spChg chg="mod">
          <ac:chgData name="Steve Shellhammer" userId="0e71f22d-ee3e-49c0-82ff-dbc290af8082" providerId="ADAL" clId="{36D1D553-FAEF-41BC-B13B-46C6A4AE51DD}" dt="2022-11-04T20:54:09.166" v="259" actId="20577"/>
          <ac:spMkLst>
            <pc:docMk/>
            <pc:sldMk cId="907565708" sldId="263"/>
            <ac:spMk id="3" creationId="{E395562D-27B4-4BC7-96A3-A3DD33E4BE70}"/>
          </ac:spMkLst>
        </pc:spChg>
      </pc:sldChg>
    </pc:docChg>
  </pc:docChgLst>
  <pc:docChgLst>
    <pc:chgData name="Steve Shellhammer" userId="0e71f22d-ee3e-49c0-82ff-dbc290af8082" providerId="ADAL" clId="{EF3E3B6D-9AE2-4C38-81D4-2D257C689DC2}"/>
    <pc:docChg chg="undo redo custSel addSld delSld modSld">
      <pc:chgData name="Steve Shellhammer" userId="0e71f22d-ee3e-49c0-82ff-dbc290af8082" providerId="ADAL" clId="{EF3E3B6D-9AE2-4C38-81D4-2D257C689DC2}" dt="2021-06-25T22:27:32.850" v="4661" actId="20577"/>
      <pc:docMkLst>
        <pc:docMk/>
      </pc:docMkLst>
      <pc:sldChg chg="addSp delSp modSp mod">
        <pc:chgData name="Steve Shellhammer" userId="0e71f22d-ee3e-49c0-82ff-dbc290af8082" providerId="ADAL" clId="{EF3E3B6D-9AE2-4C38-81D4-2D257C689DC2}" dt="2021-06-25T21:26:34.582" v="1140" actId="1076"/>
        <pc:sldMkLst>
          <pc:docMk/>
          <pc:sldMk cId="4109633702" sldId="511"/>
        </pc:sldMkLst>
        <pc:spChg chg="mod">
          <ac:chgData name="Steve Shellhammer" userId="0e71f22d-ee3e-49c0-82ff-dbc290af8082" providerId="ADAL" clId="{EF3E3B6D-9AE2-4C38-81D4-2D257C689DC2}" dt="2021-06-25T21:20:40.806" v="1026" actId="1076"/>
          <ac:spMkLst>
            <pc:docMk/>
            <pc:sldMk cId="4109633702" sldId="511"/>
            <ac:spMk id="3" creationId="{FCD6B3E8-82F6-4CC8-9E4A-FCB4FCD3282E}"/>
          </ac:spMkLst>
        </pc:spChg>
        <pc:spChg chg="mod">
          <ac:chgData name="Steve Shellhammer" userId="0e71f22d-ee3e-49c0-82ff-dbc290af8082" providerId="ADAL" clId="{EF3E3B6D-9AE2-4C38-81D4-2D257C689DC2}" dt="2021-06-25T21:21:55.088" v="1137" actId="1076"/>
          <ac:spMkLst>
            <pc:docMk/>
            <pc:sldMk cId="4109633702" sldId="511"/>
            <ac:spMk id="8" creationId="{DAF29CEC-9302-4ED9-9A6B-1BE1B559061C}"/>
          </ac:spMkLst>
        </pc:spChg>
        <pc:spChg chg="del">
          <ac:chgData name="Steve Shellhammer" userId="0e71f22d-ee3e-49c0-82ff-dbc290af8082" providerId="ADAL" clId="{EF3E3B6D-9AE2-4C38-81D4-2D257C689DC2}" dt="2021-06-25T21:15:02.733" v="565" actId="478"/>
          <ac:spMkLst>
            <pc:docMk/>
            <pc:sldMk cId="4109633702" sldId="511"/>
            <ac:spMk id="9" creationId="{7AA0220D-7F06-4E33-B78E-B4C0AF5E87FB}"/>
          </ac:spMkLst>
        </pc:spChg>
        <pc:spChg chg="del">
          <ac:chgData name="Steve Shellhammer" userId="0e71f22d-ee3e-49c0-82ff-dbc290af8082" providerId="ADAL" clId="{EF3E3B6D-9AE2-4C38-81D4-2D257C689DC2}" dt="2021-06-25T21:15:04.465" v="566" actId="478"/>
          <ac:spMkLst>
            <pc:docMk/>
            <pc:sldMk cId="4109633702" sldId="511"/>
            <ac:spMk id="10" creationId="{F28E3058-8DA3-41D1-8EC2-198F83470B7F}"/>
          </ac:spMkLst>
        </pc:spChg>
        <pc:spChg chg="add mod">
          <ac:chgData name="Steve Shellhammer" userId="0e71f22d-ee3e-49c0-82ff-dbc290af8082" providerId="ADAL" clId="{EF3E3B6D-9AE2-4C38-81D4-2D257C689DC2}" dt="2021-06-25T21:26:34.582" v="1140" actId="1076"/>
          <ac:spMkLst>
            <pc:docMk/>
            <pc:sldMk cId="4109633702" sldId="511"/>
            <ac:spMk id="11" creationId="{C8B285BC-2FF4-48DD-ADB5-A6ED6F5AAF74}"/>
          </ac:spMkLst>
        </pc:spChg>
        <pc:spChg chg="add mod">
          <ac:chgData name="Steve Shellhammer" userId="0e71f22d-ee3e-49c0-82ff-dbc290af8082" providerId="ADAL" clId="{EF3E3B6D-9AE2-4C38-81D4-2D257C689DC2}" dt="2021-06-25T21:22:00.479" v="1139" actId="1076"/>
          <ac:spMkLst>
            <pc:docMk/>
            <pc:sldMk cId="4109633702" sldId="511"/>
            <ac:spMk id="12" creationId="{AF51FC6F-E931-44C9-B77E-6897CC7D00E8}"/>
          </ac:spMkLst>
        </pc:spChg>
        <pc:picChg chg="mod">
          <ac:chgData name="Steve Shellhammer" userId="0e71f22d-ee3e-49c0-82ff-dbc290af8082" providerId="ADAL" clId="{EF3E3B6D-9AE2-4C38-81D4-2D257C689DC2}" dt="2021-06-25T21:20:43.647" v="1027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892882887" sldId="512"/>
        </pc:sldMkLst>
      </pc:sldChg>
      <pc:sldChg chg="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2398506557" sldId="513"/>
        </pc:sldMkLst>
      </pc:sldChg>
      <pc:sldChg chg="modSp mod">
        <pc:chgData name="Steve Shellhammer" userId="0e71f22d-ee3e-49c0-82ff-dbc290af8082" providerId="ADAL" clId="{EF3E3B6D-9AE2-4C38-81D4-2D257C689DC2}" dt="2021-06-25T22:22:38.587" v="4126" actId="14100"/>
        <pc:sldMkLst>
          <pc:docMk/>
          <pc:sldMk cId="1261565682" sldId="514"/>
        </pc:sldMkLst>
        <pc:spChg chg="mod">
          <ac:chgData name="Steve Shellhammer" userId="0e71f22d-ee3e-49c0-82ff-dbc290af8082" providerId="ADAL" clId="{EF3E3B6D-9AE2-4C38-81D4-2D257C689DC2}" dt="2021-06-25T22:21:23.002" v="4093" actId="14100"/>
          <ac:spMkLst>
            <pc:docMk/>
            <pc:sldMk cId="1261565682" sldId="514"/>
            <ac:spMk id="2" creationId="{F961E17E-8DBD-4FDF-B13E-0AC5A8F1A198}"/>
          </ac:spMkLst>
        </pc:spChg>
        <pc:spChg chg="mod">
          <ac:chgData name="Steve Shellhammer" userId="0e71f22d-ee3e-49c0-82ff-dbc290af8082" providerId="ADAL" clId="{EF3E3B6D-9AE2-4C38-81D4-2D257C689DC2}" dt="2021-06-25T22:22:38.587" v="4126" actId="14100"/>
          <ac:spMkLst>
            <pc:docMk/>
            <pc:sldMk cId="1261565682" sldId="514"/>
            <ac:spMk id="3" creationId="{982715ED-DD49-4FEC-B6F7-2365FBE12DA6}"/>
          </ac:spMkLst>
        </pc:spChg>
      </pc:sldChg>
      <pc:sldChg chg="modSp mod">
        <pc:chgData name="Steve Shellhammer" userId="0e71f22d-ee3e-49c0-82ff-dbc290af8082" providerId="ADAL" clId="{EF3E3B6D-9AE2-4C38-81D4-2D257C689DC2}" dt="2021-06-25T22:23:02.268" v="4127" actId="403"/>
        <pc:sldMkLst>
          <pc:docMk/>
          <pc:sldMk cId="158806586" sldId="515"/>
        </pc:sldMkLst>
        <pc:spChg chg="mod">
          <ac:chgData name="Steve Shellhammer" userId="0e71f22d-ee3e-49c0-82ff-dbc290af8082" providerId="ADAL" clId="{EF3E3B6D-9AE2-4C38-81D4-2D257C689DC2}" dt="2021-06-25T22:23:02.268" v="4127" actId="403"/>
          <ac:spMkLst>
            <pc:docMk/>
            <pc:sldMk cId="158806586" sldId="515"/>
            <ac:spMk id="3" creationId="{0B04AE32-A9F3-4E40-A8C4-9FEA2A137B1C}"/>
          </ac:spMkLst>
        </pc:spChg>
      </pc:sldChg>
      <pc:sldChg chg="modSp new mod">
        <pc:chgData name="Steve Shellhammer" userId="0e71f22d-ee3e-49c0-82ff-dbc290af8082" providerId="ADAL" clId="{EF3E3B6D-9AE2-4C38-81D4-2D257C689DC2}" dt="2021-06-25T21:38:38.234" v="2044" actId="20577"/>
        <pc:sldMkLst>
          <pc:docMk/>
          <pc:sldMk cId="4023721527" sldId="516"/>
        </pc:sldMkLst>
        <pc:spChg chg="mod">
          <ac:chgData name="Steve Shellhammer" userId="0e71f22d-ee3e-49c0-82ff-dbc290af8082" providerId="ADAL" clId="{EF3E3B6D-9AE2-4C38-81D4-2D257C689DC2}" dt="2021-06-25T21:10:14.509" v="533" actId="14100"/>
          <ac:spMkLst>
            <pc:docMk/>
            <pc:sldMk cId="4023721527" sldId="516"/>
            <ac:spMk id="2" creationId="{9D516EA6-600A-41F6-B4F0-626A947A06A4}"/>
          </ac:spMkLst>
        </pc:spChg>
        <pc:spChg chg="mod">
          <ac:chgData name="Steve Shellhammer" userId="0e71f22d-ee3e-49c0-82ff-dbc290af8082" providerId="ADAL" clId="{EF3E3B6D-9AE2-4C38-81D4-2D257C689DC2}" dt="2021-06-25T21:38:38.234" v="2044" actId="20577"/>
          <ac:spMkLst>
            <pc:docMk/>
            <pc:sldMk cId="4023721527" sldId="516"/>
            <ac:spMk id="3" creationId="{B1259139-D612-4788-9835-14D9DC82B062}"/>
          </ac:spMkLst>
        </pc:spChg>
      </pc:sldChg>
      <pc:sldChg chg="modSp new del mod">
        <pc:chgData name="Steve Shellhammer" userId="0e71f22d-ee3e-49c0-82ff-dbc290af8082" providerId="ADAL" clId="{EF3E3B6D-9AE2-4C38-81D4-2D257C689DC2}" dt="2021-06-25T22:23:09.284" v="4128" actId="47"/>
        <pc:sldMkLst>
          <pc:docMk/>
          <pc:sldMk cId="3838431061" sldId="517"/>
        </pc:sldMkLst>
        <pc:spChg chg="mod">
          <ac:chgData name="Steve Shellhammer" userId="0e71f22d-ee3e-49c0-82ff-dbc290af8082" providerId="ADAL" clId="{EF3E3B6D-9AE2-4C38-81D4-2D257C689DC2}" dt="2021-06-25T21:11:54.434" v="554" actId="20577"/>
          <ac:spMkLst>
            <pc:docMk/>
            <pc:sldMk cId="3838431061" sldId="517"/>
            <ac:spMk id="2" creationId="{5DAB653E-BBAA-4159-BAEC-62F7211B5477}"/>
          </ac:spMkLst>
        </pc:spChg>
      </pc:sldChg>
      <pc:sldChg chg="add del">
        <pc:chgData name="Steve Shellhammer" userId="0e71f22d-ee3e-49c0-82ff-dbc290af8082" providerId="ADAL" clId="{EF3E3B6D-9AE2-4C38-81D4-2D257C689DC2}" dt="2021-06-25T21:52:59.422" v="2668" actId="47"/>
        <pc:sldMkLst>
          <pc:docMk/>
          <pc:sldMk cId="1360714006" sldId="518"/>
        </pc:sldMkLst>
      </pc:sldChg>
      <pc:sldChg chg="add 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660196678" sldId="519"/>
        </pc:sldMkLst>
      </pc:sldChg>
      <pc:sldChg chg="addSp modSp new mod">
        <pc:chgData name="Steve Shellhammer" userId="0e71f22d-ee3e-49c0-82ff-dbc290af8082" providerId="ADAL" clId="{EF3E3B6D-9AE2-4C38-81D4-2D257C689DC2}" dt="2021-06-25T21:36:21.010" v="1731" actId="14100"/>
        <pc:sldMkLst>
          <pc:docMk/>
          <pc:sldMk cId="296882006" sldId="520"/>
        </pc:sldMkLst>
        <pc:spChg chg="mod">
          <ac:chgData name="Steve Shellhammer" userId="0e71f22d-ee3e-49c0-82ff-dbc290af8082" providerId="ADAL" clId="{EF3E3B6D-9AE2-4C38-81D4-2D257C689DC2}" dt="2021-06-25T21:36:21.010" v="1731" actId="14100"/>
          <ac:spMkLst>
            <pc:docMk/>
            <pc:sldMk cId="296882006" sldId="520"/>
            <ac:spMk id="2" creationId="{46B7159D-7731-49C6-83EB-2A54842D31F0}"/>
          </ac:spMkLst>
        </pc:spChg>
        <pc:spChg chg="mod">
          <ac:chgData name="Steve Shellhammer" userId="0e71f22d-ee3e-49c0-82ff-dbc290af8082" providerId="ADAL" clId="{EF3E3B6D-9AE2-4C38-81D4-2D257C689DC2}" dt="2021-06-25T21:33:14.226" v="1521" actId="1076"/>
          <ac:spMkLst>
            <pc:docMk/>
            <pc:sldMk cId="296882006" sldId="520"/>
            <ac:spMk id="3" creationId="{084B1034-2D32-419B-BB54-6179631EF0DF}"/>
          </ac:spMkLst>
        </pc:spChg>
        <pc:spChg chg="add mod">
          <ac:chgData name="Steve Shellhammer" userId="0e71f22d-ee3e-49c0-82ff-dbc290af8082" providerId="ADAL" clId="{EF3E3B6D-9AE2-4C38-81D4-2D257C689DC2}" dt="2021-06-25T21:33:33.452" v="1522" actId="1076"/>
          <ac:spMkLst>
            <pc:docMk/>
            <pc:sldMk cId="296882006" sldId="520"/>
            <ac:spMk id="7" creationId="{2A491CB3-30C7-4827-93B0-17A1C767EE79}"/>
          </ac:spMkLst>
        </pc:spChg>
        <pc:spChg chg="add mod">
          <ac:chgData name="Steve Shellhammer" userId="0e71f22d-ee3e-49c0-82ff-dbc290af8082" providerId="ADAL" clId="{EF3E3B6D-9AE2-4C38-81D4-2D257C689DC2}" dt="2021-06-25T21:34:43.280" v="1531" actId="1076"/>
          <ac:spMkLst>
            <pc:docMk/>
            <pc:sldMk cId="296882006" sldId="520"/>
            <ac:spMk id="8" creationId="{97788F95-D0F5-4CF1-BA54-8C6F926ECBF4}"/>
          </ac:spMkLst>
        </pc:spChg>
        <pc:spChg chg="add mod">
          <ac:chgData name="Steve Shellhammer" userId="0e71f22d-ee3e-49c0-82ff-dbc290af8082" providerId="ADAL" clId="{EF3E3B6D-9AE2-4C38-81D4-2D257C689DC2}" dt="2021-06-25T21:36:15.748" v="1730" actId="1076"/>
          <ac:spMkLst>
            <pc:docMk/>
            <pc:sldMk cId="296882006" sldId="520"/>
            <ac:spMk id="9" creationId="{C62673C3-6221-4BC3-8091-4AB470312F22}"/>
          </ac:spMkLst>
        </pc:spChg>
      </pc:sldChg>
      <pc:sldChg chg="modSp new del mod">
        <pc:chgData name="Steve Shellhammer" userId="0e71f22d-ee3e-49c0-82ff-dbc290af8082" providerId="ADAL" clId="{EF3E3B6D-9AE2-4C38-81D4-2D257C689DC2}" dt="2021-06-25T21:52:54.334" v="2667" actId="47"/>
        <pc:sldMkLst>
          <pc:docMk/>
          <pc:sldMk cId="3845297638" sldId="521"/>
        </pc:sldMkLst>
        <pc:spChg chg="mod">
          <ac:chgData name="Steve Shellhammer" userId="0e71f22d-ee3e-49c0-82ff-dbc290af8082" providerId="ADAL" clId="{EF3E3B6D-9AE2-4C38-81D4-2D257C689DC2}" dt="2021-06-25T21:51:58.707" v="2660" actId="14100"/>
          <ac:spMkLst>
            <pc:docMk/>
            <pc:sldMk cId="3845297638" sldId="521"/>
            <ac:spMk id="3" creationId="{3B80220F-2379-4FAD-8D6A-97376558385D}"/>
          </ac:spMkLst>
        </pc:spChg>
      </pc:sldChg>
      <pc:sldChg chg="addSp modSp new mod">
        <pc:chgData name="Steve Shellhammer" userId="0e71f22d-ee3e-49c0-82ff-dbc290af8082" providerId="ADAL" clId="{EF3E3B6D-9AE2-4C38-81D4-2D257C689DC2}" dt="2021-06-25T21:52:29.133" v="2666" actId="1076"/>
        <pc:sldMkLst>
          <pc:docMk/>
          <pc:sldMk cId="3832592430" sldId="522"/>
        </pc:sldMkLst>
        <pc:spChg chg="mod">
          <ac:chgData name="Steve Shellhammer" userId="0e71f22d-ee3e-49c0-82ff-dbc290af8082" providerId="ADAL" clId="{EF3E3B6D-9AE2-4C38-81D4-2D257C689DC2}" dt="2021-06-25T21:51:30.395" v="2653" actId="14100"/>
          <ac:spMkLst>
            <pc:docMk/>
            <pc:sldMk cId="3832592430" sldId="522"/>
            <ac:spMk id="2" creationId="{580E386F-E33B-4A9A-B618-F1114ABEFD88}"/>
          </ac:spMkLst>
        </pc:spChg>
        <pc:spChg chg="mod">
          <ac:chgData name="Steve Shellhammer" userId="0e71f22d-ee3e-49c0-82ff-dbc290af8082" providerId="ADAL" clId="{EF3E3B6D-9AE2-4C38-81D4-2D257C689DC2}" dt="2021-06-25T21:52:21.962" v="2664" actId="14100"/>
          <ac:spMkLst>
            <pc:docMk/>
            <pc:sldMk cId="3832592430" sldId="522"/>
            <ac:spMk id="3" creationId="{FF1A6A67-1B16-4157-9B29-59D09BB30E35}"/>
          </ac:spMkLst>
        </pc:spChg>
        <pc:spChg chg="add mod">
          <ac:chgData name="Steve Shellhammer" userId="0e71f22d-ee3e-49c0-82ff-dbc290af8082" providerId="ADAL" clId="{EF3E3B6D-9AE2-4C38-81D4-2D257C689DC2}" dt="2021-06-25T21:52:24.771" v="2665" actId="1076"/>
          <ac:spMkLst>
            <pc:docMk/>
            <pc:sldMk cId="3832592430" sldId="522"/>
            <ac:spMk id="7" creationId="{0FBDF828-F787-4E1B-9518-88D2B6D36AC0}"/>
          </ac:spMkLst>
        </pc:spChg>
        <pc:spChg chg="add mod">
          <ac:chgData name="Steve Shellhammer" userId="0e71f22d-ee3e-49c0-82ff-dbc290af8082" providerId="ADAL" clId="{EF3E3B6D-9AE2-4C38-81D4-2D257C689DC2}" dt="2021-06-25T21:52:29.133" v="2666" actId="1076"/>
          <ac:spMkLst>
            <pc:docMk/>
            <pc:sldMk cId="3832592430" sldId="522"/>
            <ac:spMk id="8" creationId="{A501D644-0D32-460F-A3DE-9D68C9933154}"/>
          </ac:spMkLst>
        </pc:spChg>
      </pc:sldChg>
      <pc:sldChg chg="modSp new mod">
        <pc:chgData name="Steve Shellhammer" userId="0e71f22d-ee3e-49c0-82ff-dbc290af8082" providerId="ADAL" clId="{EF3E3B6D-9AE2-4C38-81D4-2D257C689DC2}" dt="2021-06-25T22:23:30.585" v="4129" actId="14100"/>
        <pc:sldMkLst>
          <pc:docMk/>
          <pc:sldMk cId="2782276938" sldId="523"/>
        </pc:sldMkLst>
        <pc:spChg chg="mod">
          <ac:chgData name="Steve Shellhammer" userId="0e71f22d-ee3e-49c0-82ff-dbc290af8082" providerId="ADAL" clId="{EF3E3B6D-9AE2-4C38-81D4-2D257C689DC2}" dt="2021-06-25T21:53:15.432" v="2677" actId="20577"/>
          <ac:spMkLst>
            <pc:docMk/>
            <pc:sldMk cId="2782276938" sldId="523"/>
            <ac:spMk id="2" creationId="{EC999F9B-9EFC-4D8B-B0B0-57D86062C958}"/>
          </ac:spMkLst>
        </pc:spChg>
        <pc:spChg chg="mod">
          <ac:chgData name="Steve Shellhammer" userId="0e71f22d-ee3e-49c0-82ff-dbc290af8082" providerId="ADAL" clId="{EF3E3B6D-9AE2-4C38-81D4-2D257C689DC2}" dt="2021-06-25T22:23:30.585" v="4129" actId="14100"/>
          <ac:spMkLst>
            <pc:docMk/>
            <pc:sldMk cId="2782276938" sldId="523"/>
            <ac:spMk id="3" creationId="{C8971BCF-3281-4BF5-9D79-BA4A025D42DB}"/>
          </ac:spMkLst>
        </pc:spChg>
      </pc:sldChg>
      <pc:sldChg chg="addSp delSp modSp new mod">
        <pc:chgData name="Steve Shellhammer" userId="0e71f22d-ee3e-49c0-82ff-dbc290af8082" providerId="ADAL" clId="{EF3E3B6D-9AE2-4C38-81D4-2D257C689DC2}" dt="2021-06-25T22:12:29.487" v="3686" actId="1036"/>
        <pc:sldMkLst>
          <pc:docMk/>
          <pc:sldMk cId="1027477533" sldId="524"/>
        </pc:sldMkLst>
        <pc:spChg chg="mod">
          <ac:chgData name="Steve Shellhammer" userId="0e71f22d-ee3e-49c0-82ff-dbc290af8082" providerId="ADAL" clId="{EF3E3B6D-9AE2-4C38-81D4-2D257C689DC2}" dt="2021-06-25T22:06:48.180" v="3515" actId="1076"/>
          <ac:spMkLst>
            <pc:docMk/>
            <pc:sldMk cId="1027477533" sldId="524"/>
            <ac:spMk id="2" creationId="{C692BB00-9B43-4687-945B-0182B2F1E9C3}"/>
          </ac:spMkLst>
        </pc:spChg>
        <pc:spChg chg="mod">
          <ac:chgData name="Steve Shellhammer" userId="0e71f22d-ee3e-49c0-82ff-dbc290af8082" providerId="ADAL" clId="{EF3E3B6D-9AE2-4C38-81D4-2D257C689DC2}" dt="2021-06-25T22:10:33.094" v="3613" actId="14100"/>
          <ac:spMkLst>
            <pc:docMk/>
            <pc:sldMk cId="1027477533" sldId="524"/>
            <ac:spMk id="3" creationId="{A3B69DBD-C7BD-416E-BBE6-E53207EFC930}"/>
          </ac:spMkLst>
        </pc:spChg>
        <pc:spChg chg="add mod">
          <ac:chgData name="Steve Shellhammer" userId="0e71f22d-ee3e-49c0-82ff-dbc290af8082" providerId="ADAL" clId="{EF3E3B6D-9AE2-4C38-81D4-2D257C689DC2}" dt="2021-06-25T22:11:25.707" v="3667" actId="14100"/>
          <ac:spMkLst>
            <pc:docMk/>
            <pc:sldMk cId="1027477533" sldId="524"/>
            <ac:spMk id="10" creationId="{0A087898-D2F3-4C82-BA75-16E9F222AFA4}"/>
          </ac:spMkLst>
        </pc:spChg>
        <pc:spChg chg="add mod">
          <ac:chgData name="Steve Shellhammer" userId="0e71f22d-ee3e-49c0-82ff-dbc290af8082" providerId="ADAL" clId="{EF3E3B6D-9AE2-4C38-81D4-2D257C689DC2}" dt="2021-06-25T22:12:29.487" v="3686" actId="1036"/>
          <ac:spMkLst>
            <pc:docMk/>
            <pc:sldMk cId="1027477533" sldId="524"/>
            <ac:spMk id="11" creationId="{C0661003-0D25-4F2E-98CF-8CE36595B2A4}"/>
          </ac:spMkLst>
        </pc:spChg>
        <pc:spChg chg="add mod">
          <ac:chgData name="Steve Shellhammer" userId="0e71f22d-ee3e-49c0-82ff-dbc290af8082" providerId="ADAL" clId="{EF3E3B6D-9AE2-4C38-81D4-2D257C689DC2}" dt="2021-06-25T22:12:29.487" v="3686" actId="1036"/>
          <ac:spMkLst>
            <pc:docMk/>
            <pc:sldMk cId="1027477533" sldId="524"/>
            <ac:spMk id="12" creationId="{1C8E24BD-95B8-4A4F-95A1-95A730AF3D74}"/>
          </ac:spMkLst>
        </pc:spChg>
        <pc:spChg chg="add mod">
          <ac:chgData name="Steve Shellhammer" userId="0e71f22d-ee3e-49c0-82ff-dbc290af8082" providerId="ADAL" clId="{EF3E3B6D-9AE2-4C38-81D4-2D257C689DC2}" dt="2021-06-25T22:11:31.222" v="3668" actId="255"/>
          <ac:spMkLst>
            <pc:docMk/>
            <pc:sldMk cId="1027477533" sldId="524"/>
            <ac:spMk id="13" creationId="{BF451652-1A06-464E-80E1-D25B4823ADD3}"/>
          </ac:spMkLst>
        </pc:spChg>
        <pc:spChg chg="add mod">
          <ac:chgData name="Steve Shellhammer" userId="0e71f22d-ee3e-49c0-82ff-dbc290af8082" providerId="ADAL" clId="{EF3E3B6D-9AE2-4C38-81D4-2D257C689DC2}" dt="2021-06-25T22:11:40.056" v="3670" actId="1076"/>
          <ac:spMkLst>
            <pc:docMk/>
            <pc:sldMk cId="1027477533" sldId="524"/>
            <ac:spMk id="14" creationId="{8D6E9A56-A8A7-4046-B462-ADBC488976A8}"/>
          </ac:spMkLst>
        </pc:spChg>
        <pc:spChg chg="add mod">
          <ac:chgData name="Steve Shellhammer" userId="0e71f22d-ee3e-49c0-82ff-dbc290af8082" providerId="ADAL" clId="{EF3E3B6D-9AE2-4C38-81D4-2D257C689DC2}" dt="2021-06-25T22:11:46.705" v="3672" actId="255"/>
          <ac:spMkLst>
            <pc:docMk/>
            <pc:sldMk cId="1027477533" sldId="524"/>
            <ac:spMk id="15" creationId="{63596346-66EC-4108-9586-652CFD168F22}"/>
          </ac:spMkLst>
        </pc:spChg>
        <pc:spChg chg="add mod">
          <ac:chgData name="Steve Shellhammer" userId="0e71f22d-ee3e-49c0-82ff-dbc290af8082" providerId="ADAL" clId="{EF3E3B6D-9AE2-4C38-81D4-2D257C689DC2}" dt="2021-06-25T22:12:22.943" v="3681" actId="1076"/>
          <ac:spMkLst>
            <pc:docMk/>
            <pc:sldMk cId="1027477533" sldId="524"/>
            <ac:spMk id="16" creationId="{ABD3E1C4-CF73-4341-B694-B01BDB9E1C2F}"/>
          </ac:spMkLst>
        </pc:spChg>
        <pc:graphicFrameChg chg="add del">
          <ac:chgData name="Steve Shellhammer" userId="0e71f22d-ee3e-49c0-82ff-dbc290af8082" providerId="ADAL" clId="{EF3E3B6D-9AE2-4C38-81D4-2D257C689DC2}" dt="2021-06-25T21:57:36.684" v="3331" actId="3680"/>
          <ac:graphicFrameMkLst>
            <pc:docMk/>
            <pc:sldMk cId="1027477533" sldId="524"/>
            <ac:graphicFrameMk id="7" creationId="{B364A925-8F57-4834-A750-2928A0C6E184}"/>
          </ac:graphicFrameMkLst>
        </pc:graphicFrameChg>
        <pc:graphicFrameChg chg="add mod modGraphic">
          <ac:chgData name="Steve Shellhammer" userId="0e71f22d-ee3e-49c0-82ff-dbc290af8082" providerId="ADAL" clId="{EF3E3B6D-9AE2-4C38-81D4-2D257C689DC2}" dt="2021-06-25T22:06:55.246" v="3527" actId="1038"/>
          <ac:graphicFrameMkLst>
            <pc:docMk/>
            <pc:sldMk cId="1027477533" sldId="524"/>
            <ac:graphicFrameMk id="8" creationId="{B2CFB235-CED5-4A6A-A39C-37E00181625D}"/>
          </ac:graphicFrameMkLst>
        </pc:graphicFrameChg>
        <pc:graphicFrameChg chg="add mod modGraphic">
          <ac:chgData name="Steve Shellhammer" userId="0e71f22d-ee3e-49c0-82ff-dbc290af8082" providerId="ADAL" clId="{EF3E3B6D-9AE2-4C38-81D4-2D257C689DC2}" dt="2021-06-25T22:06:55.246" v="3527" actId="1038"/>
          <ac:graphicFrameMkLst>
            <pc:docMk/>
            <pc:sldMk cId="1027477533" sldId="524"/>
            <ac:graphicFrameMk id="9" creationId="{43953350-3291-43D6-B892-9A341DF1FDFD}"/>
          </ac:graphicFrameMkLst>
        </pc:graphicFrameChg>
      </pc:sldChg>
      <pc:sldChg chg="modSp add mod">
        <pc:chgData name="Steve Shellhammer" userId="0e71f22d-ee3e-49c0-82ff-dbc290af8082" providerId="ADAL" clId="{EF3E3B6D-9AE2-4C38-81D4-2D257C689DC2}" dt="2021-06-25T22:18:02.479" v="3716" actId="20577"/>
        <pc:sldMkLst>
          <pc:docMk/>
          <pc:sldMk cId="2938999793" sldId="525"/>
        </pc:sldMkLst>
        <pc:spChg chg="mod">
          <ac:chgData name="Steve Shellhammer" userId="0e71f22d-ee3e-49c0-82ff-dbc290af8082" providerId="ADAL" clId="{EF3E3B6D-9AE2-4C38-81D4-2D257C689DC2}" dt="2021-06-25T22:12:57.648" v="3689" actId="20577"/>
          <ac:spMkLst>
            <pc:docMk/>
            <pc:sldMk cId="2938999793" sldId="525"/>
            <ac:spMk id="2" creationId="{C692BB00-9B43-4687-945B-0182B2F1E9C3}"/>
          </ac:spMkLst>
        </pc:spChg>
        <pc:spChg chg="mod">
          <ac:chgData name="Steve Shellhammer" userId="0e71f22d-ee3e-49c0-82ff-dbc290af8082" providerId="ADAL" clId="{EF3E3B6D-9AE2-4C38-81D4-2D257C689DC2}" dt="2021-06-25T22:17:37.585" v="3704" actId="20577"/>
          <ac:spMkLst>
            <pc:docMk/>
            <pc:sldMk cId="2938999793" sldId="525"/>
            <ac:spMk id="11" creationId="{C0661003-0D25-4F2E-98CF-8CE36595B2A4}"/>
          </ac:spMkLst>
        </pc:spChg>
        <pc:spChg chg="mod">
          <ac:chgData name="Steve Shellhammer" userId="0e71f22d-ee3e-49c0-82ff-dbc290af8082" providerId="ADAL" clId="{EF3E3B6D-9AE2-4C38-81D4-2D257C689DC2}" dt="2021-06-25T22:17:45.031" v="3708" actId="20577"/>
          <ac:spMkLst>
            <pc:docMk/>
            <pc:sldMk cId="2938999793" sldId="525"/>
            <ac:spMk id="12" creationId="{1C8E24BD-95B8-4A4F-95A1-95A730AF3D74}"/>
          </ac:spMkLst>
        </pc:spChg>
        <pc:spChg chg="mod">
          <ac:chgData name="Steve Shellhammer" userId="0e71f22d-ee3e-49c0-82ff-dbc290af8082" providerId="ADAL" clId="{EF3E3B6D-9AE2-4C38-81D4-2D257C689DC2}" dt="2021-06-25T22:17:57.273" v="3712" actId="20577"/>
          <ac:spMkLst>
            <pc:docMk/>
            <pc:sldMk cId="2938999793" sldId="525"/>
            <ac:spMk id="14" creationId="{8D6E9A56-A8A7-4046-B462-ADBC488976A8}"/>
          </ac:spMkLst>
        </pc:spChg>
        <pc:spChg chg="mod">
          <ac:chgData name="Steve Shellhammer" userId="0e71f22d-ee3e-49c0-82ff-dbc290af8082" providerId="ADAL" clId="{EF3E3B6D-9AE2-4C38-81D4-2D257C689DC2}" dt="2021-06-25T22:17:59.858" v="3714" actId="20577"/>
          <ac:spMkLst>
            <pc:docMk/>
            <pc:sldMk cId="2938999793" sldId="525"/>
            <ac:spMk id="15" creationId="{63596346-66EC-4108-9586-652CFD168F22}"/>
          </ac:spMkLst>
        </pc:spChg>
        <pc:spChg chg="mod">
          <ac:chgData name="Steve Shellhammer" userId="0e71f22d-ee3e-49c0-82ff-dbc290af8082" providerId="ADAL" clId="{EF3E3B6D-9AE2-4C38-81D4-2D257C689DC2}" dt="2021-06-25T22:18:02.479" v="3716" actId="20577"/>
          <ac:spMkLst>
            <pc:docMk/>
            <pc:sldMk cId="2938999793" sldId="525"/>
            <ac:spMk id="16" creationId="{ABD3E1C4-CF73-4341-B694-B01BDB9E1C2F}"/>
          </ac:spMkLst>
        </pc:spChg>
        <pc:graphicFrameChg chg="mod modGraphic">
          <ac:chgData name="Steve Shellhammer" userId="0e71f22d-ee3e-49c0-82ff-dbc290af8082" providerId="ADAL" clId="{EF3E3B6D-9AE2-4C38-81D4-2D257C689DC2}" dt="2021-06-25T22:17:07.176" v="3697" actId="122"/>
          <ac:graphicFrameMkLst>
            <pc:docMk/>
            <pc:sldMk cId="2938999793" sldId="525"/>
            <ac:graphicFrameMk id="8" creationId="{B2CFB235-CED5-4A6A-A39C-37E00181625D}"/>
          </ac:graphicFrameMkLst>
        </pc:graphicFrameChg>
        <pc:graphicFrameChg chg="mod modGraphic">
          <ac:chgData name="Steve Shellhammer" userId="0e71f22d-ee3e-49c0-82ff-dbc290af8082" providerId="ADAL" clId="{EF3E3B6D-9AE2-4C38-81D4-2D257C689DC2}" dt="2021-06-25T22:17:33.755" v="3702" actId="113"/>
          <ac:graphicFrameMkLst>
            <pc:docMk/>
            <pc:sldMk cId="2938999793" sldId="525"/>
            <ac:graphicFrameMk id="9" creationId="{43953350-3291-43D6-B892-9A341DF1FDFD}"/>
          </ac:graphicFrameMkLst>
        </pc:graphicFrameChg>
      </pc:sldChg>
      <pc:sldChg chg="modSp new mod">
        <pc:chgData name="Steve Shellhammer" userId="0e71f22d-ee3e-49c0-82ff-dbc290af8082" providerId="ADAL" clId="{EF3E3B6D-9AE2-4C38-81D4-2D257C689DC2}" dt="2021-06-25T22:26:04.734" v="4460" actId="20577"/>
        <pc:sldMkLst>
          <pc:docMk/>
          <pc:sldMk cId="2483964135" sldId="526"/>
        </pc:sldMkLst>
        <pc:spChg chg="mod">
          <ac:chgData name="Steve Shellhammer" userId="0e71f22d-ee3e-49c0-82ff-dbc290af8082" providerId="ADAL" clId="{EF3E3B6D-9AE2-4C38-81D4-2D257C689DC2}" dt="2021-06-25T22:26:04.734" v="4460" actId="20577"/>
          <ac:spMkLst>
            <pc:docMk/>
            <pc:sldMk cId="2483964135" sldId="526"/>
            <ac:spMk id="2" creationId="{F0D39CBE-0117-4140-9668-61AA289C802D}"/>
          </ac:spMkLst>
        </pc:spChg>
        <pc:spChg chg="mod">
          <ac:chgData name="Steve Shellhammer" userId="0e71f22d-ee3e-49c0-82ff-dbc290af8082" providerId="ADAL" clId="{EF3E3B6D-9AE2-4C38-81D4-2D257C689DC2}" dt="2021-06-25T22:26:01.248" v="4457" actId="20577"/>
          <ac:spMkLst>
            <pc:docMk/>
            <pc:sldMk cId="2483964135" sldId="526"/>
            <ac:spMk id="3" creationId="{36F757B2-FA8C-4CAE-9E74-BB36C94EB2ED}"/>
          </ac:spMkLst>
        </pc:spChg>
      </pc:sldChg>
      <pc:sldChg chg="modSp add mod">
        <pc:chgData name="Steve Shellhammer" userId="0e71f22d-ee3e-49c0-82ff-dbc290af8082" providerId="ADAL" clId="{EF3E3B6D-9AE2-4C38-81D4-2D257C689DC2}" dt="2021-06-25T22:27:32.850" v="4661" actId="20577"/>
        <pc:sldMkLst>
          <pc:docMk/>
          <pc:sldMk cId="3931575800" sldId="527"/>
        </pc:sldMkLst>
        <pc:spChg chg="mod">
          <ac:chgData name="Steve Shellhammer" userId="0e71f22d-ee3e-49c0-82ff-dbc290af8082" providerId="ADAL" clId="{EF3E3B6D-9AE2-4C38-81D4-2D257C689DC2}" dt="2021-06-25T22:26:21.841" v="4463" actId="20577"/>
          <ac:spMkLst>
            <pc:docMk/>
            <pc:sldMk cId="3931575800" sldId="527"/>
            <ac:spMk id="2" creationId="{F0D39CBE-0117-4140-9668-61AA289C802D}"/>
          </ac:spMkLst>
        </pc:spChg>
        <pc:spChg chg="mod">
          <ac:chgData name="Steve Shellhammer" userId="0e71f22d-ee3e-49c0-82ff-dbc290af8082" providerId="ADAL" clId="{EF3E3B6D-9AE2-4C38-81D4-2D257C689DC2}" dt="2021-06-25T22:27:32.850" v="4661" actId="20577"/>
          <ac:spMkLst>
            <pc:docMk/>
            <pc:sldMk cId="3931575800" sldId="527"/>
            <ac:spMk id="3" creationId="{36F757B2-FA8C-4CAE-9E74-BB36C94EB2ED}"/>
          </ac:spMkLst>
        </pc:spChg>
      </pc:sldChg>
    </pc:docChg>
  </pc:docChgLst>
  <pc:docChgLst>
    <pc:chgData name="Steve Shellhammer" userId="0e71f22d-ee3e-49c0-82ff-dbc290af8082" providerId="ADAL" clId="{1209C8A9-9192-43C9-8B39-98BF0F5C28D9}"/>
    <pc:docChg chg="undo custSel addSld modSld">
      <pc:chgData name="Steve Shellhammer" userId="0e71f22d-ee3e-49c0-82ff-dbc290af8082" providerId="ADAL" clId="{1209C8A9-9192-43C9-8B39-98BF0F5C28D9}" dt="2021-09-03T22:00:33.564" v="3890" actId="20577"/>
      <pc:docMkLst>
        <pc:docMk/>
      </pc:docMkLst>
      <pc:sldChg chg="modSp mod">
        <pc:chgData name="Steve Shellhammer" userId="0e71f22d-ee3e-49c0-82ff-dbc290af8082" providerId="ADAL" clId="{1209C8A9-9192-43C9-8B39-98BF0F5C28D9}" dt="2021-09-03T22:00:33.564" v="3890" actId="20577"/>
        <pc:sldMkLst>
          <pc:docMk/>
          <pc:sldMk cId="0" sldId="256"/>
        </pc:sldMkLst>
        <pc:spChg chg="mod">
          <ac:chgData name="Steve Shellhammer" userId="0e71f22d-ee3e-49c0-82ff-dbc290af8082" providerId="ADAL" clId="{1209C8A9-9192-43C9-8B39-98BF0F5C28D9}" dt="2021-09-03T22:00:33.564" v="389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1209C8A9-9192-43C9-8B39-98BF0F5C28D9}" dt="2021-09-01T17:33:30.131" v="3638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1209C8A9-9192-43C9-8B39-98BF0F5C28D9}" dt="2021-09-01T17:33:40.403" v="3649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1209C8A9-9192-43C9-8B39-98BF0F5C28D9}" dt="2021-09-01T17:33:40.403" v="3649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1209C8A9-9192-43C9-8B39-98BF0F5C28D9}" dt="2021-09-01T17:34:22.051" v="3684" actId="20577"/>
        <pc:sldMkLst>
          <pc:docMk/>
          <pc:sldMk cId="1033386959" sldId="530"/>
        </pc:sldMkLst>
        <pc:spChg chg="mod">
          <ac:chgData name="Steve Shellhammer" userId="0e71f22d-ee3e-49c0-82ff-dbc290af8082" providerId="ADAL" clId="{1209C8A9-9192-43C9-8B39-98BF0F5C28D9}" dt="2021-09-01T17:34:22.051" v="3684" actId="20577"/>
          <ac:spMkLst>
            <pc:docMk/>
            <pc:sldMk cId="1033386959" sldId="530"/>
            <ac:spMk id="3" creationId="{FB91CA03-C543-4A7C-9AE8-6F0711F6E077}"/>
          </ac:spMkLst>
        </pc:spChg>
      </pc:sldChg>
      <pc:sldChg chg="modSp mod">
        <pc:chgData name="Steve Shellhammer" userId="0e71f22d-ee3e-49c0-82ff-dbc290af8082" providerId="ADAL" clId="{1209C8A9-9192-43C9-8B39-98BF0F5C28D9}" dt="2021-08-31T20:06:21.360" v="1708" actId="1076"/>
        <pc:sldMkLst>
          <pc:docMk/>
          <pc:sldMk cId="3940175403" sldId="531"/>
        </pc:sldMkLst>
        <pc:spChg chg="mod">
          <ac:chgData name="Steve Shellhammer" userId="0e71f22d-ee3e-49c0-82ff-dbc290af8082" providerId="ADAL" clId="{1209C8A9-9192-43C9-8B39-98BF0F5C28D9}" dt="2021-08-31T20:05:48.084" v="1654" actId="1076"/>
          <ac:spMkLst>
            <pc:docMk/>
            <pc:sldMk cId="3940175403" sldId="531"/>
            <ac:spMk id="2" creationId="{9D16DF8D-ACC9-469C-8019-662F960DB802}"/>
          </ac:spMkLst>
        </pc:spChg>
        <pc:spChg chg="mod">
          <ac:chgData name="Steve Shellhammer" userId="0e71f22d-ee3e-49c0-82ff-dbc290af8082" providerId="ADAL" clId="{1209C8A9-9192-43C9-8B39-98BF0F5C28D9}" dt="2021-08-31T20:05:51.033" v="1655" actId="1076"/>
          <ac:spMkLst>
            <pc:docMk/>
            <pc:sldMk cId="3940175403" sldId="531"/>
            <ac:spMk id="3" creationId="{AECBD9F4-0DB3-4E1A-82CE-253323D5A4FB}"/>
          </ac:spMkLst>
        </pc:spChg>
        <pc:spChg chg="mod">
          <ac:chgData name="Steve Shellhammer" userId="0e71f22d-ee3e-49c0-82ff-dbc290af8082" providerId="ADAL" clId="{1209C8A9-9192-43C9-8B39-98BF0F5C28D9}" dt="2021-08-31T20:06:21.360" v="1708" actId="1076"/>
          <ac:spMkLst>
            <pc:docMk/>
            <pc:sldMk cId="3940175403" sldId="531"/>
            <ac:spMk id="7" creationId="{BB6A860E-7F78-409E-9233-E04FDEE94050}"/>
          </ac:spMkLst>
        </pc:spChg>
        <pc:spChg chg="mod">
          <ac:chgData name="Steve Shellhammer" userId="0e71f22d-ee3e-49c0-82ff-dbc290af8082" providerId="ADAL" clId="{1209C8A9-9192-43C9-8B39-98BF0F5C28D9}" dt="2021-08-31T20:05:54.036" v="1656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addSp delSp modSp mod">
        <pc:chgData name="Steve Shellhammer" userId="0e71f22d-ee3e-49c0-82ff-dbc290af8082" providerId="ADAL" clId="{1209C8A9-9192-43C9-8B39-98BF0F5C28D9}" dt="2021-08-31T20:18:28.224" v="1716" actId="1036"/>
        <pc:sldMkLst>
          <pc:docMk/>
          <pc:sldMk cId="3646594998" sldId="532"/>
        </pc:sldMkLst>
        <pc:spChg chg="mod">
          <ac:chgData name="Steve Shellhammer" userId="0e71f22d-ee3e-49c0-82ff-dbc290af8082" providerId="ADAL" clId="{1209C8A9-9192-43C9-8B39-98BF0F5C28D9}" dt="2021-08-31T20:04:49.629" v="1642" actId="20577"/>
          <ac:spMkLst>
            <pc:docMk/>
            <pc:sldMk cId="3646594998" sldId="532"/>
            <ac:spMk id="2" creationId="{31CAF199-15C9-4031-9702-BB339A032675}"/>
          </ac:spMkLst>
        </pc:spChg>
        <pc:picChg chg="del">
          <ac:chgData name="Steve Shellhammer" userId="0e71f22d-ee3e-49c0-82ff-dbc290af8082" providerId="ADAL" clId="{1209C8A9-9192-43C9-8B39-98BF0F5C28D9}" dt="2021-08-31T20:04:56.490" v="1643" actId="478"/>
          <ac:picMkLst>
            <pc:docMk/>
            <pc:sldMk cId="3646594998" sldId="532"/>
            <ac:picMk id="8" creationId="{4E69EFE8-25AF-4AC2-B341-5B6C64DD508B}"/>
          </ac:picMkLst>
        </pc:picChg>
        <pc:picChg chg="add mod">
          <ac:chgData name="Steve Shellhammer" userId="0e71f22d-ee3e-49c0-82ff-dbc290af8082" providerId="ADAL" clId="{1209C8A9-9192-43C9-8B39-98BF0F5C28D9}" dt="2021-08-31T20:18:28.224" v="1716" actId="1036"/>
          <ac:picMkLst>
            <pc:docMk/>
            <pc:sldMk cId="3646594998" sldId="532"/>
            <ac:picMk id="9" creationId="{647DB076-2993-40C3-8D81-A31C21E7064B}"/>
          </ac:picMkLst>
        </pc:picChg>
      </pc:sldChg>
      <pc:sldChg chg="addSp delSp modSp mod">
        <pc:chgData name="Steve Shellhammer" userId="0e71f22d-ee3e-49c0-82ff-dbc290af8082" providerId="ADAL" clId="{1209C8A9-9192-43C9-8B39-98BF0F5C28D9}" dt="2021-08-31T20:19:57.531" v="1821" actId="20577"/>
        <pc:sldMkLst>
          <pc:docMk/>
          <pc:sldMk cId="1470928392" sldId="533"/>
        </pc:sldMkLst>
        <pc:spChg chg="mod">
          <ac:chgData name="Steve Shellhammer" userId="0e71f22d-ee3e-49c0-82ff-dbc290af8082" providerId="ADAL" clId="{1209C8A9-9192-43C9-8B39-98BF0F5C28D9}" dt="2021-08-31T20:18:41.938" v="1731" actId="20577"/>
          <ac:spMkLst>
            <pc:docMk/>
            <pc:sldMk cId="1470928392" sldId="533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19:57.531" v="1821" actId="20577"/>
          <ac:spMkLst>
            <pc:docMk/>
            <pc:sldMk cId="1470928392" sldId="53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1209C8A9-9192-43C9-8B39-98BF0F5C28D9}" dt="2021-08-31T20:19:11.137" v="1735" actId="1076"/>
          <ac:picMkLst>
            <pc:docMk/>
            <pc:sldMk cId="1470928392" sldId="533"/>
            <ac:picMk id="7" creationId="{52FB47EA-9882-48CB-990D-139FBF7B9ADF}"/>
          </ac:picMkLst>
        </pc:picChg>
        <pc:picChg chg="del">
          <ac:chgData name="Steve Shellhammer" userId="0e71f22d-ee3e-49c0-82ff-dbc290af8082" providerId="ADAL" clId="{1209C8A9-9192-43C9-8B39-98BF0F5C28D9}" dt="2021-08-31T20:18:44.875" v="1732" actId="478"/>
          <ac:picMkLst>
            <pc:docMk/>
            <pc:sldMk cId="1470928392" sldId="533"/>
            <ac:picMk id="8" creationId="{665AEDEE-906F-46FB-82C2-D9C92A008788}"/>
          </ac:picMkLst>
        </pc:picChg>
      </pc:sldChg>
      <pc:sldChg chg="addSp delSp modSp mod">
        <pc:chgData name="Steve Shellhammer" userId="0e71f22d-ee3e-49c0-82ff-dbc290af8082" providerId="ADAL" clId="{1209C8A9-9192-43C9-8B39-98BF0F5C28D9}" dt="2021-08-31T20:21:01.608" v="1917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1209C8A9-9192-43C9-8B39-98BF0F5C28D9}" dt="2021-08-31T20:20:10.940" v="1836" actId="20577"/>
          <ac:spMkLst>
            <pc:docMk/>
            <pc:sldMk cId="3533804203" sldId="534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1:01.608" v="1917" actId="1076"/>
          <ac:spMkLst>
            <pc:docMk/>
            <pc:sldMk cId="3533804203" sldId="53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1209C8A9-9192-43C9-8B39-98BF0F5C28D9}" dt="2021-08-31T20:20:31.601" v="1840" actId="1076"/>
          <ac:picMkLst>
            <pc:docMk/>
            <pc:sldMk cId="3533804203" sldId="534"/>
            <ac:picMk id="7" creationId="{9A42B9CE-6527-48BF-8BA5-DA4A5F9C5FD6}"/>
          </ac:picMkLst>
        </pc:picChg>
        <pc:picChg chg="del">
          <ac:chgData name="Steve Shellhammer" userId="0e71f22d-ee3e-49c0-82ff-dbc290af8082" providerId="ADAL" clId="{1209C8A9-9192-43C9-8B39-98BF0F5C28D9}" dt="2021-08-31T20:20:13.857" v="1837" actId="478"/>
          <ac:picMkLst>
            <pc:docMk/>
            <pc:sldMk cId="3533804203" sldId="534"/>
            <ac:picMk id="8" creationId="{2C93B98A-35FA-4933-9A9B-D68CCACB4224}"/>
          </ac:picMkLst>
        </pc:picChg>
      </pc:sldChg>
      <pc:sldChg chg="addSp modSp mod">
        <pc:chgData name="Steve Shellhammer" userId="0e71f22d-ee3e-49c0-82ff-dbc290af8082" providerId="ADAL" clId="{1209C8A9-9192-43C9-8B39-98BF0F5C28D9}" dt="2021-08-31T20:37:19.901" v="2577" actId="20577"/>
        <pc:sldMkLst>
          <pc:docMk/>
          <pc:sldMk cId="767981311" sldId="535"/>
        </pc:sldMkLst>
        <pc:spChg chg="mod">
          <ac:chgData name="Steve Shellhammer" userId="0e71f22d-ee3e-49c0-82ff-dbc290af8082" providerId="ADAL" clId="{1209C8A9-9192-43C9-8B39-98BF0F5C28D9}" dt="2021-08-31T20:35:28.320" v="2542" actId="403"/>
          <ac:spMkLst>
            <pc:docMk/>
            <pc:sldMk cId="767981311" sldId="535"/>
            <ac:spMk id="2" creationId="{FC699608-73A5-43E7-A209-403AAB704EE6}"/>
          </ac:spMkLst>
        </pc:spChg>
        <pc:graphicFrameChg chg="mod modGraphic">
          <ac:chgData name="Steve Shellhammer" userId="0e71f22d-ee3e-49c0-82ff-dbc290af8082" providerId="ADAL" clId="{1209C8A9-9192-43C9-8B39-98BF0F5C28D9}" dt="2021-08-31T20:34:57.134" v="2521" actId="1035"/>
          <ac:graphicFrameMkLst>
            <pc:docMk/>
            <pc:sldMk cId="767981311" sldId="535"/>
            <ac:graphicFrameMk id="7" creationId="{E24FE839-38A3-4C47-B2D9-DBF4057B71AF}"/>
          </ac:graphicFrameMkLst>
        </pc:graphicFrameChg>
        <pc:graphicFrameChg chg="add mod modGraphic">
          <ac:chgData name="Steve Shellhammer" userId="0e71f22d-ee3e-49c0-82ff-dbc290af8082" providerId="ADAL" clId="{1209C8A9-9192-43C9-8B39-98BF0F5C28D9}" dt="2021-08-31T20:35:02.494" v="2527" actId="1035"/>
          <ac:graphicFrameMkLst>
            <pc:docMk/>
            <pc:sldMk cId="767981311" sldId="535"/>
            <ac:graphicFrameMk id="8" creationId="{E0775CCC-B8B3-45EA-BF72-15F58CE472B4}"/>
          </ac:graphicFrameMkLst>
        </pc:graphicFrameChg>
        <pc:graphicFrameChg chg="add mod modGraphic">
          <ac:chgData name="Steve Shellhammer" userId="0e71f22d-ee3e-49c0-82ff-dbc290af8082" providerId="ADAL" clId="{1209C8A9-9192-43C9-8B39-98BF0F5C28D9}" dt="2021-08-31T20:37:19.901" v="2577" actId="20577"/>
          <ac:graphicFrameMkLst>
            <pc:docMk/>
            <pc:sldMk cId="767981311" sldId="535"/>
            <ac:graphicFrameMk id="9" creationId="{7BF35FCA-7C9F-46A4-9E37-985419BA76EC}"/>
          </ac:graphicFrameMkLst>
        </pc:graphicFrameChg>
      </pc:sldChg>
      <pc:sldChg chg="modSp mod">
        <pc:chgData name="Steve Shellhammer" userId="0e71f22d-ee3e-49c0-82ff-dbc290af8082" providerId="ADAL" clId="{1209C8A9-9192-43C9-8B39-98BF0F5C28D9}" dt="2021-09-01T17:39:20.365" v="3877" actId="20577"/>
        <pc:sldMkLst>
          <pc:docMk/>
          <pc:sldMk cId="913928595" sldId="536"/>
        </pc:sldMkLst>
        <pc:spChg chg="mod">
          <ac:chgData name="Steve Shellhammer" userId="0e71f22d-ee3e-49c0-82ff-dbc290af8082" providerId="ADAL" clId="{1209C8A9-9192-43C9-8B39-98BF0F5C28D9}" dt="2021-08-31T20:48:03.426" v="3621" actId="14100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1209C8A9-9192-43C9-8B39-98BF0F5C28D9}" dt="2021-09-01T17:39:20.365" v="3877" actId="20577"/>
          <ac:spMkLst>
            <pc:docMk/>
            <pc:sldMk cId="913928595" sldId="536"/>
            <ac:spMk id="3" creationId="{27473B3F-F94D-4728-A0F8-88BFA6907F94}"/>
          </ac:spMkLst>
        </pc:spChg>
      </pc:sldChg>
      <pc:sldChg chg="modSp new mod">
        <pc:chgData name="Steve Shellhammer" userId="0e71f22d-ee3e-49c0-82ff-dbc290af8082" providerId="ADAL" clId="{1209C8A9-9192-43C9-8B39-98BF0F5C28D9}" dt="2021-09-01T17:35:42.264" v="3710" actId="1076"/>
        <pc:sldMkLst>
          <pc:docMk/>
          <pc:sldMk cId="2716857888" sldId="537"/>
        </pc:sldMkLst>
        <pc:spChg chg="mod">
          <ac:chgData name="Steve Shellhammer" userId="0e71f22d-ee3e-49c0-82ff-dbc290af8082" providerId="ADAL" clId="{1209C8A9-9192-43C9-8B39-98BF0F5C28D9}" dt="2021-08-31T20:45:47.504" v="3604" actId="20577"/>
          <ac:spMkLst>
            <pc:docMk/>
            <pc:sldMk cId="2716857888" sldId="537"/>
            <ac:spMk id="2" creationId="{CD84D45E-28A5-469D-B401-C64378FCCE57}"/>
          </ac:spMkLst>
        </pc:spChg>
        <pc:spChg chg="mod">
          <ac:chgData name="Steve Shellhammer" userId="0e71f22d-ee3e-49c0-82ff-dbc290af8082" providerId="ADAL" clId="{1209C8A9-9192-43C9-8B39-98BF0F5C28D9}" dt="2021-09-01T17:35:42.264" v="3710" actId="1076"/>
          <ac:spMkLst>
            <pc:docMk/>
            <pc:sldMk cId="2716857888" sldId="537"/>
            <ac:spMk id="3" creationId="{FF2DE659-4786-4C44-B6D7-E9E05E77C420}"/>
          </ac:spMkLst>
        </pc:spChg>
      </pc:sldChg>
      <pc:sldChg chg="addSp modSp new mod">
        <pc:chgData name="Steve Shellhammer" userId="0e71f22d-ee3e-49c0-82ff-dbc290af8082" providerId="ADAL" clId="{1209C8A9-9192-43C9-8B39-98BF0F5C28D9}" dt="2021-09-01T17:37:48.667" v="3777" actId="14734"/>
        <pc:sldMkLst>
          <pc:docMk/>
          <pc:sldMk cId="2538287792" sldId="538"/>
        </pc:sldMkLst>
        <pc:spChg chg="mod">
          <ac:chgData name="Steve Shellhammer" userId="0e71f22d-ee3e-49c0-82ff-dbc290af8082" providerId="ADAL" clId="{1209C8A9-9192-43C9-8B39-98BF0F5C28D9}" dt="2021-08-31T19:58:22.500" v="1011" actId="404"/>
          <ac:spMkLst>
            <pc:docMk/>
            <pc:sldMk cId="2538287792" sldId="538"/>
            <ac:spMk id="2" creationId="{56161B0A-D743-4495-B8AF-AC7FDC50FDF3}"/>
          </ac:spMkLst>
        </pc:spChg>
        <pc:spChg chg="mod">
          <ac:chgData name="Steve Shellhammer" userId="0e71f22d-ee3e-49c0-82ff-dbc290af8082" providerId="ADAL" clId="{1209C8A9-9192-43C9-8B39-98BF0F5C28D9}" dt="2021-08-31T19:59:05.482" v="1151" actId="14100"/>
          <ac:spMkLst>
            <pc:docMk/>
            <pc:sldMk cId="2538287792" sldId="538"/>
            <ac:spMk id="3" creationId="{A63EAF5C-C5E9-4D89-BAC9-1EF79FEB547C}"/>
          </ac:spMkLst>
        </pc:spChg>
        <pc:graphicFrameChg chg="add mod modGraphic">
          <ac:chgData name="Steve Shellhammer" userId="0e71f22d-ee3e-49c0-82ff-dbc290af8082" providerId="ADAL" clId="{1209C8A9-9192-43C9-8B39-98BF0F5C28D9}" dt="2021-09-01T17:37:48.667" v="3777" actId="14734"/>
          <ac:graphicFrameMkLst>
            <pc:docMk/>
            <pc:sldMk cId="2538287792" sldId="538"/>
            <ac:graphicFrameMk id="7" creationId="{E54EDD74-709A-4443-8907-3952F027D198}"/>
          </ac:graphicFrameMkLst>
        </pc:graphicFrameChg>
      </pc:sldChg>
      <pc:sldChg chg="addSp delSp modSp add mod">
        <pc:chgData name="Steve Shellhammer" userId="0e71f22d-ee3e-49c0-82ff-dbc290af8082" providerId="ADAL" clId="{1209C8A9-9192-43C9-8B39-98BF0F5C28D9}" dt="2021-08-31T20:55:04.072" v="3622" actId="33524"/>
        <pc:sldMkLst>
          <pc:docMk/>
          <pc:sldMk cId="340634408" sldId="539"/>
        </pc:sldMkLst>
        <pc:spChg chg="mod">
          <ac:chgData name="Steve Shellhammer" userId="0e71f22d-ee3e-49c0-82ff-dbc290af8082" providerId="ADAL" clId="{1209C8A9-9192-43C9-8B39-98BF0F5C28D9}" dt="2021-08-31T20:21:26.380" v="1921" actId="20577"/>
          <ac:spMkLst>
            <pc:docMk/>
            <pc:sldMk cId="340634408" sldId="539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04.072" v="3622" actId="33524"/>
          <ac:spMkLst>
            <pc:docMk/>
            <pc:sldMk cId="340634408" sldId="539"/>
            <ac:spMk id="3" creationId="{E3764038-8339-481B-9020-985FC6E12F4D}"/>
          </ac:spMkLst>
        </pc:spChg>
        <pc:picChg chg="add mod">
          <ac:chgData name="Steve Shellhammer" userId="0e71f22d-ee3e-49c0-82ff-dbc290af8082" providerId="ADAL" clId="{1209C8A9-9192-43C9-8B39-98BF0F5C28D9}" dt="2021-08-31T20:23:14.612" v="2131" actId="1076"/>
          <ac:picMkLst>
            <pc:docMk/>
            <pc:sldMk cId="340634408" sldId="539"/>
            <ac:picMk id="8" creationId="{C89709B5-4B42-4FEB-8E75-4B844E94F447}"/>
          </ac:picMkLst>
        </pc:picChg>
        <pc:picChg chg="del">
          <ac:chgData name="Steve Shellhammer" userId="0e71f22d-ee3e-49c0-82ff-dbc290af8082" providerId="ADAL" clId="{1209C8A9-9192-43C9-8B39-98BF0F5C28D9}" dt="2021-08-31T20:21:23.788" v="1919" actId="478"/>
          <ac:picMkLst>
            <pc:docMk/>
            <pc:sldMk cId="340634408" sldId="539"/>
            <ac:picMk id="9" creationId="{647DB076-2993-40C3-8D81-A31C21E7064B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24:46.246" v="2227" actId="14100"/>
        <pc:sldMkLst>
          <pc:docMk/>
          <pc:sldMk cId="3090575766" sldId="540"/>
        </pc:sldMkLst>
        <pc:spChg chg="mod">
          <ac:chgData name="Steve Shellhammer" userId="0e71f22d-ee3e-49c0-82ff-dbc290af8082" providerId="ADAL" clId="{1209C8A9-9192-43C9-8B39-98BF0F5C28D9}" dt="2021-08-31T20:21:34.876" v="1926" actId="20577"/>
          <ac:spMkLst>
            <pc:docMk/>
            <pc:sldMk cId="3090575766" sldId="540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4:46.246" v="2227" actId="14100"/>
          <ac:spMkLst>
            <pc:docMk/>
            <pc:sldMk cId="3090575766" sldId="540"/>
            <ac:spMk id="11" creationId="{C55376E0-B2FE-4B8E-9E7A-6B4F76A7266E}"/>
          </ac:spMkLst>
        </pc:spChg>
        <pc:picChg chg="del">
          <ac:chgData name="Steve Shellhammer" userId="0e71f22d-ee3e-49c0-82ff-dbc290af8082" providerId="ADAL" clId="{1209C8A9-9192-43C9-8B39-98BF0F5C28D9}" dt="2021-08-31T20:21:36.142" v="1927" actId="478"/>
          <ac:picMkLst>
            <pc:docMk/>
            <pc:sldMk cId="3090575766" sldId="540"/>
            <ac:picMk id="7" creationId="{52FB47EA-9882-48CB-990D-139FBF7B9ADF}"/>
          </ac:picMkLst>
        </pc:picChg>
        <pc:picChg chg="add mod">
          <ac:chgData name="Steve Shellhammer" userId="0e71f22d-ee3e-49c0-82ff-dbc290af8082" providerId="ADAL" clId="{1209C8A9-9192-43C9-8B39-98BF0F5C28D9}" dt="2021-08-31T20:23:49.887" v="2136" actId="1076"/>
          <ac:picMkLst>
            <pc:docMk/>
            <pc:sldMk cId="3090575766" sldId="540"/>
            <ac:picMk id="8" creationId="{D0F05E58-9FB4-48A8-B4B0-1582C0AD92C0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25:23.455" v="2238" actId="1076"/>
        <pc:sldMkLst>
          <pc:docMk/>
          <pc:sldMk cId="3549475240" sldId="541"/>
        </pc:sldMkLst>
        <pc:spChg chg="mod">
          <ac:chgData name="Steve Shellhammer" userId="0e71f22d-ee3e-49c0-82ff-dbc290af8082" providerId="ADAL" clId="{1209C8A9-9192-43C9-8B39-98BF0F5C28D9}" dt="2021-08-31T20:21:43.628" v="1932" actId="20577"/>
          <ac:spMkLst>
            <pc:docMk/>
            <pc:sldMk cId="3549475240" sldId="541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5:12.783" v="2236" actId="20577"/>
          <ac:spMkLst>
            <pc:docMk/>
            <pc:sldMk cId="3549475240" sldId="541"/>
            <ac:spMk id="11" creationId="{D7DF42BD-5CAD-43AE-9548-1ADD60AD397A}"/>
          </ac:spMkLst>
        </pc:spChg>
        <pc:picChg chg="del">
          <ac:chgData name="Steve Shellhammer" userId="0e71f22d-ee3e-49c0-82ff-dbc290af8082" providerId="ADAL" clId="{1209C8A9-9192-43C9-8B39-98BF0F5C28D9}" dt="2021-08-31T20:21:51.227" v="1937" actId="478"/>
          <ac:picMkLst>
            <pc:docMk/>
            <pc:sldMk cId="3549475240" sldId="541"/>
            <ac:picMk id="7" creationId="{9A42B9CE-6527-48BF-8BA5-DA4A5F9C5FD6}"/>
          </ac:picMkLst>
        </pc:picChg>
        <pc:picChg chg="add mod">
          <ac:chgData name="Steve Shellhammer" userId="0e71f22d-ee3e-49c0-82ff-dbc290af8082" providerId="ADAL" clId="{1209C8A9-9192-43C9-8B39-98BF0F5C28D9}" dt="2021-08-31T20:25:23.455" v="2238" actId="1076"/>
          <ac:picMkLst>
            <pc:docMk/>
            <pc:sldMk cId="3549475240" sldId="541"/>
            <ac:picMk id="8" creationId="{343AF9F1-6AE8-4FD6-BFD9-4670C9CB0FE5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16.594" v="3626" actId="20577"/>
        <pc:sldMkLst>
          <pc:docMk/>
          <pc:sldMk cId="3476637942" sldId="542"/>
        </pc:sldMkLst>
        <pc:spChg chg="mod">
          <ac:chgData name="Steve Shellhammer" userId="0e71f22d-ee3e-49c0-82ff-dbc290af8082" providerId="ADAL" clId="{1209C8A9-9192-43C9-8B39-98BF0F5C28D9}" dt="2021-08-31T20:25:40.077" v="2243" actId="20577"/>
          <ac:spMkLst>
            <pc:docMk/>
            <pc:sldMk cId="3476637942" sldId="542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16.594" v="3626" actId="20577"/>
          <ac:spMkLst>
            <pc:docMk/>
            <pc:sldMk cId="3476637942" sldId="542"/>
            <ac:spMk id="3" creationId="{E3764038-8339-481B-9020-985FC6E12F4D}"/>
          </ac:spMkLst>
        </pc:spChg>
        <pc:picChg chg="del">
          <ac:chgData name="Steve Shellhammer" userId="0e71f22d-ee3e-49c0-82ff-dbc290af8082" providerId="ADAL" clId="{1209C8A9-9192-43C9-8B39-98BF0F5C28D9}" dt="2021-08-31T20:25:37.252" v="2240" actId="478"/>
          <ac:picMkLst>
            <pc:docMk/>
            <pc:sldMk cId="3476637942" sldId="542"/>
            <ac:picMk id="8" creationId="{C89709B5-4B42-4FEB-8E75-4B844E94F447}"/>
          </ac:picMkLst>
        </pc:picChg>
        <pc:picChg chg="add mod">
          <ac:chgData name="Steve Shellhammer" userId="0e71f22d-ee3e-49c0-82ff-dbc290af8082" providerId="ADAL" clId="{1209C8A9-9192-43C9-8B39-98BF0F5C28D9}" dt="2021-08-31T20:26:23.080" v="2259" actId="1076"/>
          <ac:picMkLst>
            <pc:docMk/>
            <pc:sldMk cId="3476637942" sldId="542"/>
            <ac:picMk id="9" creationId="{4B45FDC5-A49C-486F-A1A1-3D301CEDF617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22.562" v="3630" actId="20577"/>
        <pc:sldMkLst>
          <pc:docMk/>
          <pc:sldMk cId="1889909565" sldId="543"/>
        </pc:sldMkLst>
        <pc:spChg chg="mod">
          <ac:chgData name="Steve Shellhammer" userId="0e71f22d-ee3e-49c0-82ff-dbc290af8082" providerId="ADAL" clId="{1209C8A9-9192-43C9-8B39-98BF0F5C28D9}" dt="2021-08-31T20:25:50.941" v="2251" actId="20577"/>
          <ac:spMkLst>
            <pc:docMk/>
            <pc:sldMk cId="1889909565" sldId="543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22.562" v="3630" actId="20577"/>
          <ac:spMkLst>
            <pc:docMk/>
            <pc:sldMk cId="1889909565" sldId="54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1209C8A9-9192-43C9-8B39-98BF0F5C28D9}" dt="2021-08-31T20:26:42.368" v="2262" actId="1076"/>
          <ac:picMkLst>
            <pc:docMk/>
            <pc:sldMk cId="1889909565" sldId="543"/>
            <ac:picMk id="7" creationId="{0C63919B-6B40-48A6-AA49-CF774E1E64EB}"/>
          </ac:picMkLst>
        </pc:picChg>
        <pc:picChg chg="del">
          <ac:chgData name="Steve Shellhammer" userId="0e71f22d-ee3e-49c0-82ff-dbc290af8082" providerId="ADAL" clId="{1209C8A9-9192-43C9-8B39-98BF0F5C28D9}" dt="2021-08-31T20:25:52.779" v="2252" actId="478"/>
          <ac:picMkLst>
            <pc:docMk/>
            <pc:sldMk cId="1889909565" sldId="543"/>
            <ac:picMk id="8" creationId="{D0F05E58-9FB4-48A8-B4B0-1582C0AD92C0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27.226" v="3634" actId="20577"/>
        <pc:sldMkLst>
          <pc:docMk/>
          <pc:sldMk cId="2976029669" sldId="544"/>
        </pc:sldMkLst>
        <pc:spChg chg="mod">
          <ac:chgData name="Steve Shellhammer" userId="0e71f22d-ee3e-49c0-82ff-dbc290af8082" providerId="ADAL" clId="{1209C8A9-9192-43C9-8B39-98BF0F5C28D9}" dt="2021-08-31T20:26:03.278" v="2256" actId="20577"/>
          <ac:spMkLst>
            <pc:docMk/>
            <pc:sldMk cId="2976029669" sldId="544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27.226" v="3634" actId="20577"/>
          <ac:spMkLst>
            <pc:docMk/>
            <pc:sldMk cId="2976029669" sldId="54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1209C8A9-9192-43C9-8B39-98BF0F5C28D9}" dt="2021-08-31T20:27:02.321" v="2266" actId="1076"/>
          <ac:picMkLst>
            <pc:docMk/>
            <pc:sldMk cId="2976029669" sldId="544"/>
            <ac:picMk id="7" creationId="{DBA7501A-E71B-495F-89E1-DDAB763DACEF}"/>
          </ac:picMkLst>
        </pc:picChg>
        <pc:picChg chg="del">
          <ac:chgData name="Steve Shellhammer" userId="0e71f22d-ee3e-49c0-82ff-dbc290af8082" providerId="ADAL" clId="{1209C8A9-9192-43C9-8B39-98BF0F5C28D9}" dt="2021-08-31T20:25:56.283" v="2253" actId="478"/>
          <ac:picMkLst>
            <pc:docMk/>
            <pc:sldMk cId="2976029669" sldId="544"/>
            <ac:picMk id="8" creationId="{343AF9F1-6AE8-4FD6-BFD9-4670C9CB0FE5}"/>
          </ac:picMkLst>
        </pc:picChg>
      </pc:sldChg>
    </pc:docChg>
  </pc:docChgLst>
  <pc:docChgLst>
    <pc:chgData name="Steve Shellhammer" userId="0e71f22d-ee3e-49c0-82ff-dbc290af8082" providerId="ADAL" clId="{CA656BCD-9632-4D46-9ADA-CAB38A6ADBAB}"/>
    <pc:docChg chg="undo custSel addSld delSld modSld sldOrd">
      <pc:chgData name="Steve Shellhammer" userId="0e71f22d-ee3e-49c0-82ff-dbc290af8082" providerId="ADAL" clId="{CA656BCD-9632-4D46-9ADA-CAB38A6ADBAB}" dt="2020-08-24T17:36:27.181" v="3309" actId="14100"/>
      <pc:docMkLst>
        <pc:docMk/>
      </pc:docMkLst>
      <pc:sldChg chg="modSp mod">
        <pc:chgData name="Steve Shellhammer" userId="0e71f22d-ee3e-49c0-82ff-dbc290af8082" providerId="ADAL" clId="{CA656BCD-9632-4D46-9ADA-CAB38A6ADBAB}" dt="2020-08-23T00:18:19.212" v="1026" actId="14100"/>
        <pc:sldMkLst>
          <pc:docMk/>
          <pc:sldMk cId="0" sldId="256"/>
        </pc:sldMkLst>
        <pc:spChg chg="mod">
          <ac:chgData name="Steve Shellhammer" userId="0e71f22d-ee3e-49c0-82ff-dbc290af8082" providerId="ADAL" clId="{CA656BCD-9632-4D46-9ADA-CAB38A6ADBAB}" dt="2020-08-23T00:18:19.212" v="1026" actId="14100"/>
          <ac:spMkLst>
            <pc:docMk/>
            <pc:sldMk cId="0" sldId="256"/>
            <ac:spMk id="3073" creationId="{00000000-0000-0000-0000-000000000000}"/>
          </ac:spMkLst>
        </pc:spChg>
        <pc:graphicFrameChg chg="modGraphic">
          <ac:chgData name="Steve Shellhammer" userId="0e71f22d-ee3e-49c0-82ff-dbc290af8082" providerId="ADAL" clId="{CA656BCD-9632-4D46-9ADA-CAB38A6ADBAB}" dt="2020-08-23T00:15:42.286" v="887" actId="14734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CA656BCD-9632-4D46-9ADA-CAB38A6ADBAB}" dt="2020-08-22T21:19:07.840" v="886" actId="47"/>
        <pc:sldMkLst>
          <pc:docMk/>
          <pc:sldMk cId="2903092331" sldId="478"/>
        </pc:sldMkLst>
      </pc:sldChg>
      <pc:sldChg chg="modSp mod">
        <pc:chgData name="Steve Shellhammer" userId="0e71f22d-ee3e-49c0-82ff-dbc290af8082" providerId="ADAL" clId="{CA656BCD-9632-4D46-9ADA-CAB38A6ADBAB}" dt="2020-08-23T17:21:27.401" v="2842" actId="14100"/>
        <pc:sldMkLst>
          <pc:docMk/>
          <pc:sldMk cId="1632125" sldId="479"/>
        </pc:sldMkLst>
        <pc:spChg chg="mod">
          <ac:chgData name="Steve Shellhammer" userId="0e71f22d-ee3e-49c0-82ff-dbc290af8082" providerId="ADAL" clId="{CA656BCD-9632-4D46-9ADA-CAB38A6ADBAB}" dt="2020-08-23T17:21:27.401" v="2842" actId="14100"/>
          <ac:spMkLst>
            <pc:docMk/>
            <pc:sldMk cId="1632125" sldId="479"/>
            <ac:spMk id="2" creationId="{2C020233-FE15-4BD2-9B7F-7589D99A575D}"/>
          </ac:spMkLst>
        </pc:spChg>
        <pc:spChg chg="mod">
          <ac:chgData name="Steve Shellhammer" userId="0e71f22d-ee3e-49c0-82ff-dbc290af8082" providerId="ADAL" clId="{CA656BCD-9632-4D46-9ADA-CAB38A6ADBAB}" dt="2020-08-23T17:21:16.526" v="2841" actId="255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CA656BCD-9632-4D46-9ADA-CAB38A6ADBAB}" dt="2020-08-24T17:33:47.219" v="309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CA656BCD-9632-4D46-9ADA-CAB38A6ADBAB}" dt="2020-08-24T17:33:47.219" v="309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CA656BCD-9632-4D46-9ADA-CAB38A6ADBAB}" dt="2020-08-23T17:14:03.379" v="2649" actId="20577"/>
        <pc:sldMkLst>
          <pc:docMk/>
          <pc:sldMk cId="4238986428" sldId="481"/>
        </pc:sldMkLst>
        <pc:spChg chg="mod">
          <ac:chgData name="Steve Shellhammer" userId="0e71f22d-ee3e-49c0-82ff-dbc290af8082" providerId="ADAL" clId="{CA656BCD-9632-4D46-9ADA-CAB38A6ADBAB}" dt="2020-08-23T17:14:03.379" v="2649" actId="20577"/>
          <ac:spMkLst>
            <pc:docMk/>
            <pc:sldMk cId="4238986428" sldId="481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CA656BCD-9632-4D46-9ADA-CAB38A6ADBAB}" dt="2020-08-23T17:18:52.123" v="2764" actId="1076"/>
        <pc:sldMkLst>
          <pc:docMk/>
          <pc:sldMk cId="3145523729" sldId="482"/>
        </pc:sldMkLst>
        <pc:spChg chg="mod">
          <ac:chgData name="Steve Shellhammer" userId="0e71f22d-ee3e-49c0-82ff-dbc290af8082" providerId="ADAL" clId="{CA656BCD-9632-4D46-9ADA-CAB38A6ADBAB}" dt="2020-08-23T00:30:24.442" v="1669" actId="14100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8:52.123" v="2764" actId="1076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 ord">
        <pc:chgData name="Steve Shellhammer" userId="0e71f22d-ee3e-49c0-82ff-dbc290af8082" providerId="ADAL" clId="{CA656BCD-9632-4D46-9ADA-CAB38A6ADBAB}" dt="2020-08-24T17:33:58.603" v="3099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CA656BCD-9632-4D46-9ADA-CAB38A6ADBAB}" dt="2020-08-24T17:33:58.603" v="3099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CA656BCD-9632-4D46-9ADA-CAB38A6ADBAB}" dt="2020-08-23T17:14:46.724" v="2650" actId="20577"/>
        <pc:sldMkLst>
          <pc:docMk/>
          <pc:sldMk cId="1165083760" sldId="484"/>
        </pc:sldMkLst>
        <pc:spChg chg="mod">
          <ac:chgData name="Steve Shellhammer" userId="0e71f22d-ee3e-49c0-82ff-dbc290af8082" providerId="ADAL" clId="{CA656BCD-9632-4D46-9ADA-CAB38A6ADBAB}" dt="2020-08-23T17:14:46.724" v="2650" actId="20577"/>
          <ac:spMkLst>
            <pc:docMk/>
            <pc:sldMk cId="1165083760" sldId="484"/>
            <ac:spMk id="3" creationId="{85E764BB-08F0-4F5B-87CC-541A3CA35AB1}"/>
          </ac:spMkLst>
        </pc:spChg>
      </pc:sldChg>
      <pc:sldChg chg="delSp modSp mod">
        <pc:chgData name="Steve Shellhammer" userId="0e71f22d-ee3e-49c0-82ff-dbc290af8082" providerId="ADAL" clId="{CA656BCD-9632-4D46-9ADA-CAB38A6ADBAB}" dt="2020-08-24T17:36:27.181" v="3309" actId="14100"/>
        <pc:sldMkLst>
          <pc:docMk/>
          <pc:sldMk cId="1334691016" sldId="485"/>
        </pc:sldMkLst>
        <pc:spChg chg="mod">
          <ac:chgData name="Steve Shellhammer" userId="0e71f22d-ee3e-49c0-82ff-dbc290af8082" providerId="ADAL" clId="{CA656BCD-9632-4D46-9ADA-CAB38A6ADBAB}" dt="2020-08-24T17:36:19.403" v="3308" actId="20577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4T17:36:27.181" v="3309" actId="14100"/>
          <ac:spMkLst>
            <pc:docMk/>
            <pc:sldMk cId="1334691016" sldId="485"/>
            <ac:spMk id="3" creationId="{85E764BB-08F0-4F5B-87CC-541A3CA35AB1}"/>
          </ac:spMkLst>
        </pc:spChg>
        <pc:picChg chg="del mod">
          <ac:chgData name="Steve Shellhammer" userId="0e71f22d-ee3e-49c0-82ff-dbc290af8082" providerId="ADAL" clId="{CA656BCD-9632-4D46-9ADA-CAB38A6ADBAB}" dt="2020-08-24T17:35:10.560" v="3131" actId="478"/>
          <ac:picMkLst>
            <pc:docMk/>
            <pc:sldMk cId="1334691016" sldId="485"/>
            <ac:picMk id="9" creationId="{9DD57DE5-AF6C-40B1-A155-AB448FE707D0}"/>
          </ac:picMkLst>
        </pc:picChg>
      </pc:sldChg>
      <pc:sldChg chg="modSp mod">
        <pc:chgData name="Steve Shellhammer" userId="0e71f22d-ee3e-49c0-82ff-dbc290af8082" providerId="ADAL" clId="{CA656BCD-9632-4D46-9ADA-CAB38A6ADBAB}" dt="2020-08-23T17:15:29.758" v="2653" actId="5793"/>
        <pc:sldMkLst>
          <pc:docMk/>
          <pc:sldMk cId="2415202813" sldId="486"/>
        </pc:sldMkLst>
        <pc:spChg chg="mod">
          <ac:chgData name="Steve Shellhammer" userId="0e71f22d-ee3e-49c0-82ff-dbc290af8082" providerId="ADAL" clId="{CA656BCD-9632-4D46-9ADA-CAB38A6ADBAB}" dt="2020-08-23T00:22:13.925" v="1140" actId="14100"/>
          <ac:spMkLst>
            <pc:docMk/>
            <pc:sldMk cId="2415202813" sldId="486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5:29.758" v="2653" actId="5793"/>
          <ac:spMkLst>
            <pc:docMk/>
            <pc:sldMk cId="2415202813" sldId="486"/>
            <ac:spMk id="3" creationId="{85E764BB-08F0-4F5B-87CC-541A3CA35AB1}"/>
          </ac:spMkLst>
        </pc:spChg>
      </pc:sldChg>
      <pc:sldChg chg="modSp new mod">
        <pc:chgData name="Steve Shellhammer" userId="0e71f22d-ee3e-49c0-82ff-dbc290af8082" providerId="ADAL" clId="{CA656BCD-9632-4D46-9ADA-CAB38A6ADBAB}" dt="2020-08-23T17:16:34.767" v="2669" actId="404"/>
        <pc:sldMkLst>
          <pc:docMk/>
          <pc:sldMk cId="675243109" sldId="487"/>
        </pc:sldMkLst>
        <pc:spChg chg="mod">
          <ac:chgData name="Steve Shellhammer" userId="0e71f22d-ee3e-49c0-82ff-dbc290af8082" providerId="ADAL" clId="{CA656BCD-9632-4D46-9ADA-CAB38A6ADBAB}" dt="2020-08-23T00:23:30.580" v="1173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CA656BCD-9632-4D46-9ADA-CAB38A6ADBAB}" dt="2020-08-23T17:16:34.767" v="2669" actId="404"/>
          <ac:spMkLst>
            <pc:docMk/>
            <pc:sldMk cId="675243109" sldId="487"/>
            <ac:spMk id="3" creationId="{F7F3A0E5-FAAC-4B6F-9E0C-21E97D74B750}"/>
          </ac:spMkLst>
        </pc:spChg>
      </pc:sldChg>
      <pc:sldChg chg="addSp delSp modSp new mod">
        <pc:chgData name="Steve Shellhammer" userId="0e71f22d-ee3e-49c0-82ff-dbc290af8082" providerId="ADAL" clId="{CA656BCD-9632-4D46-9ADA-CAB38A6ADBAB}" dt="2020-08-23T17:20:16.556" v="2804" actId="20577"/>
        <pc:sldMkLst>
          <pc:docMk/>
          <pc:sldMk cId="3208908905" sldId="488"/>
        </pc:sldMkLst>
        <pc:spChg chg="mod">
          <ac:chgData name="Steve Shellhammer" userId="0e71f22d-ee3e-49c0-82ff-dbc290af8082" providerId="ADAL" clId="{CA656BCD-9632-4D46-9ADA-CAB38A6ADBAB}" dt="2020-08-23T00:33:38.002" v="1900" actId="313"/>
          <ac:spMkLst>
            <pc:docMk/>
            <pc:sldMk cId="3208908905" sldId="488"/>
            <ac:spMk id="2" creationId="{1745118A-C841-436F-9D07-60380C878B95}"/>
          </ac:spMkLst>
        </pc:spChg>
        <pc:spChg chg="del">
          <ac:chgData name="Steve Shellhammer" userId="0e71f22d-ee3e-49c0-82ff-dbc290af8082" providerId="ADAL" clId="{CA656BCD-9632-4D46-9ADA-CAB38A6ADBAB}" dt="2020-08-23T00:33:18.211" v="1897" actId="3680"/>
          <ac:spMkLst>
            <pc:docMk/>
            <pc:sldMk cId="3208908905" sldId="488"/>
            <ac:spMk id="3" creationId="{260D66F0-47B9-4151-8646-0999C7EC2E4C}"/>
          </ac:spMkLst>
        </pc:spChg>
        <pc:graphicFrameChg chg="add mod ord modGraphic">
          <ac:chgData name="Steve Shellhammer" userId="0e71f22d-ee3e-49c0-82ff-dbc290af8082" providerId="ADAL" clId="{CA656BCD-9632-4D46-9ADA-CAB38A6ADBAB}" dt="2020-08-23T17:20:16.556" v="280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new mod">
        <pc:chgData name="Steve Shellhammer" userId="0e71f22d-ee3e-49c0-82ff-dbc290af8082" providerId="ADAL" clId="{CA656BCD-9632-4D46-9ADA-CAB38A6ADBAB}" dt="2020-08-23T00:36:06.962" v="233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CA656BCD-9632-4D46-9ADA-CAB38A6ADBAB}" dt="2020-08-23T00:34:08.266" v="1957" actId="20577"/>
          <ac:spMkLst>
            <pc:docMk/>
            <pc:sldMk cId="847141214" sldId="489"/>
            <ac:spMk id="2" creationId="{D475D428-45AF-41CA-9480-9EDF278A57BE}"/>
          </ac:spMkLst>
        </pc:spChg>
        <pc:spChg chg="mod">
          <ac:chgData name="Steve Shellhammer" userId="0e71f22d-ee3e-49c0-82ff-dbc290af8082" providerId="ADAL" clId="{CA656BCD-9632-4D46-9ADA-CAB38A6ADBAB}" dt="2020-08-23T00:36:06.962" v="233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add">
        <pc:chgData name="Steve Shellhammer" userId="0e71f22d-ee3e-49c0-82ff-dbc290af8082" providerId="ADAL" clId="{CA656BCD-9632-4D46-9ADA-CAB38A6ADBAB}" dt="2020-08-24T17:35:02.126" v="3130"/>
        <pc:sldMkLst>
          <pc:docMk/>
          <pc:sldMk cId="506027600" sldId="490"/>
        </pc:sldMkLst>
      </pc:sldChg>
    </pc:docChg>
  </pc:docChgLst>
  <pc:docChgLst>
    <pc:chgData name="Steve Shellhammer" userId="0e71f22d-ee3e-49c0-82ff-dbc290af8082" providerId="ADAL" clId="{AAEDEB64-F97E-42B0-9F9D-BC1747B99782}"/>
    <pc:docChg chg="custSel addSld delSld modSld">
      <pc:chgData name="Steve Shellhammer" userId="0e71f22d-ee3e-49c0-82ff-dbc290af8082" providerId="ADAL" clId="{AAEDEB64-F97E-42B0-9F9D-BC1747B99782}" dt="2021-10-20T16:10:29.538" v="2544" actId="1076"/>
      <pc:docMkLst>
        <pc:docMk/>
      </pc:docMkLst>
      <pc:sldChg chg="modSp mod">
        <pc:chgData name="Steve Shellhammer" userId="0e71f22d-ee3e-49c0-82ff-dbc290af8082" providerId="ADAL" clId="{AAEDEB64-F97E-42B0-9F9D-BC1747B99782}" dt="2021-09-13T18:59:04.128" v="2380" actId="403"/>
        <pc:sldMkLst>
          <pc:docMk/>
          <pc:sldMk cId="0" sldId="256"/>
        </pc:sldMkLst>
        <pc:spChg chg="mod">
          <ac:chgData name="Steve Shellhammer" userId="0e71f22d-ee3e-49c0-82ff-dbc290af8082" providerId="ADAL" clId="{AAEDEB64-F97E-42B0-9F9D-BC1747B99782}" dt="2021-09-13T18:59:04.128" v="2380" actId="403"/>
          <ac:spMkLst>
            <pc:docMk/>
            <pc:sldMk cId="0" sldId="256"/>
            <ac:spMk id="3073" creationId="{00000000-0000-0000-0000-000000000000}"/>
          </ac:spMkLst>
        </pc:spChg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491374436" sldId="529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1033386959" sldId="530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3940175403" sldId="531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3646594998" sldId="532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1470928392" sldId="533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3533804203" sldId="534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767981311" sldId="535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913928595" sldId="536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2716857888" sldId="537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2538287792" sldId="538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340634408" sldId="539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3090575766" sldId="540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3549475240" sldId="541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3476637942" sldId="542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1889909565" sldId="543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2976029669" sldId="544"/>
        </pc:sldMkLst>
      </pc:sldChg>
      <pc:sldChg chg="modSp new mod">
        <pc:chgData name="Steve Shellhammer" userId="0e71f22d-ee3e-49c0-82ff-dbc290af8082" providerId="ADAL" clId="{AAEDEB64-F97E-42B0-9F9D-BC1747B99782}" dt="2021-09-13T18:07:20.477" v="529" actId="20577"/>
        <pc:sldMkLst>
          <pc:docMk/>
          <pc:sldMk cId="3498791066" sldId="545"/>
        </pc:sldMkLst>
        <pc:spChg chg="mod">
          <ac:chgData name="Steve Shellhammer" userId="0e71f22d-ee3e-49c0-82ff-dbc290af8082" providerId="ADAL" clId="{AAEDEB64-F97E-42B0-9F9D-BC1747B99782}" dt="2021-09-13T18:02:51.484" v="50" actId="20577"/>
          <ac:spMkLst>
            <pc:docMk/>
            <pc:sldMk cId="3498791066" sldId="545"/>
            <ac:spMk id="2" creationId="{DBB865E1-66BB-4E99-AFB8-B9FC8335739F}"/>
          </ac:spMkLst>
        </pc:spChg>
        <pc:spChg chg="mod">
          <ac:chgData name="Steve Shellhammer" userId="0e71f22d-ee3e-49c0-82ff-dbc290af8082" providerId="ADAL" clId="{AAEDEB64-F97E-42B0-9F9D-BC1747B99782}" dt="2021-09-13T18:07:20.477" v="529" actId="20577"/>
          <ac:spMkLst>
            <pc:docMk/>
            <pc:sldMk cId="3498791066" sldId="545"/>
            <ac:spMk id="3" creationId="{7BDE425A-7E50-40DC-A01C-11D3B10172BB}"/>
          </ac:spMkLst>
        </pc:spChg>
      </pc:sldChg>
      <pc:sldChg chg="modSp new mod">
        <pc:chgData name="Steve Shellhammer" userId="0e71f22d-ee3e-49c0-82ff-dbc290af8082" providerId="ADAL" clId="{AAEDEB64-F97E-42B0-9F9D-BC1747B99782}" dt="2021-10-20T16:10:29.538" v="2544" actId="1076"/>
        <pc:sldMkLst>
          <pc:docMk/>
          <pc:sldMk cId="1901122027" sldId="546"/>
        </pc:sldMkLst>
        <pc:spChg chg="mod">
          <ac:chgData name="Steve Shellhammer" userId="0e71f22d-ee3e-49c0-82ff-dbc290af8082" providerId="ADAL" clId="{AAEDEB64-F97E-42B0-9F9D-BC1747B99782}" dt="2021-10-20T16:10:25.035" v="2543" actId="14100"/>
          <ac:spMkLst>
            <pc:docMk/>
            <pc:sldMk cId="1901122027" sldId="546"/>
            <ac:spMk id="2" creationId="{4F42D96D-5D4B-499B-B007-17ED728D7A0A}"/>
          </ac:spMkLst>
        </pc:spChg>
        <pc:spChg chg="mod">
          <ac:chgData name="Steve Shellhammer" userId="0e71f22d-ee3e-49c0-82ff-dbc290af8082" providerId="ADAL" clId="{AAEDEB64-F97E-42B0-9F9D-BC1747B99782}" dt="2021-10-20T16:10:29.538" v="2544" actId="1076"/>
          <ac:spMkLst>
            <pc:docMk/>
            <pc:sldMk cId="1901122027" sldId="546"/>
            <ac:spMk id="3" creationId="{4E135912-6393-43A9-A457-771465DA055A}"/>
          </ac:spMkLst>
        </pc:spChg>
      </pc:sldChg>
      <pc:sldChg chg="addSp modSp new mod">
        <pc:chgData name="Steve Shellhammer" userId="0e71f22d-ee3e-49c0-82ff-dbc290af8082" providerId="ADAL" clId="{AAEDEB64-F97E-42B0-9F9D-BC1747B99782}" dt="2021-09-13T18:58:33.859" v="2374" actId="1076"/>
        <pc:sldMkLst>
          <pc:docMk/>
          <pc:sldMk cId="3418168406" sldId="547"/>
        </pc:sldMkLst>
        <pc:spChg chg="mod">
          <ac:chgData name="Steve Shellhammer" userId="0e71f22d-ee3e-49c0-82ff-dbc290af8082" providerId="ADAL" clId="{AAEDEB64-F97E-42B0-9F9D-BC1747B99782}" dt="2021-09-13T18:53:22.193" v="1909" actId="14100"/>
          <ac:spMkLst>
            <pc:docMk/>
            <pc:sldMk cId="3418168406" sldId="547"/>
            <ac:spMk id="2" creationId="{12226F6C-21E3-4716-8528-A0C521F7D5EE}"/>
          </ac:spMkLst>
        </pc:spChg>
        <pc:spChg chg="mod">
          <ac:chgData name="Steve Shellhammer" userId="0e71f22d-ee3e-49c0-82ff-dbc290af8082" providerId="ADAL" clId="{AAEDEB64-F97E-42B0-9F9D-BC1747B99782}" dt="2021-09-13T18:58:33.859" v="2374" actId="1076"/>
          <ac:spMkLst>
            <pc:docMk/>
            <pc:sldMk cId="3418168406" sldId="547"/>
            <ac:spMk id="3" creationId="{A0B6F6BF-BB41-4C53-8EE0-61F28885CE16}"/>
          </ac:spMkLst>
        </pc:spChg>
        <pc:spChg chg="add mod">
          <ac:chgData name="Steve Shellhammer" userId="0e71f22d-ee3e-49c0-82ff-dbc290af8082" providerId="ADAL" clId="{AAEDEB64-F97E-42B0-9F9D-BC1747B99782}" dt="2021-09-13T18:58:04.236" v="2294" actId="20577"/>
          <ac:spMkLst>
            <pc:docMk/>
            <pc:sldMk cId="3418168406" sldId="547"/>
            <ac:spMk id="7" creationId="{FB6E9F5D-13A7-41EC-BF46-4854766A00A5}"/>
          </ac:spMkLst>
        </pc:spChg>
        <pc:spChg chg="add mod">
          <ac:chgData name="Steve Shellhammer" userId="0e71f22d-ee3e-49c0-82ff-dbc290af8082" providerId="ADAL" clId="{AAEDEB64-F97E-42B0-9F9D-BC1747B99782}" dt="2021-09-13T18:58:29.526" v="2373" actId="1076"/>
          <ac:spMkLst>
            <pc:docMk/>
            <pc:sldMk cId="3418168406" sldId="547"/>
            <ac:spMk id="8" creationId="{AFE74DAA-5AB5-431B-8ED4-4310BD6FA4BE}"/>
          </ac:spMkLst>
        </pc:spChg>
      </pc:sldChg>
    </pc:docChg>
  </pc:docChgLst>
  <pc:docChgLst>
    <pc:chgData name="Steve Shellhammer" userId="0e71f22d-ee3e-49c0-82ff-dbc290af8082" providerId="ADAL" clId="{5AE2CC8C-54BD-4BD0-9392-2A265393AAE9}"/>
    <pc:docChg chg="undo custSel addSld delSld modSld">
      <pc:chgData name="Steve Shellhammer" userId="0e71f22d-ee3e-49c0-82ff-dbc290af8082" providerId="ADAL" clId="{5AE2CC8C-54BD-4BD0-9392-2A265393AAE9}" dt="2021-04-26T23:57:39.962" v="5190" actId="1076"/>
      <pc:docMkLst>
        <pc:docMk/>
      </pc:docMkLst>
      <pc:sldChg chg="delSp modSp mod">
        <pc:chgData name="Steve Shellhammer" userId="0e71f22d-ee3e-49c0-82ff-dbc290af8082" providerId="ADAL" clId="{5AE2CC8C-54BD-4BD0-9392-2A265393AAE9}" dt="2021-04-23T16:13:36.031" v="4833"/>
        <pc:sldMkLst>
          <pc:docMk/>
          <pc:sldMk cId="0" sldId="256"/>
        </pc:sldMkLst>
        <pc:spChg chg="del mod">
          <ac:chgData name="Steve Shellhammer" userId="0e71f22d-ee3e-49c0-82ff-dbc290af8082" providerId="ADAL" clId="{5AE2CC8C-54BD-4BD0-9392-2A265393AAE9}" dt="2021-04-21T22:28:33.202" v="61" actId="478"/>
          <ac:spMkLst>
            <pc:docMk/>
            <pc:sldMk cId="0" sldId="256"/>
            <ac:spMk id="11" creationId="{BAEB70CC-9A5D-4B0A-92C5-447F817E277A}"/>
          </ac:spMkLst>
        </pc:spChg>
        <pc:spChg chg="mod">
          <ac:chgData name="Steve Shellhammer" userId="0e71f22d-ee3e-49c0-82ff-dbc290af8082" providerId="ADAL" clId="{5AE2CC8C-54BD-4BD0-9392-2A265393AAE9}" dt="2021-04-21T22:29:38.106" v="64" actId="14100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5AE2CC8C-54BD-4BD0-9392-2A265393AAE9}" dt="2021-04-21T22:29:11.685" v="63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5AE2CC8C-54BD-4BD0-9392-2A265393AAE9}" dt="2021-04-23T16:13:36.031" v="4833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967477002" sldId="482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84003677" sldId="483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98337821" sldId="484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658309821" sldId="485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3393319472" sldId="486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4284133424" sldId="487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663599620" sldId="488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715842681" sldId="489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3250604963" sldId="490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4154146102" sldId="491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2084330954" sldId="492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53439342" sldId="493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573313430" sldId="494"/>
        </pc:sldMkLst>
      </pc:sldChg>
      <pc:sldChg chg="modSp new mod">
        <pc:chgData name="Steve Shellhammer" userId="0e71f22d-ee3e-49c0-82ff-dbc290af8082" providerId="ADAL" clId="{5AE2CC8C-54BD-4BD0-9392-2A265393AAE9}" dt="2021-04-23T16:15:43.962" v="4876" actId="20577"/>
        <pc:sldMkLst>
          <pc:docMk/>
          <pc:sldMk cId="892577509" sldId="495"/>
        </pc:sldMkLst>
        <pc:spChg chg="mod">
          <ac:chgData name="Steve Shellhammer" userId="0e71f22d-ee3e-49c0-82ff-dbc290af8082" providerId="ADAL" clId="{5AE2CC8C-54BD-4BD0-9392-2A265393AAE9}" dt="2021-04-21T22:30:58.846" v="87" actId="20577"/>
          <ac:spMkLst>
            <pc:docMk/>
            <pc:sldMk cId="892577509" sldId="495"/>
            <ac:spMk id="2" creationId="{65C8E21A-9D73-42A7-8E70-24C3E6711C3C}"/>
          </ac:spMkLst>
        </pc:spChg>
        <pc:spChg chg="mod">
          <ac:chgData name="Steve Shellhammer" userId="0e71f22d-ee3e-49c0-82ff-dbc290af8082" providerId="ADAL" clId="{5AE2CC8C-54BD-4BD0-9392-2A265393AAE9}" dt="2021-04-23T16:15:43.962" v="4876" actId="20577"/>
          <ac:spMkLst>
            <pc:docMk/>
            <pc:sldMk cId="892577509" sldId="495"/>
            <ac:spMk id="3" creationId="{BA401E54-9A0D-467D-ABE5-FB4EB6F57B76}"/>
          </ac:spMkLst>
        </pc:spChg>
      </pc:sldChg>
      <pc:sldChg chg="modSp new mod">
        <pc:chgData name="Steve Shellhammer" userId="0e71f22d-ee3e-49c0-82ff-dbc290af8082" providerId="ADAL" clId="{5AE2CC8C-54BD-4BD0-9392-2A265393AAE9}" dt="2021-04-21T22:45:11.045" v="309" actId="255"/>
        <pc:sldMkLst>
          <pc:docMk/>
          <pc:sldMk cId="1472924119" sldId="496"/>
        </pc:sldMkLst>
        <pc:spChg chg="mod">
          <ac:chgData name="Steve Shellhammer" userId="0e71f22d-ee3e-49c0-82ff-dbc290af8082" providerId="ADAL" clId="{5AE2CC8C-54BD-4BD0-9392-2A265393AAE9}" dt="2021-04-21T22:37:36.825" v="294" actId="20577"/>
          <ac:spMkLst>
            <pc:docMk/>
            <pc:sldMk cId="1472924119" sldId="496"/>
            <ac:spMk id="2" creationId="{79AF1BB4-FA2B-4F0A-990E-47BD6E5EC3A1}"/>
          </ac:spMkLst>
        </pc:spChg>
        <pc:spChg chg="mod">
          <ac:chgData name="Steve Shellhammer" userId="0e71f22d-ee3e-49c0-82ff-dbc290af8082" providerId="ADAL" clId="{5AE2CC8C-54BD-4BD0-9392-2A265393AAE9}" dt="2021-04-21T22:45:11.045" v="309" actId="255"/>
          <ac:spMkLst>
            <pc:docMk/>
            <pc:sldMk cId="1472924119" sldId="496"/>
            <ac:spMk id="3" creationId="{9DE5CA36-B3A2-4376-A3B1-313C5A61EE74}"/>
          </ac:spMkLst>
        </pc:spChg>
      </pc:sldChg>
      <pc:sldChg chg="addSp delSp modSp new mod">
        <pc:chgData name="Steve Shellhammer" userId="0e71f22d-ee3e-49c0-82ff-dbc290af8082" providerId="ADAL" clId="{5AE2CC8C-54BD-4BD0-9392-2A265393AAE9}" dt="2021-04-22T00:02:03.780" v="4672" actId="14100"/>
        <pc:sldMkLst>
          <pc:docMk/>
          <pc:sldMk cId="2963953603" sldId="497"/>
        </pc:sldMkLst>
        <pc:spChg chg="mod">
          <ac:chgData name="Steve Shellhammer" userId="0e71f22d-ee3e-49c0-82ff-dbc290af8082" providerId="ADAL" clId="{5AE2CC8C-54BD-4BD0-9392-2A265393AAE9}" dt="2021-04-22T00:02:03.780" v="4672" actId="14100"/>
          <ac:spMkLst>
            <pc:docMk/>
            <pc:sldMk cId="2963953603" sldId="497"/>
            <ac:spMk id="2" creationId="{F99666DC-C4C2-4206-A43C-68C6D7DF4861}"/>
          </ac:spMkLst>
        </pc:spChg>
        <pc:spChg chg="mod">
          <ac:chgData name="Steve Shellhammer" userId="0e71f22d-ee3e-49c0-82ff-dbc290af8082" providerId="ADAL" clId="{5AE2CC8C-54BD-4BD0-9392-2A265393AAE9}" dt="2021-04-22T00:01:43.374" v="4666" actId="1036"/>
          <ac:spMkLst>
            <pc:docMk/>
            <pc:sldMk cId="2963953603" sldId="497"/>
            <ac:spMk id="3" creationId="{7111A924-DE11-4B4C-B125-5E466FD208EC}"/>
          </ac:spMkLst>
        </pc:spChg>
        <pc:spChg chg="add mod">
          <ac:chgData name="Steve Shellhammer" userId="0e71f22d-ee3e-49c0-82ff-dbc290af8082" providerId="ADAL" clId="{5AE2CC8C-54BD-4BD0-9392-2A265393AAE9}" dt="2021-04-22T00:01:43.374" v="4666" actId="1036"/>
          <ac:spMkLst>
            <pc:docMk/>
            <pc:sldMk cId="2963953603" sldId="497"/>
            <ac:spMk id="9" creationId="{CC44E1AF-96C3-4B51-9CED-1881F89E8E77}"/>
          </ac:spMkLst>
        </pc:spChg>
        <pc:picChg chg="add del mod">
          <ac:chgData name="Steve Shellhammer" userId="0e71f22d-ee3e-49c0-82ff-dbc290af8082" providerId="ADAL" clId="{5AE2CC8C-54BD-4BD0-9392-2A265393AAE9}" dt="2021-04-21T23:08:13.796" v="1151" actId="478"/>
          <ac:picMkLst>
            <pc:docMk/>
            <pc:sldMk cId="2963953603" sldId="497"/>
            <ac:picMk id="8" creationId="{6E9BA21D-D9C7-4EDD-838C-C7A7F91B957A}"/>
          </ac:picMkLst>
        </pc:picChg>
        <pc:picChg chg="del">
          <ac:chgData name="Steve Shellhammer" userId="0e71f22d-ee3e-49c0-82ff-dbc290af8082" providerId="ADAL" clId="{5AE2CC8C-54BD-4BD0-9392-2A265393AAE9}" dt="2021-04-21T23:08:39.577" v="1152" actId="478"/>
          <ac:picMkLst>
            <pc:docMk/>
            <pc:sldMk cId="2963953603" sldId="497"/>
            <ac:picMk id="10" creationId="{E18B5114-0087-4FA3-BFBA-765F0F74C232}"/>
          </ac:picMkLst>
        </pc:picChg>
        <pc:picChg chg="add mod">
          <ac:chgData name="Steve Shellhammer" userId="0e71f22d-ee3e-49c0-82ff-dbc290af8082" providerId="ADAL" clId="{5AE2CC8C-54BD-4BD0-9392-2A265393AAE9}" dt="2021-04-22T00:01:43.374" v="4666" actId="1036"/>
          <ac:picMkLst>
            <pc:docMk/>
            <pc:sldMk cId="2963953603" sldId="497"/>
            <ac:picMk id="12" creationId="{1912E62C-D68A-4C06-A304-6F8D6F059FEC}"/>
          </ac:picMkLst>
        </pc:picChg>
      </pc:sldChg>
      <pc:sldChg chg="addSp modSp new mod">
        <pc:chgData name="Steve Shellhammer" userId="0e71f22d-ee3e-49c0-82ff-dbc290af8082" providerId="ADAL" clId="{5AE2CC8C-54BD-4BD0-9392-2A265393AAE9}" dt="2021-04-22T00:02:59.966" v="4689" actId="14100"/>
        <pc:sldMkLst>
          <pc:docMk/>
          <pc:sldMk cId="700908960" sldId="498"/>
        </pc:sldMkLst>
        <pc:spChg chg="mod">
          <ac:chgData name="Steve Shellhammer" userId="0e71f22d-ee3e-49c0-82ff-dbc290af8082" providerId="ADAL" clId="{5AE2CC8C-54BD-4BD0-9392-2A265393AAE9}" dt="2021-04-22T00:02:59.966" v="4689" actId="14100"/>
          <ac:spMkLst>
            <pc:docMk/>
            <pc:sldMk cId="700908960" sldId="498"/>
            <ac:spMk id="2" creationId="{0C524286-70E5-4805-A30D-C30785D0A169}"/>
          </ac:spMkLst>
        </pc:spChg>
        <pc:spChg chg="mod">
          <ac:chgData name="Steve Shellhammer" userId="0e71f22d-ee3e-49c0-82ff-dbc290af8082" providerId="ADAL" clId="{5AE2CC8C-54BD-4BD0-9392-2A265393AAE9}" dt="2021-04-22T00:02:34.942" v="4684" actId="1036"/>
          <ac:spMkLst>
            <pc:docMk/>
            <pc:sldMk cId="700908960" sldId="498"/>
            <ac:spMk id="3" creationId="{5A2506E9-055C-47F5-B780-9EB7BE3A9BBE}"/>
          </ac:spMkLst>
        </pc:spChg>
        <pc:spChg chg="add mod">
          <ac:chgData name="Steve Shellhammer" userId="0e71f22d-ee3e-49c0-82ff-dbc290af8082" providerId="ADAL" clId="{5AE2CC8C-54BD-4BD0-9392-2A265393AAE9}" dt="2021-04-22T00:02:41.966" v="4688" actId="1036"/>
          <ac:spMkLst>
            <pc:docMk/>
            <pc:sldMk cId="700908960" sldId="498"/>
            <ac:spMk id="9" creationId="{5209FE2E-E864-4B84-9250-BDF9F1143C85}"/>
          </ac:spMkLst>
        </pc:spChg>
        <pc:spChg chg="add mod">
          <ac:chgData name="Steve Shellhammer" userId="0e71f22d-ee3e-49c0-82ff-dbc290af8082" providerId="ADAL" clId="{5AE2CC8C-54BD-4BD0-9392-2A265393AAE9}" dt="2021-04-21T23:27:43.505" v="2644" actId="1036"/>
          <ac:spMkLst>
            <pc:docMk/>
            <pc:sldMk cId="700908960" sldId="498"/>
            <ac:spMk id="10" creationId="{DE6368CD-1FA1-42A6-8BC2-F616B32B1757}"/>
          </ac:spMkLst>
        </pc:spChg>
        <pc:picChg chg="add mod">
          <ac:chgData name="Steve Shellhammer" userId="0e71f22d-ee3e-49c0-82ff-dbc290af8082" providerId="ADAL" clId="{5AE2CC8C-54BD-4BD0-9392-2A265393AAE9}" dt="2021-04-22T00:02:34.942" v="4684" actId="1036"/>
          <ac:picMkLst>
            <pc:docMk/>
            <pc:sldMk cId="700908960" sldId="498"/>
            <ac:picMk id="8" creationId="{66F4EBC2-186E-4292-8B3C-0D14A4570965}"/>
          </ac:picMkLst>
        </pc:picChg>
      </pc:sldChg>
      <pc:sldChg chg="modSp new mod">
        <pc:chgData name="Steve Shellhammer" userId="0e71f22d-ee3e-49c0-82ff-dbc290af8082" providerId="ADAL" clId="{5AE2CC8C-54BD-4BD0-9392-2A265393AAE9}" dt="2021-04-23T16:22:45.238" v="5142" actId="1076"/>
        <pc:sldMkLst>
          <pc:docMk/>
          <pc:sldMk cId="333785664" sldId="499"/>
        </pc:sldMkLst>
        <pc:spChg chg="mod">
          <ac:chgData name="Steve Shellhammer" userId="0e71f22d-ee3e-49c0-82ff-dbc290af8082" providerId="ADAL" clId="{5AE2CC8C-54BD-4BD0-9392-2A265393AAE9}" dt="2021-04-21T23:19:28.056" v="2141" actId="14100"/>
          <ac:spMkLst>
            <pc:docMk/>
            <pc:sldMk cId="333785664" sldId="499"/>
            <ac:spMk id="2" creationId="{57FDA659-E8DD-48E1-9BB8-71E8602F0131}"/>
          </ac:spMkLst>
        </pc:spChg>
        <pc:spChg chg="mod">
          <ac:chgData name="Steve Shellhammer" userId="0e71f22d-ee3e-49c0-82ff-dbc290af8082" providerId="ADAL" clId="{5AE2CC8C-54BD-4BD0-9392-2A265393AAE9}" dt="2021-04-23T16:22:45.238" v="5142" actId="1076"/>
          <ac:spMkLst>
            <pc:docMk/>
            <pc:sldMk cId="333785664" sldId="499"/>
            <ac:spMk id="3" creationId="{25816A25-D745-4898-9F55-B6E15A282E09}"/>
          </ac:spMkLst>
        </pc:spChg>
      </pc:sldChg>
      <pc:sldChg chg="modSp new mod">
        <pc:chgData name="Steve Shellhammer" userId="0e71f22d-ee3e-49c0-82ff-dbc290af8082" providerId="ADAL" clId="{5AE2CC8C-54BD-4BD0-9392-2A265393AAE9}" dt="2021-04-23T16:24:02.849" v="5170" actId="20577"/>
        <pc:sldMkLst>
          <pc:docMk/>
          <pc:sldMk cId="4037900903" sldId="500"/>
        </pc:sldMkLst>
        <pc:spChg chg="mod">
          <ac:chgData name="Steve Shellhammer" userId="0e71f22d-ee3e-49c0-82ff-dbc290af8082" providerId="ADAL" clId="{5AE2CC8C-54BD-4BD0-9392-2A265393AAE9}" dt="2021-04-21T23:30:06.492" v="2654" actId="20577"/>
          <ac:spMkLst>
            <pc:docMk/>
            <pc:sldMk cId="4037900903" sldId="500"/>
            <ac:spMk id="2" creationId="{DD303749-4E48-49BA-B517-34967E6EC8A0}"/>
          </ac:spMkLst>
        </pc:spChg>
        <pc:spChg chg="mod">
          <ac:chgData name="Steve Shellhammer" userId="0e71f22d-ee3e-49c0-82ff-dbc290af8082" providerId="ADAL" clId="{5AE2CC8C-54BD-4BD0-9392-2A265393AAE9}" dt="2021-04-23T16:24:02.849" v="5170" actId="20577"/>
          <ac:spMkLst>
            <pc:docMk/>
            <pc:sldMk cId="4037900903" sldId="500"/>
            <ac:spMk id="3" creationId="{5A8E1A93-57F9-4A16-A00E-4DAFC991DBE7}"/>
          </ac:spMkLst>
        </pc:spChg>
      </pc:sldChg>
      <pc:sldChg chg="modSp new mod">
        <pc:chgData name="Steve Shellhammer" userId="0e71f22d-ee3e-49c0-82ff-dbc290af8082" providerId="ADAL" clId="{5AE2CC8C-54BD-4BD0-9392-2A265393AAE9}" dt="2021-04-23T16:24:26.875" v="5175" actId="14100"/>
        <pc:sldMkLst>
          <pc:docMk/>
          <pc:sldMk cId="514910755" sldId="501"/>
        </pc:sldMkLst>
        <pc:spChg chg="mod">
          <ac:chgData name="Steve Shellhammer" userId="0e71f22d-ee3e-49c0-82ff-dbc290af8082" providerId="ADAL" clId="{5AE2CC8C-54BD-4BD0-9392-2A265393AAE9}" dt="2021-04-21T23:36:56.678" v="3574" actId="20577"/>
          <ac:spMkLst>
            <pc:docMk/>
            <pc:sldMk cId="514910755" sldId="501"/>
            <ac:spMk id="2" creationId="{2E5F2D5C-CD52-4140-9D25-98553406A1AD}"/>
          </ac:spMkLst>
        </pc:spChg>
        <pc:spChg chg="mod">
          <ac:chgData name="Steve Shellhammer" userId="0e71f22d-ee3e-49c0-82ff-dbc290af8082" providerId="ADAL" clId="{5AE2CC8C-54BD-4BD0-9392-2A265393AAE9}" dt="2021-04-23T16:24:26.875" v="5175" actId="14100"/>
          <ac:spMkLst>
            <pc:docMk/>
            <pc:sldMk cId="514910755" sldId="501"/>
            <ac:spMk id="3" creationId="{FD0C5417-72D1-41FF-AAAF-A463CE1A52B3}"/>
          </ac:spMkLst>
        </pc:spChg>
      </pc:sldChg>
      <pc:sldChg chg="modSp new del mod">
        <pc:chgData name="Steve Shellhammer" userId="0e71f22d-ee3e-49c0-82ff-dbc290af8082" providerId="ADAL" clId="{5AE2CC8C-54BD-4BD0-9392-2A265393AAE9}" dt="2021-04-21T23:44:44.150" v="4547" actId="47"/>
        <pc:sldMkLst>
          <pc:docMk/>
          <pc:sldMk cId="1677217986" sldId="502"/>
        </pc:sldMkLst>
        <pc:spChg chg="mod">
          <ac:chgData name="Steve Shellhammer" userId="0e71f22d-ee3e-49c0-82ff-dbc290af8082" providerId="ADAL" clId="{5AE2CC8C-54BD-4BD0-9392-2A265393AAE9}" dt="2021-04-21T23:38:28.640" v="3755" actId="404"/>
          <ac:spMkLst>
            <pc:docMk/>
            <pc:sldMk cId="1677217986" sldId="502"/>
            <ac:spMk id="2" creationId="{283EE06D-443A-415C-B0A8-C4BF254D3ABF}"/>
          </ac:spMkLst>
        </pc:spChg>
        <pc:spChg chg="mod">
          <ac:chgData name="Steve Shellhammer" userId="0e71f22d-ee3e-49c0-82ff-dbc290af8082" providerId="ADAL" clId="{5AE2CC8C-54BD-4BD0-9392-2A265393AAE9}" dt="2021-04-21T23:44:33.111" v="4546" actId="1076"/>
          <ac:spMkLst>
            <pc:docMk/>
            <pc:sldMk cId="1677217986" sldId="502"/>
            <ac:spMk id="3" creationId="{02C19FC9-5226-4726-86D4-E7697EC9E905}"/>
          </ac:spMkLst>
        </pc:spChg>
      </pc:sldChg>
      <pc:sldChg chg="delSp modSp new mod">
        <pc:chgData name="Steve Shellhammer" userId="0e71f22d-ee3e-49c0-82ff-dbc290af8082" providerId="ADAL" clId="{5AE2CC8C-54BD-4BD0-9392-2A265393AAE9}" dt="2021-04-21T23:45:18.572" v="4579" actId="403"/>
        <pc:sldMkLst>
          <pc:docMk/>
          <pc:sldMk cId="3594223674" sldId="502"/>
        </pc:sldMkLst>
        <pc:spChg chg="mod">
          <ac:chgData name="Steve Shellhammer" userId="0e71f22d-ee3e-49c0-82ff-dbc290af8082" providerId="ADAL" clId="{5AE2CC8C-54BD-4BD0-9392-2A265393AAE9}" dt="2021-04-21T23:45:18.572" v="4579" actId="403"/>
          <ac:spMkLst>
            <pc:docMk/>
            <pc:sldMk cId="3594223674" sldId="502"/>
            <ac:spMk id="2" creationId="{FBE98FF8-1EC0-4E68-8129-F461E79EE84F}"/>
          </ac:spMkLst>
        </pc:spChg>
        <pc:spChg chg="del">
          <ac:chgData name="Steve Shellhammer" userId="0e71f22d-ee3e-49c0-82ff-dbc290af8082" providerId="ADAL" clId="{5AE2CC8C-54BD-4BD0-9392-2A265393AAE9}" dt="2021-04-21T23:45:09.585" v="4576" actId="478"/>
          <ac:spMkLst>
            <pc:docMk/>
            <pc:sldMk cId="3594223674" sldId="502"/>
            <ac:spMk id="3" creationId="{532DF462-13F9-4CC9-AAF7-8CCD3558E6FA}"/>
          </ac:spMkLst>
        </pc:spChg>
      </pc:sldChg>
      <pc:sldChg chg="addSp delSp modSp new mod">
        <pc:chgData name="Steve Shellhammer" userId="0e71f22d-ee3e-49c0-82ff-dbc290af8082" providerId="ADAL" clId="{5AE2CC8C-54BD-4BD0-9392-2A265393AAE9}" dt="2021-04-22T00:08:13.112" v="4810" actId="478"/>
        <pc:sldMkLst>
          <pc:docMk/>
          <pc:sldMk cId="3104585391" sldId="503"/>
        </pc:sldMkLst>
        <pc:spChg chg="mod">
          <ac:chgData name="Steve Shellhammer" userId="0e71f22d-ee3e-49c0-82ff-dbc290af8082" providerId="ADAL" clId="{5AE2CC8C-54BD-4BD0-9392-2A265393AAE9}" dt="2021-04-21T23:50:17.976" v="4600" actId="14100"/>
          <ac:spMkLst>
            <pc:docMk/>
            <pc:sldMk cId="3104585391" sldId="503"/>
            <ac:spMk id="2" creationId="{8F54DBDA-043B-4381-87F0-6E90E8C6BE86}"/>
          </ac:spMkLst>
        </pc:spChg>
        <pc:spChg chg="del mod">
          <ac:chgData name="Steve Shellhammer" userId="0e71f22d-ee3e-49c0-82ff-dbc290af8082" providerId="ADAL" clId="{5AE2CC8C-54BD-4BD0-9392-2A265393AAE9}" dt="2021-04-22T00:08:09.186" v="4809" actId="478"/>
          <ac:spMkLst>
            <pc:docMk/>
            <pc:sldMk cId="3104585391" sldId="503"/>
            <ac:spMk id="3" creationId="{2C40415E-9D07-4AF3-9DE7-559537B3FFD1}"/>
          </ac:spMkLst>
        </pc:spChg>
        <pc:spChg chg="add del mod">
          <ac:chgData name="Steve Shellhammer" userId="0e71f22d-ee3e-49c0-82ff-dbc290af8082" providerId="ADAL" clId="{5AE2CC8C-54BD-4BD0-9392-2A265393AAE9}" dt="2021-04-22T00:08:13.112" v="4810" actId="478"/>
          <ac:spMkLst>
            <pc:docMk/>
            <pc:sldMk cId="3104585391" sldId="503"/>
            <ac:spMk id="10" creationId="{57A14326-F08F-4E48-A205-6736914D4EC2}"/>
          </ac:spMkLst>
        </pc:spChg>
        <pc:picChg chg="add mod">
          <ac:chgData name="Steve Shellhammer" userId="0e71f22d-ee3e-49c0-82ff-dbc290af8082" providerId="ADAL" clId="{5AE2CC8C-54BD-4BD0-9392-2A265393AAE9}" dt="2021-04-21T23:50:13.347" v="4599" actId="1076"/>
          <ac:picMkLst>
            <pc:docMk/>
            <pc:sldMk cId="3104585391" sldId="503"/>
            <ac:picMk id="8" creationId="{97A4F42C-2FE3-413C-BA2D-92CB091B9F9B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2T00:00:37.375" v="4656" actId="1035"/>
        <pc:sldMkLst>
          <pc:docMk/>
          <pc:sldMk cId="668802648" sldId="504"/>
        </pc:sldMkLst>
        <pc:spChg chg="mod">
          <ac:chgData name="Steve Shellhammer" userId="0e71f22d-ee3e-49c0-82ff-dbc290af8082" providerId="ADAL" clId="{5AE2CC8C-54BD-4BD0-9392-2A265393AAE9}" dt="2021-04-22T00:00:33.646" v="4655" actId="14100"/>
          <ac:spMkLst>
            <pc:docMk/>
            <pc:sldMk cId="668802648" sldId="504"/>
            <ac:spMk id="2" creationId="{25E7DE1C-152D-4B01-9064-FE57A0465216}"/>
          </ac:spMkLst>
        </pc:spChg>
        <pc:spChg chg="del mod">
          <ac:chgData name="Steve Shellhammer" userId="0e71f22d-ee3e-49c0-82ff-dbc290af8082" providerId="ADAL" clId="{5AE2CC8C-54BD-4BD0-9392-2A265393AAE9}" dt="2021-04-21T23:55:24.744" v="4619" actId="478"/>
          <ac:spMkLst>
            <pc:docMk/>
            <pc:sldMk cId="668802648" sldId="504"/>
            <ac:spMk id="3" creationId="{D200EC5C-BC31-4B98-BD32-C2AA7CD20DFE}"/>
          </ac:spMkLst>
        </pc:spChg>
        <pc:spChg chg="add del mod">
          <ac:chgData name="Steve Shellhammer" userId="0e71f22d-ee3e-49c0-82ff-dbc290af8082" providerId="ADAL" clId="{5AE2CC8C-54BD-4BD0-9392-2A265393AAE9}" dt="2021-04-21T23:55:27.924" v="4620" actId="478"/>
          <ac:spMkLst>
            <pc:docMk/>
            <pc:sldMk cId="668802648" sldId="504"/>
            <ac:spMk id="10" creationId="{369F3F4C-B88A-4E98-AFF7-F9732F8E1218}"/>
          </ac:spMkLst>
        </pc:spChg>
        <pc:picChg chg="add mod">
          <ac:chgData name="Steve Shellhammer" userId="0e71f22d-ee3e-49c0-82ff-dbc290af8082" providerId="ADAL" clId="{5AE2CC8C-54BD-4BD0-9392-2A265393AAE9}" dt="2021-04-22T00:00:37.375" v="4656" actId="1035"/>
          <ac:picMkLst>
            <pc:docMk/>
            <pc:sldMk cId="668802648" sldId="504"/>
            <ac:picMk id="8" creationId="{0596CB9B-9C88-44A6-8CA8-54F8163B3466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2T00:00:18.576" v="4648" actId="14100"/>
        <pc:sldMkLst>
          <pc:docMk/>
          <pc:sldMk cId="1824480865" sldId="505"/>
        </pc:sldMkLst>
        <pc:spChg chg="mod">
          <ac:chgData name="Steve Shellhammer" userId="0e71f22d-ee3e-49c0-82ff-dbc290af8082" providerId="ADAL" clId="{5AE2CC8C-54BD-4BD0-9392-2A265393AAE9}" dt="2021-04-22T00:00:18.576" v="4648" actId="14100"/>
          <ac:spMkLst>
            <pc:docMk/>
            <pc:sldMk cId="1824480865" sldId="505"/>
            <ac:spMk id="2" creationId="{CDA8E8D4-8E9B-406B-BAF2-884FCADCAF59}"/>
          </ac:spMkLst>
        </pc:spChg>
        <pc:spChg chg="del">
          <ac:chgData name="Steve Shellhammer" userId="0e71f22d-ee3e-49c0-82ff-dbc290af8082" providerId="ADAL" clId="{5AE2CC8C-54BD-4BD0-9392-2A265393AAE9}" dt="2021-04-21T23:56:10.420" v="4637" actId="478"/>
          <ac:spMkLst>
            <pc:docMk/>
            <pc:sldMk cId="1824480865" sldId="505"/>
            <ac:spMk id="3" creationId="{4830D021-166E-4DFE-825A-4E9555FE5D3B}"/>
          </ac:spMkLst>
        </pc:spChg>
        <pc:picChg chg="add mod">
          <ac:chgData name="Steve Shellhammer" userId="0e71f22d-ee3e-49c0-82ff-dbc290af8082" providerId="ADAL" clId="{5AE2CC8C-54BD-4BD0-9392-2A265393AAE9}" dt="2021-04-22T00:00:15.543" v="4647" actId="1076"/>
          <ac:picMkLst>
            <pc:docMk/>
            <pc:sldMk cId="1824480865" sldId="505"/>
            <ac:picMk id="8" creationId="{AAB318AE-D66A-4078-B568-4BE61CF218DC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6T23:57:39.962" v="5190" actId="1076"/>
        <pc:sldMkLst>
          <pc:docMk/>
          <pc:sldMk cId="3929891046" sldId="506"/>
        </pc:sldMkLst>
        <pc:spChg chg="mod">
          <ac:chgData name="Steve Shellhammer" userId="0e71f22d-ee3e-49c0-82ff-dbc290af8082" providerId="ADAL" clId="{5AE2CC8C-54BD-4BD0-9392-2A265393AAE9}" dt="2021-04-26T23:57:33.515" v="5187" actId="20577"/>
          <ac:spMkLst>
            <pc:docMk/>
            <pc:sldMk cId="3929891046" sldId="506"/>
            <ac:spMk id="2" creationId="{E9AC5550-D991-455D-B49F-5020D9261CF4}"/>
          </ac:spMkLst>
        </pc:spChg>
        <pc:spChg chg="del">
          <ac:chgData name="Steve Shellhammer" userId="0e71f22d-ee3e-49c0-82ff-dbc290af8082" providerId="ADAL" clId="{5AE2CC8C-54BD-4BD0-9392-2A265393AAE9}" dt="2021-04-26T23:57:36.566" v="5188" actId="478"/>
          <ac:spMkLst>
            <pc:docMk/>
            <pc:sldMk cId="3929891046" sldId="506"/>
            <ac:spMk id="3" creationId="{95B5799D-4929-4E73-ADD2-756FB80D1512}"/>
          </ac:spMkLst>
        </pc:spChg>
        <pc:graphicFrameChg chg="add mod">
          <ac:chgData name="Steve Shellhammer" userId="0e71f22d-ee3e-49c0-82ff-dbc290af8082" providerId="ADAL" clId="{5AE2CC8C-54BD-4BD0-9392-2A265393AAE9}" dt="2021-04-26T23:57:39.962" v="5190" actId="1076"/>
          <ac:graphicFrameMkLst>
            <pc:docMk/>
            <pc:sldMk cId="3929891046" sldId="506"/>
            <ac:graphicFrameMk id="7" creationId="{0A894D0C-AFC5-4F8F-9C44-D60DEE33340F}"/>
          </ac:graphicFrameMkLst>
        </pc:graphicFrameChg>
      </pc:sldChg>
    </pc:docChg>
  </pc:docChgLst>
  <pc:docChgLst>
    <pc:chgData name="Steve Shellhammer" userId="0e71f22d-ee3e-49c0-82ff-dbc290af8082" providerId="ADAL" clId="{FC49B6D1-531D-4D23-BAE4-B35DFCA18F42}"/>
    <pc:docChg chg="custSel addSld modSld sldOrd">
      <pc:chgData name="Steve Shellhammer" userId="0e71f22d-ee3e-49c0-82ff-dbc290af8082" providerId="ADAL" clId="{FC49B6D1-531D-4D23-BAE4-B35DFCA18F42}" dt="2020-09-09T19:04:48.053" v="1796" actId="20577"/>
      <pc:docMkLst>
        <pc:docMk/>
      </pc:docMkLst>
      <pc:sldChg chg="modSp mod">
        <pc:chgData name="Steve Shellhammer" userId="0e71f22d-ee3e-49c0-82ff-dbc290af8082" providerId="ADAL" clId="{FC49B6D1-531D-4D23-BAE4-B35DFCA18F42}" dt="2020-09-08T19:47:31.833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FC49B6D1-531D-4D23-BAE4-B35DFCA18F42}" dt="2020-09-08T19:47:31.833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FC49B6D1-531D-4D23-BAE4-B35DFCA18F42}" dt="2020-09-08T19:56:58.713" v="91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FC49B6D1-531D-4D23-BAE4-B35DFCA18F42}" dt="2020-09-08T19:56:58.713" v="91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FC49B6D1-531D-4D23-BAE4-B35DFCA18F42}" dt="2020-09-09T18:57:13.266" v="1697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FC49B6D1-531D-4D23-BAE4-B35DFCA18F42}" dt="2020-09-09T18:55:23.411" v="1696" actId="20577"/>
          <ac:spMkLst>
            <pc:docMk/>
            <pc:sldMk cId="323650932" sldId="483"/>
            <ac:spMk id="2" creationId="{F2038184-57B0-496C-90EE-3FC0489E37DD}"/>
          </ac:spMkLst>
        </pc:spChg>
        <pc:spChg chg="mod">
          <ac:chgData name="Steve Shellhammer" userId="0e71f22d-ee3e-49c0-82ff-dbc290af8082" providerId="ADAL" clId="{FC49B6D1-531D-4D23-BAE4-B35DFCA18F42}" dt="2020-09-09T18:57:13.266" v="1697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1334691016" sldId="485"/>
        </pc:sldMkLst>
      </pc:sldChg>
      <pc:sldChg chg="modSp mod">
        <pc:chgData name="Steve Shellhammer" userId="0e71f22d-ee3e-49c0-82ff-dbc290af8082" providerId="ADAL" clId="{FC49B6D1-531D-4D23-BAE4-B35DFCA18F42}" dt="2020-09-08T22:28:26.660" v="1044" actId="20577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FC49B6D1-531D-4D23-BAE4-B35DFCA18F42}" dt="2020-09-08T22:28:26.660" v="104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506027600" sldId="490"/>
        </pc:sldMkLst>
      </pc:sldChg>
      <pc:sldChg chg="delSp modSp new mod">
        <pc:chgData name="Steve Shellhammer" userId="0e71f22d-ee3e-49c0-82ff-dbc290af8082" providerId="ADAL" clId="{FC49B6D1-531D-4D23-BAE4-B35DFCA18F42}" dt="2020-09-08T19:49:24.169" v="113" actId="404"/>
        <pc:sldMkLst>
          <pc:docMk/>
          <pc:sldMk cId="313986917" sldId="491"/>
        </pc:sldMkLst>
        <pc:spChg chg="mod">
          <ac:chgData name="Steve Shellhammer" userId="0e71f22d-ee3e-49c0-82ff-dbc290af8082" providerId="ADAL" clId="{FC49B6D1-531D-4D23-BAE4-B35DFCA18F42}" dt="2020-09-08T19:49:24.169" v="113" actId="404"/>
          <ac:spMkLst>
            <pc:docMk/>
            <pc:sldMk cId="313986917" sldId="491"/>
            <ac:spMk id="2" creationId="{D7AD36B4-5E6E-4204-A200-FF4A3582E29F}"/>
          </ac:spMkLst>
        </pc:spChg>
        <pc:spChg chg="del">
          <ac:chgData name="Steve Shellhammer" userId="0e71f22d-ee3e-49c0-82ff-dbc290af8082" providerId="ADAL" clId="{FC49B6D1-531D-4D23-BAE4-B35DFCA18F42}" dt="2020-09-08T19:49:15.861" v="107" actId="478"/>
          <ac:spMkLst>
            <pc:docMk/>
            <pc:sldMk cId="313986917" sldId="491"/>
            <ac:spMk id="3" creationId="{BD090F05-3347-40A0-8CEA-8DDE6C187A43}"/>
          </ac:spMkLst>
        </pc:spChg>
      </pc:sldChg>
      <pc:sldChg chg="modSp new mod">
        <pc:chgData name="Steve Shellhammer" userId="0e71f22d-ee3e-49c0-82ff-dbc290af8082" providerId="ADAL" clId="{FC49B6D1-531D-4D23-BAE4-B35DFCA18F42}" dt="2020-09-08T20:01:57.300" v="989" actId="1076"/>
        <pc:sldMkLst>
          <pc:docMk/>
          <pc:sldMk cId="2263938305" sldId="492"/>
        </pc:sldMkLst>
        <pc:spChg chg="mod">
          <ac:chgData name="Steve Shellhammer" userId="0e71f22d-ee3e-49c0-82ff-dbc290af8082" providerId="ADAL" clId="{FC49B6D1-531D-4D23-BAE4-B35DFCA18F42}" dt="2020-09-08T19:56:16.509" v="890" actId="14100"/>
          <ac:spMkLst>
            <pc:docMk/>
            <pc:sldMk cId="2263938305" sldId="492"/>
            <ac:spMk id="2" creationId="{D040DFCF-B353-4D39-B28B-DD328507CEBA}"/>
          </ac:spMkLst>
        </pc:spChg>
        <pc:spChg chg="mod">
          <ac:chgData name="Steve Shellhammer" userId="0e71f22d-ee3e-49c0-82ff-dbc290af8082" providerId="ADAL" clId="{FC49B6D1-531D-4D23-BAE4-B35DFCA18F42}" dt="2020-09-08T20:01:57.300" v="989" actId="1076"/>
          <ac:spMkLst>
            <pc:docMk/>
            <pc:sldMk cId="2263938305" sldId="492"/>
            <ac:spMk id="3" creationId="{24DF8E25-6F62-4349-86E8-454BB5237C1F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4:48.053" v="1796" actId="20577"/>
        <pc:sldMkLst>
          <pc:docMk/>
          <pc:sldMk cId="3297841625" sldId="493"/>
        </pc:sldMkLst>
        <pc:spChg chg="mod">
          <ac:chgData name="Steve Shellhammer" userId="0e71f22d-ee3e-49c0-82ff-dbc290af8082" providerId="ADAL" clId="{FC49B6D1-531D-4D23-BAE4-B35DFCA18F42}" dt="2020-09-09T19:04:48.053" v="1796" actId="20577"/>
          <ac:spMkLst>
            <pc:docMk/>
            <pc:sldMk cId="3297841625" sldId="493"/>
            <ac:spMk id="2" creationId="{45018BB3-22A3-4490-AF3E-A9525A46F6C5}"/>
          </ac:spMkLst>
        </pc:spChg>
        <pc:spChg chg="mod">
          <ac:chgData name="Steve Shellhammer" userId="0e71f22d-ee3e-49c0-82ff-dbc290af8082" providerId="ADAL" clId="{FC49B6D1-531D-4D23-BAE4-B35DFCA18F42}" dt="2020-09-09T18:55:09.888" v="1693" actId="20577"/>
          <ac:spMkLst>
            <pc:docMk/>
            <pc:sldMk cId="3297841625" sldId="493"/>
            <ac:spMk id="3" creationId="{9672F7A1-1651-4BBA-AB39-D03EBE5E37A2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0:12.756" v="1794" actId="20577"/>
        <pc:sldMkLst>
          <pc:docMk/>
          <pc:sldMk cId="346948756" sldId="494"/>
        </pc:sldMkLst>
        <pc:spChg chg="mod">
          <ac:chgData name="Steve Shellhammer" userId="0e71f22d-ee3e-49c0-82ff-dbc290af8082" providerId="ADAL" clId="{FC49B6D1-531D-4D23-BAE4-B35DFCA18F42}" dt="2020-09-09T18:59:41.563" v="1779" actId="20577"/>
          <ac:spMkLst>
            <pc:docMk/>
            <pc:sldMk cId="346948756" sldId="494"/>
            <ac:spMk id="2" creationId="{EF1B32FA-F53F-472D-AF4D-29D7874EB198}"/>
          </ac:spMkLst>
        </pc:spChg>
        <pc:spChg chg="mod">
          <ac:chgData name="Steve Shellhammer" userId="0e71f22d-ee3e-49c0-82ff-dbc290af8082" providerId="ADAL" clId="{FC49B6D1-531D-4D23-BAE4-B35DFCA18F42}" dt="2020-09-09T19:00:12.756" v="1794" actId="20577"/>
          <ac:spMkLst>
            <pc:docMk/>
            <pc:sldMk cId="346948756" sldId="494"/>
            <ac:spMk id="3" creationId="{FFE4DCA8-2C23-4120-8CB0-D2B39B05032C}"/>
          </ac:spMkLst>
        </pc:spChg>
      </pc:sldChg>
    </pc:docChg>
  </pc:docChgLst>
  <pc:docChgLst>
    <pc:chgData name="Steve Shellhammer" userId="0e71f22d-ee3e-49c0-82ff-dbc290af8082" providerId="ADAL" clId="{0C2CC1C2-E273-42E5-8E0F-65847F02E61B}"/>
    <pc:docChg chg="modSld">
      <pc:chgData name="Steve Shellhammer" userId="0e71f22d-ee3e-49c0-82ff-dbc290af8082" providerId="ADAL" clId="{0C2CC1C2-E273-42E5-8E0F-65847F02E61B}" dt="2020-08-24T19:47:46.467" v="284" actId="20577"/>
      <pc:docMkLst>
        <pc:docMk/>
      </pc:docMkLst>
      <pc:sldChg chg="addSp modSp mod">
        <pc:chgData name="Steve Shellhammer" userId="0e71f22d-ee3e-49c0-82ff-dbc290af8082" providerId="ADAL" clId="{0C2CC1C2-E273-42E5-8E0F-65847F02E61B}" dt="2020-08-24T19:47:46.467" v="284" actId="20577"/>
        <pc:sldMkLst>
          <pc:docMk/>
          <pc:sldMk cId="1334691016" sldId="485"/>
        </pc:sldMkLst>
        <pc:spChg chg="mod">
          <ac:chgData name="Steve Shellhammer" userId="0e71f22d-ee3e-49c0-82ff-dbc290af8082" providerId="ADAL" clId="{0C2CC1C2-E273-42E5-8E0F-65847F02E61B}" dt="2020-08-24T19:43:48.156" v="112" actId="14100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0C2CC1C2-E273-42E5-8E0F-65847F02E61B}" dt="2020-08-24T19:43:50.586" v="113" actId="1076"/>
          <ac:spMkLst>
            <pc:docMk/>
            <pc:sldMk cId="1334691016" sldId="485"/>
            <ac:spMk id="3" creationId="{85E764BB-08F0-4F5B-87CC-541A3CA35AB1}"/>
          </ac:spMkLst>
        </pc:spChg>
        <pc:spChg chg="add mod">
          <ac:chgData name="Steve Shellhammer" userId="0e71f22d-ee3e-49c0-82ff-dbc290af8082" providerId="ADAL" clId="{0C2CC1C2-E273-42E5-8E0F-65847F02E61B}" dt="2020-08-24T19:47:46.467" v="284" actId="20577"/>
          <ac:spMkLst>
            <pc:docMk/>
            <pc:sldMk cId="1334691016" sldId="485"/>
            <ac:spMk id="8" creationId="{C6408CF9-5173-4895-BDD9-547491810A88}"/>
          </ac:spMkLst>
        </pc:spChg>
        <pc:picChg chg="mod">
          <ac:chgData name="Steve Shellhammer" userId="0e71f22d-ee3e-49c0-82ff-dbc290af8082" providerId="ADAL" clId="{0C2CC1C2-E273-42E5-8E0F-65847F02E61B}" dt="2020-08-24T19:43:53.234" v="114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0C2CC1C2-E273-42E5-8E0F-65847F02E61B}" dt="2020-08-24T19:45:50.772" v="224" actId="20577"/>
        <pc:sldMkLst>
          <pc:docMk/>
          <pc:sldMk cId="675243109" sldId="487"/>
        </pc:sldMkLst>
        <pc:spChg chg="mod">
          <ac:chgData name="Steve Shellhammer" userId="0e71f22d-ee3e-49c0-82ff-dbc290af8082" providerId="ADAL" clId="{0C2CC1C2-E273-42E5-8E0F-65847F02E61B}" dt="2020-08-24T19:45:35.417" v="221" actId="1076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0C2CC1C2-E273-42E5-8E0F-65847F02E61B}" dt="2020-08-24T19:45:50.772" v="224" actId="20577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5F0A67CB-CEDB-45B7-8A9A-ED3672DC8F3B}"/>
    <pc:docChg chg="modSld">
      <pc:chgData name="Steve Shellhammer" userId="0e71f22d-ee3e-49c0-82ff-dbc290af8082" providerId="ADAL" clId="{5F0A67CB-CEDB-45B7-8A9A-ED3672DC8F3B}" dt="2021-07-02T22:24:51.268" v="43" actId="1076"/>
      <pc:docMkLst>
        <pc:docMk/>
      </pc:docMkLst>
      <pc:sldChg chg="modSp mod">
        <pc:chgData name="Steve Shellhammer" userId="0e71f22d-ee3e-49c0-82ff-dbc290af8082" providerId="ADAL" clId="{5F0A67CB-CEDB-45B7-8A9A-ED3672DC8F3B}" dt="2021-07-02T22:19:34.021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5F0A67CB-CEDB-45B7-8A9A-ED3672DC8F3B}" dt="2021-07-02T22:19:34.021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5F0A67CB-CEDB-45B7-8A9A-ED3672DC8F3B}" dt="2021-07-02T22:24:51.268" v="43" actId="1076"/>
        <pc:sldMkLst>
          <pc:docMk/>
          <pc:sldMk cId="4109633702" sldId="511"/>
        </pc:sldMkLst>
        <pc:spChg chg="mod">
          <ac:chgData name="Steve Shellhammer" userId="0e71f22d-ee3e-49c0-82ff-dbc290af8082" providerId="ADAL" clId="{5F0A67CB-CEDB-45B7-8A9A-ED3672DC8F3B}" dt="2021-07-02T22:24:51.268" v="43" actId="1076"/>
          <ac:spMkLst>
            <pc:docMk/>
            <pc:sldMk cId="4109633702" sldId="511"/>
            <ac:spMk id="11" creationId="{C8B285BC-2FF4-48DD-ADB5-A6ED6F5AAF74}"/>
          </ac:spMkLst>
        </pc:spChg>
      </pc:sldChg>
    </pc:docChg>
  </pc:docChgLst>
  <pc:docChgLst>
    <pc:chgData name="Steve Shellhammer" userId="0e71f22d-ee3e-49c0-82ff-dbc290af8082" providerId="ADAL" clId="{467BD3AC-F198-4FA9-8F8B-0EF76C763259}"/>
    <pc:docChg chg="custSel addSld delSld modSld">
      <pc:chgData name="Steve Shellhammer" userId="0e71f22d-ee3e-49c0-82ff-dbc290af8082" providerId="ADAL" clId="{467BD3AC-F198-4FA9-8F8B-0EF76C763259}" dt="2020-08-24T18:15:56.133" v="675" actId="20577"/>
      <pc:docMkLst>
        <pc:docMk/>
      </pc:docMkLst>
      <pc:sldChg chg="modSp mod">
        <pc:chgData name="Steve Shellhammer" userId="0e71f22d-ee3e-49c0-82ff-dbc290af8082" providerId="ADAL" clId="{467BD3AC-F198-4FA9-8F8B-0EF76C763259}" dt="2020-08-24T17:50:33.184" v="18" actId="20577"/>
        <pc:sldMkLst>
          <pc:docMk/>
          <pc:sldMk cId="0" sldId="256"/>
        </pc:sldMkLst>
        <pc:spChg chg="mod">
          <ac:chgData name="Steve Shellhammer" userId="0e71f22d-ee3e-49c0-82ff-dbc290af8082" providerId="ADAL" clId="{467BD3AC-F198-4FA9-8F8B-0EF76C763259}" dt="2020-08-24T17:50:33.184" v="18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Steve Shellhammer" userId="0e71f22d-ee3e-49c0-82ff-dbc290af8082" providerId="ADAL" clId="{467BD3AC-F198-4FA9-8F8B-0EF76C763259}" dt="2020-08-24T17:50:06.869" v="8" actId="6549"/>
        <pc:sldMkLst>
          <pc:docMk/>
          <pc:sldMk cId="1014374459" sldId="480"/>
        </pc:sldMkLst>
        <pc:spChg chg="mod">
          <ac:chgData name="Steve Shellhammer" userId="0e71f22d-ee3e-49c0-82ff-dbc290af8082" providerId="ADAL" clId="{467BD3AC-F198-4FA9-8F8B-0EF76C763259}" dt="2020-08-24T17:50:06.869" v="8" actId="6549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467BD3AC-F198-4FA9-8F8B-0EF76C763259}" dt="2020-08-24T18:15:30.124" v="670" actId="20577"/>
        <pc:sldMkLst>
          <pc:docMk/>
          <pc:sldMk cId="3145523729" sldId="482"/>
        </pc:sldMkLst>
        <pc:spChg chg="mod">
          <ac:chgData name="Steve Shellhammer" userId="0e71f22d-ee3e-49c0-82ff-dbc290af8082" providerId="ADAL" clId="{467BD3AC-F198-4FA9-8F8B-0EF76C763259}" dt="2020-08-24T18:13:18.014" v="595" actId="20577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15:30.124" v="670" actId="20577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467BD3AC-F198-4FA9-8F8B-0EF76C763259}" dt="2020-08-24T17:50:57.965" v="22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467BD3AC-F198-4FA9-8F8B-0EF76C763259}" dt="2020-08-24T17:50:57.965" v="22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467BD3AC-F198-4FA9-8F8B-0EF76C763259}" dt="2020-08-24T17:58:08.830" v="98" actId="1076"/>
        <pc:sldMkLst>
          <pc:docMk/>
          <pc:sldMk cId="1334691016" sldId="485"/>
        </pc:sldMkLst>
        <pc:picChg chg="mod">
          <ac:chgData name="Steve Shellhammer" userId="0e71f22d-ee3e-49c0-82ff-dbc290af8082" providerId="ADAL" clId="{467BD3AC-F198-4FA9-8F8B-0EF76C763259}" dt="2020-08-24T17:58:08.830" v="98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467BD3AC-F198-4FA9-8F8B-0EF76C763259}" dt="2020-08-24T18:07:09.017" v="376" actId="20577"/>
        <pc:sldMkLst>
          <pc:docMk/>
          <pc:sldMk cId="2415202813" sldId="486"/>
        </pc:sldMkLst>
        <pc:spChg chg="mod">
          <ac:chgData name="Steve Shellhammer" userId="0e71f22d-ee3e-49c0-82ff-dbc290af8082" providerId="ADAL" clId="{467BD3AC-F198-4FA9-8F8B-0EF76C763259}" dt="2020-08-24T18:07:09.017" v="376" actId="20577"/>
          <ac:spMkLst>
            <pc:docMk/>
            <pc:sldMk cId="2415202813" sldId="486"/>
            <ac:spMk id="3" creationId="{85E764BB-08F0-4F5B-87CC-541A3CA35AB1}"/>
          </ac:spMkLst>
        </pc:spChg>
      </pc:sldChg>
      <pc:sldChg chg="addSp modSp mod">
        <pc:chgData name="Steve Shellhammer" userId="0e71f22d-ee3e-49c0-82ff-dbc290af8082" providerId="ADAL" clId="{467BD3AC-F198-4FA9-8F8B-0EF76C763259}" dt="2020-08-24T18:15:00.246" v="653" actId="403"/>
        <pc:sldMkLst>
          <pc:docMk/>
          <pc:sldMk cId="675243109" sldId="487"/>
        </pc:sldMkLst>
        <pc:spChg chg="mod">
          <ac:chgData name="Steve Shellhammer" userId="0e71f22d-ee3e-49c0-82ff-dbc290af8082" providerId="ADAL" clId="{467BD3AC-F198-4FA9-8F8B-0EF76C763259}" dt="2020-08-24T18:00:23.943" v="200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467BD3AC-F198-4FA9-8F8B-0EF76C763259}" dt="2020-08-24T18:13:03.042" v="587" actId="20577"/>
          <ac:spMkLst>
            <pc:docMk/>
            <pc:sldMk cId="675243109" sldId="487"/>
            <ac:spMk id="3" creationId="{F7F3A0E5-FAAC-4B6F-9E0C-21E97D74B750}"/>
          </ac:spMkLst>
        </pc:spChg>
        <pc:spChg chg="add mod">
          <ac:chgData name="Steve Shellhammer" userId="0e71f22d-ee3e-49c0-82ff-dbc290af8082" providerId="ADAL" clId="{467BD3AC-F198-4FA9-8F8B-0EF76C763259}" dt="2020-08-24T18:14:55.447" v="652" actId="14100"/>
          <ac:spMkLst>
            <pc:docMk/>
            <pc:sldMk cId="675243109" sldId="487"/>
            <ac:spMk id="7" creationId="{C3FF793B-028C-4B28-85CC-FD8D7C5052C6}"/>
          </ac:spMkLst>
        </pc:spChg>
        <pc:graphicFrameChg chg="add mod modGraphic">
          <ac:chgData name="Steve Shellhammer" userId="0e71f22d-ee3e-49c0-82ff-dbc290af8082" providerId="ADAL" clId="{467BD3AC-F198-4FA9-8F8B-0EF76C763259}" dt="2020-08-24T18:15:00.246" v="653" actId="403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49.246" v="671" actId="404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467BD3AC-F198-4FA9-8F8B-0EF76C763259}" dt="2020-08-24T18:15:49.246" v="671" actId="404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56.133" v="67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467BD3AC-F198-4FA9-8F8B-0EF76C763259}" dt="2020-08-24T18:15:56.133" v="67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modSp mod">
        <pc:chgData name="Steve Shellhammer" userId="0e71f22d-ee3e-49c0-82ff-dbc290af8082" providerId="ADAL" clId="{467BD3AC-F198-4FA9-8F8B-0EF76C763259}" dt="2020-08-24T18:01:34.366" v="208" actId="20577"/>
        <pc:sldMkLst>
          <pc:docMk/>
          <pc:sldMk cId="506027600" sldId="490"/>
        </pc:sldMkLst>
        <pc:spChg chg="mod">
          <ac:chgData name="Steve Shellhammer" userId="0e71f22d-ee3e-49c0-82ff-dbc290af8082" providerId="ADAL" clId="{467BD3AC-F198-4FA9-8F8B-0EF76C763259}" dt="2020-08-24T17:57:37.140" v="71" actId="1076"/>
          <ac:spMkLst>
            <pc:docMk/>
            <pc:sldMk cId="506027600" sldId="490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01:34.366" v="208" actId="20577"/>
          <ac:spMkLst>
            <pc:docMk/>
            <pc:sldMk cId="506027600" sldId="490"/>
            <ac:spMk id="3" creationId="{85E764BB-08F0-4F5B-87CC-541A3CA35AB1}"/>
          </ac:spMkLst>
        </pc:spChg>
        <pc:picChg chg="mod">
          <ac:chgData name="Steve Shellhammer" userId="0e71f22d-ee3e-49c0-82ff-dbc290af8082" providerId="ADAL" clId="{467BD3AC-F198-4FA9-8F8B-0EF76C763259}" dt="2020-08-24T18:01:22.506" v="204" actId="1076"/>
          <ac:picMkLst>
            <pc:docMk/>
            <pc:sldMk cId="506027600" sldId="490"/>
            <ac:picMk id="9" creationId="{9DD57DE5-AF6C-40B1-A155-AB448FE707D0}"/>
          </ac:picMkLst>
        </pc:picChg>
      </pc:sldChg>
      <pc:sldChg chg="addSp delSp modSp new del mod">
        <pc:chgData name="Steve Shellhammer" userId="0e71f22d-ee3e-49c0-82ff-dbc290af8082" providerId="ADAL" clId="{467BD3AC-F198-4FA9-8F8B-0EF76C763259}" dt="2020-08-24T18:10:49.857" v="522" actId="47"/>
        <pc:sldMkLst>
          <pc:docMk/>
          <pc:sldMk cId="634102025" sldId="491"/>
        </pc:sldMkLst>
        <pc:spChg chg="del">
          <ac:chgData name="Steve Shellhammer" userId="0e71f22d-ee3e-49c0-82ff-dbc290af8082" providerId="ADAL" clId="{467BD3AC-F198-4FA9-8F8B-0EF76C763259}" dt="2020-08-24T18:02:32.856" v="210" actId="3680"/>
          <ac:spMkLst>
            <pc:docMk/>
            <pc:sldMk cId="634102025" sldId="491"/>
            <ac:spMk id="3" creationId="{4548D7F8-968D-49C8-B813-55A4DF4F9062}"/>
          </ac:spMkLst>
        </pc:spChg>
        <pc:graphicFrameChg chg="add mod ord modGraphic">
          <ac:chgData name="Steve Shellhammer" userId="0e71f22d-ee3e-49c0-82ff-dbc290af8082" providerId="ADAL" clId="{467BD3AC-F198-4FA9-8F8B-0EF76C763259}" dt="2020-08-24T18:09:13.285" v="517" actId="404"/>
          <ac:graphicFrameMkLst>
            <pc:docMk/>
            <pc:sldMk cId="634102025" sldId="491"/>
            <ac:graphicFrameMk id="7" creationId="{4F1ACEC2-331B-42CC-9998-446F904EBBA7}"/>
          </ac:graphicFrameMkLst>
        </pc:graphicFrameChg>
      </pc:sldChg>
      <pc:sldChg chg="modSp new del mod">
        <pc:chgData name="Steve Shellhammer" userId="0e71f22d-ee3e-49c0-82ff-dbc290af8082" providerId="ADAL" clId="{467BD3AC-F198-4FA9-8F8B-0EF76C763259}" dt="2020-08-24T18:09:01.289" v="516" actId="47"/>
        <pc:sldMkLst>
          <pc:docMk/>
          <pc:sldMk cId="1392521135" sldId="492"/>
        </pc:sldMkLst>
        <pc:spChg chg="mod">
          <ac:chgData name="Steve Shellhammer" userId="0e71f22d-ee3e-49c0-82ff-dbc290af8082" providerId="ADAL" clId="{467BD3AC-F198-4FA9-8F8B-0EF76C763259}" dt="2020-08-24T18:08:07.189" v="452" actId="20577"/>
          <ac:spMkLst>
            <pc:docMk/>
            <pc:sldMk cId="1392521135" sldId="492"/>
            <ac:spMk id="3" creationId="{DC0C9A4C-BF35-4DE5-8A62-942C45A4EB62}"/>
          </ac:spMkLst>
        </pc:spChg>
      </pc:sldChg>
    </pc:docChg>
  </pc:docChgLst>
  <pc:docChgLst>
    <pc:chgData name="Steve Shellhammer" userId="0e71f22d-ee3e-49c0-82ff-dbc290af8082" providerId="ADAL" clId="{E18AE2E9-6BBE-41C8-BDE5-90B8C35409AD}"/>
    <pc:docChg chg="modSld modMainMaster">
      <pc:chgData name="Steve Shellhammer" userId="0e71f22d-ee3e-49c0-82ff-dbc290af8082" providerId="ADAL" clId="{E18AE2E9-6BBE-41C8-BDE5-90B8C35409AD}" dt="2022-11-08T00:28:58.316" v="30" actId="20577"/>
      <pc:docMkLst>
        <pc:docMk/>
      </pc:docMkLst>
      <pc:sldChg chg="modSp mod">
        <pc:chgData name="Steve Shellhammer" userId="0e71f22d-ee3e-49c0-82ff-dbc290af8082" providerId="ADAL" clId="{E18AE2E9-6BBE-41C8-BDE5-90B8C35409AD}" dt="2022-11-08T00:27:27.292" v="19" actId="20577"/>
        <pc:sldMkLst>
          <pc:docMk/>
          <pc:sldMk cId="0" sldId="256"/>
        </pc:sldMkLst>
        <pc:spChg chg="mod">
          <ac:chgData name="Steve Shellhammer" userId="0e71f22d-ee3e-49c0-82ff-dbc290af8082" providerId="ADAL" clId="{E18AE2E9-6BBE-41C8-BDE5-90B8C35409AD}" dt="2022-11-08T00:27:27.292" v="19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E18AE2E9-6BBE-41C8-BDE5-90B8C35409AD}" dt="2022-11-08T00:28:31.496" v="28" actId="20577"/>
        <pc:sldMkLst>
          <pc:docMk/>
          <pc:sldMk cId="2355468291" sldId="266"/>
        </pc:sldMkLst>
        <pc:spChg chg="mod">
          <ac:chgData name="Steve Shellhammer" userId="0e71f22d-ee3e-49c0-82ff-dbc290af8082" providerId="ADAL" clId="{E18AE2E9-6BBE-41C8-BDE5-90B8C35409AD}" dt="2022-11-08T00:28:31.496" v="28" actId="20577"/>
          <ac:spMkLst>
            <pc:docMk/>
            <pc:sldMk cId="2355468291" sldId="266"/>
            <ac:spMk id="3" creationId="{85B71088-70AC-41C9-B322-E44E85883904}"/>
          </ac:spMkLst>
        </pc:spChg>
      </pc:sldChg>
      <pc:sldChg chg="modSp mod">
        <pc:chgData name="Steve Shellhammer" userId="0e71f22d-ee3e-49c0-82ff-dbc290af8082" providerId="ADAL" clId="{E18AE2E9-6BBE-41C8-BDE5-90B8C35409AD}" dt="2022-11-08T00:28:49.216" v="29" actId="20577"/>
        <pc:sldMkLst>
          <pc:docMk/>
          <pc:sldMk cId="3915620875" sldId="267"/>
        </pc:sldMkLst>
        <pc:spChg chg="mod">
          <ac:chgData name="Steve Shellhammer" userId="0e71f22d-ee3e-49c0-82ff-dbc290af8082" providerId="ADAL" clId="{E18AE2E9-6BBE-41C8-BDE5-90B8C35409AD}" dt="2022-11-07T14:51:37.690" v="2" actId="20577"/>
          <ac:spMkLst>
            <pc:docMk/>
            <pc:sldMk cId="3915620875" sldId="267"/>
            <ac:spMk id="2" creationId="{1C42EDC2-F803-4761-BE58-765E99EED1D8}"/>
          </ac:spMkLst>
        </pc:spChg>
        <pc:spChg chg="mod">
          <ac:chgData name="Steve Shellhammer" userId="0e71f22d-ee3e-49c0-82ff-dbc290af8082" providerId="ADAL" clId="{E18AE2E9-6BBE-41C8-BDE5-90B8C35409AD}" dt="2022-11-08T00:28:49.216" v="29" actId="20577"/>
          <ac:spMkLst>
            <pc:docMk/>
            <pc:sldMk cId="3915620875" sldId="267"/>
            <ac:spMk id="3" creationId="{0BFB85F7-9415-4936-B222-B5657F769D5C}"/>
          </ac:spMkLst>
        </pc:spChg>
      </pc:sldChg>
      <pc:sldChg chg="modSp mod">
        <pc:chgData name="Steve Shellhammer" userId="0e71f22d-ee3e-49c0-82ff-dbc290af8082" providerId="ADAL" clId="{E18AE2E9-6BBE-41C8-BDE5-90B8C35409AD}" dt="2022-11-08T00:28:58.316" v="30" actId="20577"/>
        <pc:sldMkLst>
          <pc:docMk/>
          <pc:sldMk cId="3255936023" sldId="268"/>
        </pc:sldMkLst>
        <pc:spChg chg="mod">
          <ac:chgData name="Steve Shellhammer" userId="0e71f22d-ee3e-49c0-82ff-dbc290af8082" providerId="ADAL" clId="{E18AE2E9-6BBE-41C8-BDE5-90B8C35409AD}" dt="2022-11-07T14:51:44.853" v="5" actId="20577"/>
          <ac:spMkLst>
            <pc:docMk/>
            <pc:sldMk cId="3255936023" sldId="268"/>
            <ac:spMk id="2" creationId="{1C42EDC2-F803-4761-BE58-765E99EED1D8}"/>
          </ac:spMkLst>
        </pc:spChg>
        <pc:spChg chg="mod">
          <ac:chgData name="Steve Shellhammer" userId="0e71f22d-ee3e-49c0-82ff-dbc290af8082" providerId="ADAL" clId="{E18AE2E9-6BBE-41C8-BDE5-90B8C35409AD}" dt="2022-11-08T00:28:58.316" v="30" actId="20577"/>
          <ac:spMkLst>
            <pc:docMk/>
            <pc:sldMk cId="3255936023" sldId="268"/>
            <ac:spMk id="3" creationId="{0BFB85F7-9415-4936-B222-B5657F769D5C}"/>
          </ac:spMkLst>
        </pc:spChg>
      </pc:sldChg>
      <pc:sldMasterChg chg="modSldLayout">
        <pc:chgData name="Steve Shellhammer" userId="0e71f22d-ee3e-49c0-82ff-dbc290af8082" providerId="ADAL" clId="{E18AE2E9-6BBE-41C8-BDE5-90B8C35409AD}" dt="2022-11-08T00:27:17.404" v="13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E18AE2E9-6BBE-41C8-BDE5-90B8C35409AD}" dt="2022-11-08T00:27:17.404" v="13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E18AE2E9-6BBE-41C8-BDE5-90B8C35409AD}" dt="2022-11-08T00:27:17.404" v="13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E82DD847-EB25-44E6-9E16-F88BA5D31FB6}"/>
    <pc:docChg chg="undo redo custSel addSld delSld modSld">
      <pc:chgData name="Steve Shellhammer" userId="0e71f22d-ee3e-49c0-82ff-dbc290af8082" providerId="ADAL" clId="{E82DD847-EB25-44E6-9E16-F88BA5D31FB6}" dt="2022-02-02T19:39:10.146" v="790" actId="20577"/>
      <pc:docMkLst>
        <pc:docMk/>
      </pc:docMkLst>
      <pc:sldChg chg="modSp mod">
        <pc:chgData name="Steve Shellhammer" userId="0e71f22d-ee3e-49c0-82ff-dbc290af8082" providerId="ADAL" clId="{E82DD847-EB25-44E6-9E16-F88BA5D31FB6}" dt="2022-02-02T19:10:39.385" v="430" actId="20577"/>
        <pc:sldMkLst>
          <pc:docMk/>
          <pc:sldMk cId="4069668031" sldId="257"/>
        </pc:sldMkLst>
        <pc:spChg chg="mod">
          <ac:chgData name="Steve Shellhammer" userId="0e71f22d-ee3e-49c0-82ff-dbc290af8082" providerId="ADAL" clId="{E82DD847-EB25-44E6-9E16-F88BA5D31FB6}" dt="2022-02-02T19:10:39.385" v="430" actId="20577"/>
          <ac:spMkLst>
            <pc:docMk/>
            <pc:sldMk cId="4069668031" sldId="257"/>
            <ac:spMk id="3" creationId="{BADAA4CC-3C74-43CC-B281-1107AAF576E7}"/>
          </ac:spMkLst>
        </pc:spChg>
      </pc:sldChg>
      <pc:sldChg chg="modSp mod">
        <pc:chgData name="Steve Shellhammer" userId="0e71f22d-ee3e-49c0-82ff-dbc290af8082" providerId="ADAL" clId="{E82DD847-EB25-44E6-9E16-F88BA5D31FB6}" dt="2022-02-02T19:39:10.146" v="790" actId="20577"/>
        <pc:sldMkLst>
          <pc:docMk/>
          <pc:sldMk cId="2229100604" sldId="260"/>
        </pc:sldMkLst>
        <pc:spChg chg="mod">
          <ac:chgData name="Steve Shellhammer" userId="0e71f22d-ee3e-49c0-82ff-dbc290af8082" providerId="ADAL" clId="{E82DD847-EB25-44E6-9E16-F88BA5D31FB6}" dt="2022-02-02T19:39:10.146" v="790" actId="20577"/>
          <ac:spMkLst>
            <pc:docMk/>
            <pc:sldMk cId="2229100604" sldId="260"/>
            <ac:spMk id="3" creationId="{DE896106-F56C-484F-8808-3D72CC7C43E7}"/>
          </ac:spMkLst>
        </pc:spChg>
      </pc:sldChg>
      <pc:sldChg chg="modSp mod">
        <pc:chgData name="Steve Shellhammer" userId="0e71f22d-ee3e-49c0-82ff-dbc290af8082" providerId="ADAL" clId="{E82DD847-EB25-44E6-9E16-F88BA5D31FB6}" dt="2022-02-02T19:38:52.161" v="782" actId="14100"/>
        <pc:sldMkLst>
          <pc:docMk/>
          <pc:sldMk cId="2051032734" sldId="267"/>
        </pc:sldMkLst>
        <pc:spChg chg="mod">
          <ac:chgData name="Steve Shellhammer" userId="0e71f22d-ee3e-49c0-82ff-dbc290af8082" providerId="ADAL" clId="{E82DD847-EB25-44E6-9E16-F88BA5D31FB6}" dt="2022-02-02T19:38:37.762" v="780" actId="1035"/>
          <ac:spMkLst>
            <pc:docMk/>
            <pc:sldMk cId="2051032734" sldId="267"/>
            <ac:spMk id="2" creationId="{363AA7AE-805D-475E-9E97-853EA35DBEBD}"/>
          </ac:spMkLst>
        </pc:spChg>
        <pc:spChg chg="mod">
          <ac:chgData name="Steve Shellhammer" userId="0e71f22d-ee3e-49c0-82ff-dbc290af8082" providerId="ADAL" clId="{E82DD847-EB25-44E6-9E16-F88BA5D31FB6}" dt="2022-02-02T19:38:52.161" v="782" actId="14100"/>
          <ac:spMkLst>
            <pc:docMk/>
            <pc:sldMk cId="2051032734" sldId="267"/>
            <ac:spMk id="3" creationId="{99148B7E-11DC-47C0-8D30-65CFDE6E42BB}"/>
          </ac:spMkLst>
        </pc:spChg>
      </pc:sldChg>
      <pc:sldChg chg="delSp modSp new mod">
        <pc:chgData name="Steve Shellhammer" userId="0e71f22d-ee3e-49c0-82ff-dbc290af8082" providerId="ADAL" clId="{E82DD847-EB25-44E6-9E16-F88BA5D31FB6}" dt="2022-02-02T19:10:18.927" v="423" actId="403"/>
        <pc:sldMkLst>
          <pc:docMk/>
          <pc:sldMk cId="2811638502" sldId="268"/>
        </pc:sldMkLst>
        <pc:spChg chg="mod">
          <ac:chgData name="Steve Shellhammer" userId="0e71f22d-ee3e-49c0-82ff-dbc290af8082" providerId="ADAL" clId="{E82DD847-EB25-44E6-9E16-F88BA5D31FB6}" dt="2022-02-02T19:10:18.927" v="423" actId="403"/>
          <ac:spMkLst>
            <pc:docMk/>
            <pc:sldMk cId="2811638502" sldId="268"/>
            <ac:spMk id="2" creationId="{9DD7560D-B9D4-44E4-B96C-63293233337A}"/>
          </ac:spMkLst>
        </pc:spChg>
        <pc:spChg chg="del">
          <ac:chgData name="Steve Shellhammer" userId="0e71f22d-ee3e-49c0-82ff-dbc290af8082" providerId="ADAL" clId="{E82DD847-EB25-44E6-9E16-F88BA5D31FB6}" dt="2022-02-02T18:22:10.180" v="175" actId="478"/>
          <ac:spMkLst>
            <pc:docMk/>
            <pc:sldMk cId="2811638502" sldId="268"/>
            <ac:spMk id="3" creationId="{8B099E0A-D03A-4660-B50E-9EB2D19EA843}"/>
          </ac:spMkLst>
        </pc:spChg>
      </pc:sldChg>
      <pc:sldChg chg="addSp delSp modSp new mod">
        <pc:chgData name="Steve Shellhammer" userId="0e71f22d-ee3e-49c0-82ff-dbc290af8082" providerId="ADAL" clId="{E82DD847-EB25-44E6-9E16-F88BA5D31FB6}" dt="2022-02-02T19:10:11.301" v="422" actId="403"/>
        <pc:sldMkLst>
          <pc:docMk/>
          <pc:sldMk cId="2029108800" sldId="269"/>
        </pc:sldMkLst>
        <pc:spChg chg="mod">
          <ac:chgData name="Steve Shellhammer" userId="0e71f22d-ee3e-49c0-82ff-dbc290af8082" providerId="ADAL" clId="{E82DD847-EB25-44E6-9E16-F88BA5D31FB6}" dt="2022-02-02T19:10:11.301" v="422" actId="403"/>
          <ac:spMkLst>
            <pc:docMk/>
            <pc:sldMk cId="2029108800" sldId="269"/>
            <ac:spMk id="2" creationId="{F0962D0A-21E8-4432-9C00-D30B6741FF60}"/>
          </ac:spMkLst>
        </pc:spChg>
        <pc:spChg chg="del">
          <ac:chgData name="Steve Shellhammer" userId="0e71f22d-ee3e-49c0-82ff-dbc290af8082" providerId="ADAL" clId="{E82DD847-EB25-44E6-9E16-F88BA5D31FB6}" dt="2022-02-02T18:23:43.398" v="187" actId="478"/>
          <ac:spMkLst>
            <pc:docMk/>
            <pc:sldMk cId="2029108800" sldId="269"/>
            <ac:spMk id="3" creationId="{27EBAF93-1D63-40F6-84D8-D5A544ED5CFC}"/>
          </ac:spMkLst>
        </pc:spChg>
        <pc:grpChg chg="add mod">
          <ac:chgData name="Steve Shellhammer" userId="0e71f22d-ee3e-49c0-82ff-dbc290af8082" providerId="ADAL" clId="{E82DD847-EB25-44E6-9E16-F88BA5D31FB6}" dt="2022-02-02T18:28:28.629" v="205" actId="1076"/>
          <ac:grpSpMkLst>
            <pc:docMk/>
            <pc:sldMk cId="2029108800" sldId="269"/>
            <ac:grpSpMk id="12" creationId="{AD5A7A14-C6BE-4A1D-BC21-B4B95F986A5D}"/>
          </ac:grpSpMkLst>
        </pc:grpChg>
        <pc:grpChg chg="add mod">
          <ac:chgData name="Steve Shellhammer" userId="0e71f22d-ee3e-49c0-82ff-dbc290af8082" providerId="ADAL" clId="{E82DD847-EB25-44E6-9E16-F88BA5D31FB6}" dt="2022-02-02T18:30:01.814" v="219" actId="164"/>
          <ac:grpSpMkLst>
            <pc:docMk/>
            <pc:sldMk cId="2029108800" sldId="269"/>
            <ac:grpSpMk id="17" creationId="{5EBC24D3-F5B8-4DAA-AB45-0C1D82E443A5}"/>
          </ac:grpSpMkLst>
        </pc:grpChg>
        <pc:picChg chg="add mod">
          <ac:chgData name="Steve Shellhammer" userId="0e71f22d-ee3e-49c0-82ff-dbc290af8082" providerId="ADAL" clId="{E82DD847-EB25-44E6-9E16-F88BA5D31FB6}" dt="2022-02-02T18:28:16.692" v="203" actId="1038"/>
          <ac:picMkLst>
            <pc:docMk/>
            <pc:sldMk cId="2029108800" sldId="269"/>
            <ac:picMk id="7" creationId="{52A0CCA1-43F8-4EA1-8B4F-C4572A0D772F}"/>
          </ac:picMkLst>
        </pc:picChg>
        <pc:picChg chg="add mod">
          <ac:chgData name="Steve Shellhammer" userId="0e71f22d-ee3e-49c0-82ff-dbc290af8082" providerId="ADAL" clId="{E82DD847-EB25-44E6-9E16-F88BA5D31FB6}" dt="2022-02-02T18:28:27.129" v="204" actId="164"/>
          <ac:picMkLst>
            <pc:docMk/>
            <pc:sldMk cId="2029108800" sldId="269"/>
            <ac:picMk id="8" creationId="{90F7CD87-5F80-4503-A688-1D8721A765C6}"/>
          </ac:picMkLst>
        </pc:picChg>
        <pc:picChg chg="add del mod">
          <ac:chgData name="Steve Shellhammer" userId="0e71f22d-ee3e-49c0-82ff-dbc290af8082" providerId="ADAL" clId="{E82DD847-EB25-44E6-9E16-F88BA5D31FB6}" dt="2022-02-02T18:30:05.493" v="220" actId="478"/>
          <ac:picMkLst>
            <pc:docMk/>
            <pc:sldMk cId="2029108800" sldId="269"/>
            <ac:picMk id="9" creationId="{69523FAE-020C-48A8-BD6C-0440F708949E}"/>
          </ac:picMkLst>
        </pc:picChg>
        <pc:picChg chg="add mod">
          <ac:chgData name="Steve Shellhammer" userId="0e71f22d-ee3e-49c0-82ff-dbc290af8082" providerId="ADAL" clId="{E82DD847-EB25-44E6-9E16-F88BA5D31FB6}" dt="2022-02-02T18:28:27.129" v="204" actId="164"/>
          <ac:picMkLst>
            <pc:docMk/>
            <pc:sldMk cId="2029108800" sldId="269"/>
            <ac:picMk id="11" creationId="{5C9F1C66-C988-4635-8B79-55B2D12CA745}"/>
          </ac:picMkLst>
        </pc:picChg>
        <pc:picChg chg="add mod">
          <ac:chgData name="Steve Shellhammer" userId="0e71f22d-ee3e-49c0-82ff-dbc290af8082" providerId="ADAL" clId="{E82DD847-EB25-44E6-9E16-F88BA5D31FB6}" dt="2022-02-02T18:30:01.814" v="219" actId="164"/>
          <ac:picMkLst>
            <pc:docMk/>
            <pc:sldMk cId="2029108800" sldId="269"/>
            <ac:picMk id="14" creationId="{6F7573AB-09B6-47B7-BA4E-81599B37EF95}"/>
          </ac:picMkLst>
        </pc:picChg>
        <pc:picChg chg="add mod">
          <ac:chgData name="Steve Shellhammer" userId="0e71f22d-ee3e-49c0-82ff-dbc290af8082" providerId="ADAL" clId="{E82DD847-EB25-44E6-9E16-F88BA5D31FB6}" dt="2022-02-02T18:30:01.814" v="219" actId="164"/>
          <ac:picMkLst>
            <pc:docMk/>
            <pc:sldMk cId="2029108800" sldId="269"/>
            <ac:picMk id="16" creationId="{4F8441B9-01A7-4738-9135-CB4AFE461AB8}"/>
          </ac:picMkLst>
        </pc:picChg>
        <pc:cxnChg chg="add mod">
          <ac:chgData name="Steve Shellhammer" userId="0e71f22d-ee3e-49c0-82ff-dbc290af8082" providerId="ADAL" clId="{E82DD847-EB25-44E6-9E16-F88BA5D31FB6}" dt="2022-02-02T18:30:48.270" v="223" actId="693"/>
          <ac:cxnSpMkLst>
            <pc:docMk/>
            <pc:sldMk cId="2029108800" sldId="269"/>
            <ac:cxnSpMk id="19" creationId="{1BBE3938-3F7B-4945-B612-49FFA322D65C}"/>
          </ac:cxnSpMkLst>
        </pc:cxnChg>
        <pc:cxnChg chg="add mod">
          <ac:chgData name="Steve Shellhammer" userId="0e71f22d-ee3e-49c0-82ff-dbc290af8082" providerId="ADAL" clId="{E82DD847-EB25-44E6-9E16-F88BA5D31FB6}" dt="2022-02-02T18:31:00.892" v="225" actId="1076"/>
          <ac:cxnSpMkLst>
            <pc:docMk/>
            <pc:sldMk cId="2029108800" sldId="269"/>
            <ac:cxnSpMk id="20" creationId="{8325E7F0-2A99-44C7-97EA-63D43F6A23DD}"/>
          </ac:cxnSpMkLst>
        </pc:cxnChg>
      </pc:sldChg>
      <pc:sldChg chg="addSp delSp modSp new mod">
        <pc:chgData name="Steve Shellhammer" userId="0e71f22d-ee3e-49c0-82ff-dbc290af8082" providerId="ADAL" clId="{E82DD847-EB25-44E6-9E16-F88BA5D31FB6}" dt="2022-02-02T19:10:04.164" v="421" actId="403"/>
        <pc:sldMkLst>
          <pc:docMk/>
          <pc:sldMk cId="4132591136" sldId="270"/>
        </pc:sldMkLst>
        <pc:spChg chg="mod">
          <ac:chgData name="Steve Shellhammer" userId="0e71f22d-ee3e-49c0-82ff-dbc290af8082" providerId="ADAL" clId="{E82DD847-EB25-44E6-9E16-F88BA5D31FB6}" dt="2022-02-02T19:10:04.164" v="421" actId="403"/>
          <ac:spMkLst>
            <pc:docMk/>
            <pc:sldMk cId="4132591136" sldId="270"/>
            <ac:spMk id="2" creationId="{B4878AB0-FB6C-4406-8DE5-BDEB260DC494}"/>
          </ac:spMkLst>
        </pc:spChg>
        <pc:spChg chg="del">
          <ac:chgData name="Steve Shellhammer" userId="0e71f22d-ee3e-49c0-82ff-dbc290af8082" providerId="ADAL" clId="{E82DD847-EB25-44E6-9E16-F88BA5D31FB6}" dt="2022-02-02T18:32:24.735" v="234" actId="478"/>
          <ac:spMkLst>
            <pc:docMk/>
            <pc:sldMk cId="4132591136" sldId="270"/>
            <ac:spMk id="3" creationId="{AE81CACC-4B13-446C-B721-3393B1EFF7CB}"/>
          </ac:spMkLst>
        </pc:spChg>
        <pc:picChg chg="add mod">
          <ac:chgData name="Steve Shellhammer" userId="0e71f22d-ee3e-49c0-82ff-dbc290af8082" providerId="ADAL" clId="{E82DD847-EB25-44E6-9E16-F88BA5D31FB6}" dt="2022-02-02T18:32:59.931" v="240" actId="1076"/>
          <ac:picMkLst>
            <pc:docMk/>
            <pc:sldMk cId="4132591136" sldId="270"/>
            <ac:picMk id="7" creationId="{33BB1C48-BFDA-4904-9A09-FB284A19804B}"/>
          </ac:picMkLst>
        </pc:picChg>
        <pc:picChg chg="add mod">
          <ac:chgData name="Steve Shellhammer" userId="0e71f22d-ee3e-49c0-82ff-dbc290af8082" providerId="ADAL" clId="{E82DD847-EB25-44E6-9E16-F88BA5D31FB6}" dt="2022-02-02T18:33:11.468" v="243" actId="1076"/>
          <ac:picMkLst>
            <pc:docMk/>
            <pc:sldMk cId="4132591136" sldId="270"/>
            <ac:picMk id="8" creationId="{53338FD1-9A93-4CC9-B843-55DF9FCAD6D4}"/>
          </ac:picMkLst>
        </pc:picChg>
      </pc:sldChg>
      <pc:sldChg chg="addSp delSp modSp new mod">
        <pc:chgData name="Steve Shellhammer" userId="0e71f22d-ee3e-49c0-82ff-dbc290af8082" providerId="ADAL" clId="{E82DD847-EB25-44E6-9E16-F88BA5D31FB6}" dt="2022-02-02T19:06:01.658" v="391" actId="403"/>
        <pc:sldMkLst>
          <pc:docMk/>
          <pc:sldMk cId="88095273" sldId="271"/>
        </pc:sldMkLst>
        <pc:spChg chg="mod">
          <ac:chgData name="Steve Shellhammer" userId="0e71f22d-ee3e-49c0-82ff-dbc290af8082" providerId="ADAL" clId="{E82DD847-EB25-44E6-9E16-F88BA5D31FB6}" dt="2022-02-02T19:06:01.658" v="391" actId="403"/>
          <ac:spMkLst>
            <pc:docMk/>
            <pc:sldMk cId="88095273" sldId="271"/>
            <ac:spMk id="2" creationId="{7E591FBF-3B2E-4E30-8CDB-E1167493783F}"/>
          </ac:spMkLst>
        </pc:spChg>
        <pc:spChg chg="del">
          <ac:chgData name="Steve Shellhammer" userId="0e71f22d-ee3e-49c0-82ff-dbc290af8082" providerId="ADAL" clId="{E82DD847-EB25-44E6-9E16-F88BA5D31FB6}" dt="2022-02-02T18:43:25.726" v="260" actId="478"/>
          <ac:spMkLst>
            <pc:docMk/>
            <pc:sldMk cId="88095273" sldId="271"/>
            <ac:spMk id="3" creationId="{A3B378F3-05DC-4830-846A-CAB115BF0966}"/>
          </ac:spMkLst>
        </pc:spChg>
        <pc:picChg chg="add mod">
          <ac:chgData name="Steve Shellhammer" userId="0e71f22d-ee3e-49c0-82ff-dbc290af8082" providerId="ADAL" clId="{E82DD847-EB25-44E6-9E16-F88BA5D31FB6}" dt="2022-02-02T18:48:26.573" v="308" actId="1076"/>
          <ac:picMkLst>
            <pc:docMk/>
            <pc:sldMk cId="88095273" sldId="271"/>
            <ac:picMk id="8" creationId="{D993C0A0-DDA6-4D8D-BC31-38EDDBA49333}"/>
          </ac:picMkLst>
        </pc:picChg>
      </pc:sldChg>
      <pc:sldChg chg="modSp new mod">
        <pc:chgData name="Steve Shellhammer" userId="0e71f22d-ee3e-49c0-82ff-dbc290af8082" providerId="ADAL" clId="{E82DD847-EB25-44E6-9E16-F88BA5D31FB6}" dt="2022-02-02T18:53:31.435" v="390" actId="14100"/>
        <pc:sldMkLst>
          <pc:docMk/>
          <pc:sldMk cId="1981016421" sldId="272"/>
        </pc:sldMkLst>
        <pc:spChg chg="mod">
          <ac:chgData name="Steve Shellhammer" userId="0e71f22d-ee3e-49c0-82ff-dbc290af8082" providerId="ADAL" clId="{E82DD847-EB25-44E6-9E16-F88BA5D31FB6}" dt="2022-02-02T18:52:51.751" v="380" actId="14100"/>
          <ac:spMkLst>
            <pc:docMk/>
            <pc:sldMk cId="1981016421" sldId="272"/>
            <ac:spMk id="2" creationId="{8D72C2E0-143F-4617-A350-CC7AD97513AC}"/>
          </ac:spMkLst>
        </pc:spChg>
        <pc:spChg chg="mod">
          <ac:chgData name="Steve Shellhammer" userId="0e71f22d-ee3e-49c0-82ff-dbc290af8082" providerId="ADAL" clId="{E82DD847-EB25-44E6-9E16-F88BA5D31FB6}" dt="2022-02-02T18:53:31.435" v="390" actId="14100"/>
          <ac:spMkLst>
            <pc:docMk/>
            <pc:sldMk cId="1981016421" sldId="272"/>
            <ac:spMk id="3" creationId="{350892E6-9014-4AEA-A1BC-63955B70A421}"/>
          </ac:spMkLst>
        </pc:spChg>
      </pc:sldChg>
      <pc:sldChg chg="modSp new mod">
        <pc:chgData name="Steve Shellhammer" userId="0e71f22d-ee3e-49c0-82ff-dbc290af8082" providerId="ADAL" clId="{E82DD847-EB25-44E6-9E16-F88BA5D31FB6}" dt="2022-02-02T19:09:41.973" v="419" actId="14100"/>
        <pc:sldMkLst>
          <pc:docMk/>
          <pc:sldMk cId="970039837" sldId="273"/>
        </pc:sldMkLst>
        <pc:spChg chg="mod">
          <ac:chgData name="Steve Shellhammer" userId="0e71f22d-ee3e-49c0-82ff-dbc290af8082" providerId="ADAL" clId="{E82DD847-EB25-44E6-9E16-F88BA5D31FB6}" dt="2022-02-02T19:08:11.554" v="397" actId="14100"/>
          <ac:spMkLst>
            <pc:docMk/>
            <pc:sldMk cId="970039837" sldId="273"/>
            <ac:spMk id="2" creationId="{DA262387-F431-43C5-8670-696FE6F1480A}"/>
          </ac:spMkLst>
        </pc:spChg>
        <pc:spChg chg="mod">
          <ac:chgData name="Steve Shellhammer" userId="0e71f22d-ee3e-49c0-82ff-dbc290af8082" providerId="ADAL" clId="{E82DD847-EB25-44E6-9E16-F88BA5D31FB6}" dt="2022-02-02T19:09:41.973" v="419" actId="14100"/>
          <ac:spMkLst>
            <pc:docMk/>
            <pc:sldMk cId="970039837" sldId="273"/>
            <ac:spMk id="3" creationId="{7B7CDA41-D9A1-4C89-867E-ED8CEDE365C2}"/>
          </ac:spMkLst>
        </pc:spChg>
      </pc:sldChg>
      <pc:sldChg chg="modSp add del mod">
        <pc:chgData name="Steve Shellhammer" userId="0e71f22d-ee3e-49c0-82ff-dbc290af8082" providerId="ADAL" clId="{E82DD847-EB25-44E6-9E16-F88BA5D31FB6}" dt="2022-02-02T19:15:29.900" v="618" actId="47"/>
        <pc:sldMkLst>
          <pc:docMk/>
          <pc:sldMk cId="3218680785" sldId="274"/>
        </pc:sldMkLst>
        <pc:spChg chg="mod">
          <ac:chgData name="Steve Shellhammer" userId="0e71f22d-ee3e-49c0-82ff-dbc290af8082" providerId="ADAL" clId="{E82DD847-EB25-44E6-9E16-F88BA5D31FB6}" dt="2022-02-02T19:11:38.087" v="447" actId="20577"/>
          <ac:spMkLst>
            <pc:docMk/>
            <pc:sldMk cId="3218680785" sldId="274"/>
            <ac:spMk id="2" creationId="{363AA7AE-805D-475E-9E97-853EA35DBEBD}"/>
          </ac:spMkLst>
        </pc:spChg>
        <pc:spChg chg="mod">
          <ac:chgData name="Steve Shellhammer" userId="0e71f22d-ee3e-49c0-82ff-dbc290af8082" providerId="ADAL" clId="{E82DD847-EB25-44E6-9E16-F88BA5D31FB6}" dt="2022-02-02T19:12:12.825" v="477" actId="20577"/>
          <ac:spMkLst>
            <pc:docMk/>
            <pc:sldMk cId="3218680785" sldId="274"/>
            <ac:spMk id="3" creationId="{99148B7E-11DC-47C0-8D30-65CFDE6E42BB}"/>
          </ac:spMkLst>
        </pc:spChg>
      </pc:sldChg>
    </pc:docChg>
  </pc:docChgLst>
  <pc:docChgLst>
    <pc:chgData name="Steve Shellhammer" userId="0e71f22d-ee3e-49c0-82ff-dbc290af8082" providerId="ADAL" clId="{76FE10CB-41BE-43D4-AC25-0AAE889FFF8A}"/>
    <pc:docChg chg="custSel addSld delSld modSld modMainMaster">
      <pc:chgData name="Steve Shellhammer" userId="0e71f22d-ee3e-49c0-82ff-dbc290af8082" providerId="ADAL" clId="{76FE10CB-41BE-43D4-AC25-0AAE889FFF8A}" dt="2022-03-03T17:16:02.751" v="1674" actId="20577"/>
      <pc:docMkLst>
        <pc:docMk/>
      </pc:docMkLst>
      <pc:sldChg chg="modSp mod">
        <pc:chgData name="Steve Shellhammer" userId="0e71f22d-ee3e-49c0-82ff-dbc290af8082" providerId="ADAL" clId="{76FE10CB-41BE-43D4-AC25-0AAE889FFF8A}" dt="2022-03-03T17:14:57.790" v="1666" actId="20577"/>
        <pc:sldMkLst>
          <pc:docMk/>
          <pc:sldMk cId="0" sldId="256"/>
        </pc:sldMkLst>
        <pc:spChg chg="mod">
          <ac:chgData name="Steve Shellhammer" userId="0e71f22d-ee3e-49c0-82ff-dbc290af8082" providerId="ADAL" clId="{76FE10CB-41BE-43D4-AC25-0AAE889FFF8A}" dt="2022-03-03T17:14:57.790" v="1666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76FE10CB-41BE-43D4-AC25-0AAE889FFF8A}" dt="2022-02-28T20:58:32.710" v="1650" actId="6549"/>
        <pc:sldMkLst>
          <pc:docMk/>
          <pc:sldMk cId="4069668031" sldId="257"/>
        </pc:sldMkLst>
        <pc:spChg chg="mod">
          <ac:chgData name="Steve Shellhammer" userId="0e71f22d-ee3e-49c0-82ff-dbc290af8082" providerId="ADAL" clId="{76FE10CB-41BE-43D4-AC25-0AAE889FFF8A}" dt="2022-02-28T20:58:32.710" v="1650" actId="6549"/>
          <ac:spMkLst>
            <pc:docMk/>
            <pc:sldMk cId="4069668031" sldId="257"/>
            <ac:spMk id="3" creationId="{BADAA4CC-3C74-43CC-B281-1107AAF576E7}"/>
          </ac:spMkLst>
        </pc:spChg>
      </pc:sldChg>
      <pc:sldChg chg="modSp del mod">
        <pc:chgData name="Steve Shellhammer" userId="0e71f22d-ee3e-49c0-82ff-dbc290af8082" providerId="ADAL" clId="{76FE10CB-41BE-43D4-AC25-0AAE889FFF8A}" dt="2022-02-26T18:26:58.417" v="1649" actId="47"/>
        <pc:sldMkLst>
          <pc:docMk/>
          <pc:sldMk cId="2229100604" sldId="260"/>
        </pc:sldMkLst>
        <pc:spChg chg="mod">
          <ac:chgData name="Steve Shellhammer" userId="0e71f22d-ee3e-49c0-82ff-dbc290af8082" providerId="ADAL" clId="{76FE10CB-41BE-43D4-AC25-0AAE889FFF8A}" dt="2022-02-25T22:00:29.448" v="597" actId="14100"/>
          <ac:spMkLst>
            <pc:docMk/>
            <pc:sldMk cId="2229100604" sldId="260"/>
            <ac:spMk id="2" creationId="{4040FD2F-58BC-4659-B240-C0DDF57BE353}"/>
          </ac:spMkLst>
        </pc:spChg>
        <pc:spChg chg="mod">
          <ac:chgData name="Steve Shellhammer" userId="0e71f22d-ee3e-49c0-82ff-dbc290af8082" providerId="ADAL" clId="{76FE10CB-41BE-43D4-AC25-0AAE889FFF8A}" dt="2022-02-25T23:01:45.536" v="618" actId="20577"/>
          <ac:spMkLst>
            <pc:docMk/>
            <pc:sldMk cId="2229100604" sldId="260"/>
            <ac:spMk id="3" creationId="{DE896106-F56C-484F-8808-3D72CC7C43E7}"/>
          </ac:spMkLst>
        </pc:spChg>
      </pc:sldChg>
      <pc:sldChg chg="modSp mod">
        <pc:chgData name="Steve Shellhammer" userId="0e71f22d-ee3e-49c0-82ff-dbc290af8082" providerId="ADAL" clId="{76FE10CB-41BE-43D4-AC25-0AAE889FFF8A}" dt="2022-02-03T21:18:36.058" v="433" actId="1036"/>
        <pc:sldMkLst>
          <pc:docMk/>
          <pc:sldMk cId="753744538" sldId="266"/>
        </pc:sldMkLst>
        <pc:spChg chg="mod">
          <ac:chgData name="Steve Shellhammer" userId="0e71f22d-ee3e-49c0-82ff-dbc290af8082" providerId="ADAL" clId="{76FE10CB-41BE-43D4-AC25-0AAE889FFF8A}" dt="2022-02-03T21:17:20.952" v="409" actId="14100"/>
          <ac:spMkLst>
            <pc:docMk/>
            <pc:sldMk cId="753744538" sldId="266"/>
            <ac:spMk id="2" creationId="{2DBC8A5E-136B-403F-8C3C-7A77117821B6}"/>
          </ac:spMkLst>
        </pc:spChg>
        <pc:graphicFrameChg chg="mod modGraphic">
          <ac:chgData name="Steve Shellhammer" userId="0e71f22d-ee3e-49c0-82ff-dbc290af8082" providerId="ADAL" clId="{76FE10CB-41BE-43D4-AC25-0AAE889FFF8A}" dt="2022-02-03T21:18:36.058" v="433" actId="1036"/>
          <ac:graphicFrameMkLst>
            <pc:docMk/>
            <pc:sldMk cId="753744538" sldId="266"/>
            <ac:graphicFrameMk id="7" creationId="{A6AC749E-3067-4FC2-8188-27677AB98CC0}"/>
          </ac:graphicFrameMkLst>
        </pc:graphicFrameChg>
      </pc:sldChg>
      <pc:sldChg chg="del">
        <pc:chgData name="Steve Shellhammer" userId="0e71f22d-ee3e-49c0-82ff-dbc290af8082" providerId="ADAL" clId="{76FE10CB-41BE-43D4-AC25-0AAE889FFF8A}" dt="2022-02-26T18:26:58.417" v="1649" actId="47"/>
        <pc:sldMkLst>
          <pc:docMk/>
          <pc:sldMk cId="2051032734" sldId="267"/>
        </pc:sldMkLst>
      </pc:sldChg>
      <pc:sldChg chg="modSp new mod">
        <pc:chgData name="Steve Shellhammer" userId="0e71f22d-ee3e-49c0-82ff-dbc290af8082" providerId="ADAL" clId="{76FE10CB-41BE-43D4-AC25-0AAE889FFF8A}" dt="2022-02-28T20:59:04.865" v="1662" actId="20577"/>
        <pc:sldMkLst>
          <pc:docMk/>
          <pc:sldMk cId="4225332199" sldId="274"/>
        </pc:sldMkLst>
        <pc:spChg chg="mod">
          <ac:chgData name="Steve Shellhammer" userId="0e71f22d-ee3e-49c0-82ff-dbc290af8082" providerId="ADAL" clId="{76FE10CB-41BE-43D4-AC25-0AAE889FFF8A}" dt="2022-02-26T18:25:42.821" v="1493" actId="14100"/>
          <ac:spMkLst>
            <pc:docMk/>
            <pc:sldMk cId="4225332199" sldId="274"/>
            <ac:spMk id="2" creationId="{FD1EA140-68F6-4CF7-81EB-A22B866E9DB3}"/>
          </ac:spMkLst>
        </pc:spChg>
        <pc:spChg chg="mod">
          <ac:chgData name="Steve Shellhammer" userId="0e71f22d-ee3e-49c0-82ff-dbc290af8082" providerId="ADAL" clId="{76FE10CB-41BE-43D4-AC25-0AAE889FFF8A}" dt="2022-02-28T20:59:04.865" v="1662" actId="20577"/>
          <ac:spMkLst>
            <pc:docMk/>
            <pc:sldMk cId="4225332199" sldId="274"/>
            <ac:spMk id="3" creationId="{C62793B5-F6A5-479B-B8AE-739BA90DE7DD}"/>
          </ac:spMkLst>
        </pc:spChg>
      </pc:sldChg>
      <pc:sldChg chg="modSp new mod">
        <pc:chgData name="Steve Shellhammer" userId="0e71f22d-ee3e-49c0-82ff-dbc290af8082" providerId="ADAL" clId="{76FE10CB-41BE-43D4-AC25-0AAE889FFF8A}" dt="2022-02-26T18:26:51.533" v="1648" actId="20577"/>
        <pc:sldMkLst>
          <pc:docMk/>
          <pc:sldMk cId="1114488751" sldId="275"/>
        </pc:sldMkLst>
        <pc:spChg chg="mod">
          <ac:chgData name="Steve Shellhammer" userId="0e71f22d-ee3e-49c0-82ff-dbc290af8082" providerId="ADAL" clId="{76FE10CB-41BE-43D4-AC25-0AAE889FFF8A}" dt="2022-02-26T18:26:13.785" v="1508" actId="20577"/>
          <ac:spMkLst>
            <pc:docMk/>
            <pc:sldMk cId="1114488751" sldId="275"/>
            <ac:spMk id="2" creationId="{121ACE0D-6D2A-4A69-AFAD-CB8FC8D9BE66}"/>
          </ac:spMkLst>
        </pc:spChg>
        <pc:spChg chg="mod">
          <ac:chgData name="Steve Shellhammer" userId="0e71f22d-ee3e-49c0-82ff-dbc290af8082" providerId="ADAL" clId="{76FE10CB-41BE-43D4-AC25-0AAE889FFF8A}" dt="2022-02-26T18:26:51.533" v="1648" actId="20577"/>
          <ac:spMkLst>
            <pc:docMk/>
            <pc:sldMk cId="1114488751" sldId="275"/>
            <ac:spMk id="3" creationId="{775076E0-3462-40CC-BA1E-68787EE358EB}"/>
          </ac:spMkLst>
        </pc:spChg>
      </pc:sldChg>
      <pc:sldMasterChg chg="modSldLayout">
        <pc:chgData name="Steve Shellhammer" userId="0e71f22d-ee3e-49c0-82ff-dbc290af8082" providerId="ADAL" clId="{76FE10CB-41BE-43D4-AC25-0AAE889FFF8A}" dt="2022-03-03T17:16:02.751" v="1674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76FE10CB-41BE-43D4-AC25-0AAE889FFF8A}" dt="2022-03-03T17:16:02.751" v="1674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76FE10CB-41BE-43D4-AC25-0AAE889FFF8A}" dt="2022-03-03T17:16:02.751" v="1674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9A8F5A9B-1CB4-4C7E-9B2A-DC94F0BD82DD}"/>
    <pc:docChg chg="undo custSel modSld">
      <pc:chgData name="Steve Shellhammer" userId="0e71f22d-ee3e-49c0-82ff-dbc290af8082" providerId="ADAL" clId="{9A8F5A9B-1CB4-4C7E-9B2A-DC94F0BD82DD}" dt="2020-08-26T16:51:41.966" v="570" actId="14100"/>
      <pc:docMkLst>
        <pc:docMk/>
      </pc:docMkLst>
      <pc:sldChg chg="modSp mod">
        <pc:chgData name="Steve Shellhammer" userId="0e71f22d-ee3e-49c0-82ff-dbc290af8082" providerId="ADAL" clId="{9A8F5A9B-1CB4-4C7E-9B2A-DC94F0BD82DD}" dt="2020-08-26T16:46:09.517" v="425" actId="14100"/>
        <pc:sldMkLst>
          <pc:docMk/>
          <pc:sldMk cId="3145523729" sldId="482"/>
        </pc:sldMkLst>
        <pc:spChg chg="mod">
          <ac:chgData name="Steve Shellhammer" userId="0e71f22d-ee3e-49c0-82ff-dbc290af8082" providerId="ADAL" clId="{9A8F5A9B-1CB4-4C7E-9B2A-DC94F0BD82DD}" dt="2020-08-26T16:45:47.609" v="420" actId="1076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9A8F5A9B-1CB4-4C7E-9B2A-DC94F0BD82DD}" dt="2020-08-26T16:46:09.517" v="425" actId="14100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9A8F5A9B-1CB4-4C7E-9B2A-DC94F0BD82DD}" dt="2020-08-26T16:51:41.966" v="570" actId="14100"/>
        <pc:sldMkLst>
          <pc:docMk/>
          <pc:sldMk cId="675243109" sldId="487"/>
        </pc:sldMkLst>
        <pc:spChg chg="mod">
          <ac:chgData name="Steve Shellhammer" userId="0e71f22d-ee3e-49c0-82ff-dbc290af8082" providerId="ADAL" clId="{9A8F5A9B-1CB4-4C7E-9B2A-DC94F0BD82DD}" dt="2020-08-26T00:00:23.060" v="3" actId="1076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9A8F5A9B-1CB4-4C7E-9B2A-DC94F0BD82DD}" dt="2020-08-26T16:51:41.966" v="570" actId="14100"/>
          <ac:spMkLst>
            <pc:docMk/>
            <pc:sldMk cId="675243109" sldId="487"/>
            <ac:spMk id="3" creationId="{F7F3A0E5-FAAC-4B6F-9E0C-21E97D74B750}"/>
          </ac:spMkLst>
        </pc:spChg>
        <pc:spChg chg="mod">
          <ac:chgData name="Steve Shellhammer" userId="0e71f22d-ee3e-49c0-82ff-dbc290af8082" providerId="ADAL" clId="{9A8F5A9B-1CB4-4C7E-9B2A-DC94F0BD82DD}" dt="2020-08-26T16:49:11.643" v="468" actId="1035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9A8F5A9B-1CB4-4C7E-9B2A-DC94F0BD82DD}" dt="2020-08-26T16:51:23.387" v="568" actId="1035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CC9043EA-6F71-47CC-ABEE-15CAC70879AE}"/>
    <pc:docChg chg="custSel addSld delSld modSld">
      <pc:chgData name="Steve Shellhammer" userId="0e71f22d-ee3e-49c0-82ff-dbc290af8082" providerId="ADAL" clId="{CC9043EA-6F71-47CC-ABEE-15CAC70879AE}" dt="2022-01-26T00:37:01.945" v="226" actId="20577"/>
      <pc:docMkLst>
        <pc:docMk/>
      </pc:docMkLst>
      <pc:sldChg chg="modSp">
        <pc:chgData name="Steve Shellhammer" userId="0e71f22d-ee3e-49c0-82ff-dbc290af8082" providerId="ADAL" clId="{CC9043EA-6F71-47CC-ABEE-15CAC70879AE}" dt="2022-01-25T21:51:00.733" v="12" actId="20577"/>
        <pc:sldMkLst>
          <pc:docMk/>
          <pc:sldMk cId="1268093760" sldId="257"/>
        </pc:sldMkLst>
        <pc:spChg chg="mod">
          <ac:chgData name="Steve Shellhammer" userId="0e71f22d-ee3e-49c0-82ff-dbc290af8082" providerId="ADAL" clId="{CC9043EA-6F71-47CC-ABEE-15CAC70879AE}" dt="2022-01-25T21:51:00.733" v="12" actId="20577"/>
          <ac:spMkLst>
            <pc:docMk/>
            <pc:sldMk cId="1268093760" sldId="257"/>
            <ac:spMk id="3" creationId="{EDDB5013-A2C7-4FAC-881A-93D41F23553A}"/>
          </ac:spMkLst>
        </pc:spChg>
      </pc:sldChg>
      <pc:sldChg chg="modSp mod">
        <pc:chgData name="Steve Shellhammer" userId="0e71f22d-ee3e-49c0-82ff-dbc290af8082" providerId="ADAL" clId="{CC9043EA-6F71-47CC-ABEE-15CAC70879AE}" dt="2022-01-26T00:37:01.945" v="226" actId="20577"/>
        <pc:sldMkLst>
          <pc:docMk/>
          <pc:sldMk cId="1652988365" sldId="258"/>
        </pc:sldMkLst>
        <pc:spChg chg="mod">
          <ac:chgData name="Steve Shellhammer" userId="0e71f22d-ee3e-49c0-82ff-dbc290af8082" providerId="ADAL" clId="{CC9043EA-6F71-47CC-ABEE-15CAC70879AE}" dt="2022-01-25T21:51:11.655" v="21" actId="20577"/>
          <ac:spMkLst>
            <pc:docMk/>
            <pc:sldMk cId="1652988365" sldId="258"/>
            <ac:spMk id="2" creationId="{D5C11D99-D882-4054-ADC3-504D9E2FFAB9}"/>
          </ac:spMkLst>
        </pc:spChg>
        <pc:spChg chg="mod">
          <ac:chgData name="Steve Shellhammer" userId="0e71f22d-ee3e-49c0-82ff-dbc290af8082" providerId="ADAL" clId="{CC9043EA-6F71-47CC-ABEE-15CAC70879AE}" dt="2022-01-26T00:37:01.945" v="226" actId="20577"/>
          <ac:spMkLst>
            <pc:docMk/>
            <pc:sldMk cId="1652988365" sldId="258"/>
            <ac:spMk id="3" creationId="{EB09B830-A4B3-4204-95A4-7BED2A7445B1}"/>
          </ac:spMkLst>
        </pc:spChg>
      </pc:sldChg>
      <pc:sldChg chg="del">
        <pc:chgData name="Steve Shellhammer" userId="0e71f22d-ee3e-49c0-82ff-dbc290af8082" providerId="ADAL" clId="{CC9043EA-6F71-47CC-ABEE-15CAC70879AE}" dt="2022-01-25T21:51:19.722" v="22" actId="47"/>
        <pc:sldMkLst>
          <pc:docMk/>
          <pc:sldMk cId="2577833649" sldId="259"/>
        </pc:sldMkLst>
      </pc:sldChg>
      <pc:sldChg chg="addSp delSp modSp mod">
        <pc:chgData name="Steve Shellhammer" userId="0e71f22d-ee3e-49c0-82ff-dbc290af8082" providerId="ADAL" clId="{CC9043EA-6F71-47CC-ABEE-15CAC70879AE}" dt="2022-01-25T22:04:24.118" v="167" actId="403"/>
        <pc:sldMkLst>
          <pc:docMk/>
          <pc:sldMk cId="2056408364" sldId="260"/>
        </pc:sldMkLst>
        <pc:spChg chg="mod">
          <ac:chgData name="Steve Shellhammer" userId="0e71f22d-ee3e-49c0-82ff-dbc290af8082" providerId="ADAL" clId="{CC9043EA-6F71-47CC-ABEE-15CAC70879AE}" dt="2022-01-25T22:04:16.181" v="166" actId="404"/>
          <ac:spMkLst>
            <pc:docMk/>
            <pc:sldMk cId="2056408364" sldId="260"/>
            <ac:spMk id="2" creationId="{BBE060AA-CEF0-4CDD-9D06-79FF13393F4C}"/>
          </ac:spMkLst>
        </pc:spChg>
        <pc:spChg chg="add del mod">
          <ac:chgData name="Steve Shellhammer" userId="0e71f22d-ee3e-49c0-82ff-dbc290af8082" providerId="ADAL" clId="{CC9043EA-6F71-47CC-ABEE-15CAC70879AE}" dt="2022-01-25T22:03:36.237" v="153" actId="478"/>
          <ac:spMkLst>
            <pc:docMk/>
            <pc:sldMk cId="2056408364" sldId="260"/>
            <ac:spMk id="9" creationId="{E12DC4AF-3BF0-4AEB-9C85-EDAD6F18A274}"/>
          </ac:spMkLst>
        </pc:spChg>
        <pc:graphicFrameChg chg="del">
          <ac:chgData name="Steve Shellhammer" userId="0e71f22d-ee3e-49c0-82ff-dbc290af8082" providerId="ADAL" clId="{CC9043EA-6F71-47CC-ABEE-15CAC70879AE}" dt="2022-01-25T22:03:33.644" v="152" actId="478"/>
          <ac:graphicFrameMkLst>
            <pc:docMk/>
            <pc:sldMk cId="2056408364" sldId="260"/>
            <ac:graphicFrameMk id="7" creationId="{059A9400-15E3-4F8D-ABBD-E308815A203C}"/>
          </ac:graphicFrameMkLst>
        </pc:graphicFrameChg>
        <pc:graphicFrameChg chg="add del mod">
          <ac:chgData name="Steve Shellhammer" userId="0e71f22d-ee3e-49c0-82ff-dbc290af8082" providerId="ADAL" clId="{CC9043EA-6F71-47CC-ABEE-15CAC70879AE}" dt="2022-01-25T21:51:38.297" v="25" actId="478"/>
          <ac:graphicFrameMkLst>
            <pc:docMk/>
            <pc:sldMk cId="2056408364" sldId="260"/>
            <ac:graphicFrameMk id="8" creationId="{F73DD3D2-98F8-4629-B9B1-FEAE465076A0}"/>
          </ac:graphicFrameMkLst>
        </pc:graphicFrameChg>
        <pc:graphicFrameChg chg="add mod modGraphic">
          <ac:chgData name="Steve Shellhammer" userId="0e71f22d-ee3e-49c0-82ff-dbc290af8082" providerId="ADAL" clId="{CC9043EA-6F71-47CC-ABEE-15CAC70879AE}" dt="2022-01-25T22:04:24.118" v="167" actId="403"/>
          <ac:graphicFrameMkLst>
            <pc:docMk/>
            <pc:sldMk cId="2056408364" sldId="260"/>
            <ac:graphicFrameMk id="10" creationId="{FE466454-F0E2-4DCD-A179-B7C76D1B6613}"/>
          </ac:graphicFrameMkLst>
        </pc:graphicFrameChg>
      </pc:sldChg>
      <pc:sldChg chg="addSp delSp modSp new del mod">
        <pc:chgData name="Steve Shellhammer" userId="0e71f22d-ee3e-49c0-82ff-dbc290af8082" providerId="ADAL" clId="{CC9043EA-6F71-47CC-ABEE-15CAC70879AE}" dt="2022-01-25T22:07:14.785" v="168" actId="47"/>
        <pc:sldMkLst>
          <pc:docMk/>
          <pc:sldMk cId="2309229838" sldId="261"/>
        </pc:sldMkLst>
        <pc:spChg chg="del">
          <ac:chgData name="Steve Shellhammer" userId="0e71f22d-ee3e-49c0-82ff-dbc290af8082" providerId="ADAL" clId="{CC9043EA-6F71-47CC-ABEE-15CAC70879AE}" dt="2022-01-25T21:51:48.002" v="27" actId="3680"/>
          <ac:spMkLst>
            <pc:docMk/>
            <pc:sldMk cId="2309229838" sldId="261"/>
            <ac:spMk id="3" creationId="{B4B33DE4-33BF-4489-9AF4-17739295DD5F}"/>
          </ac:spMkLst>
        </pc:spChg>
        <pc:graphicFrameChg chg="add mod ord modGraphic">
          <ac:chgData name="Steve Shellhammer" userId="0e71f22d-ee3e-49c0-82ff-dbc290af8082" providerId="ADAL" clId="{CC9043EA-6F71-47CC-ABEE-15CAC70879AE}" dt="2022-01-25T22:03:26.031" v="151" actId="6549"/>
          <ac:graphicFrameMkLst>
            <pc:docMk/>
            <pc:sldMk cId="2309229838" sldId="261"/>
            <ac:graphicFrameMk id="7" creationId="{5D91BBEE-C108-477B-8A5C-09106F994EAD}"/>
          </ac:graphicFrameMkLst>
        </pc:graphicFrameChg>
      </pc:sldChg>
      <pc:sldChg chg="add del">
        <pc:chgData name="Steve Shellhammer" userId="0e71f22d-ee3e-49c0-82ff-dbc290af8082" providerId="ADAL" clId="{CC9043EA-6F71-47CC-ABEE-15CAC70879AE}" dt="2022-01-25T21:50:50.811" v="1" actId="47"/>
        <pc:sldMkLst>
          <pc:docMk/>
          <pc:sldMk cId="3886577313" sldId="261"/>
        </pc:sldMkLst>
      </pc:sldChg>
      <pc:sldChg chg="modSp new mod">
        <pc:chgData name="Steve Shellhammer" userId="0e71f22d-ee3e-49c0-82ff-dbc290af8082" providerId="ADAL" clId="{CC9043EA-6F71-47CC-ABEE-15CAC70879AE}" dt="2022-01-25T22:07:34.751" v="223" actId="20577"/>
        <pc:sldMkLst>
          <pc:docMk/>
          <pc:sldMk cId="4278205582" sldId="261"/>
        </pc:sldMkLst>
        <pc:spChg chg="mod">
          <ac:chgData name="Steve Shellhammer" userId="0e71f22d-ee3e-49c0-82ff-dbc290af8082" providerId="ADAL" clId="{CC9043EA-6F71-47CC-ABEE-15CAC70879AE}" dt="2022-01-25T22:07:20.778" v="176" actId="20577"/>
          <ac:spMkLst>
            <pc:docMk/>
            <pc:sldMk cId="4278205582" sldId="261"/>
            <ac:spMk id="2" creationId="{BC4255AC-9930-46EA-9C72-0E1FE7568323}"/>
          </ac:spMkLst>
        </pc:spChg>
        <pc:spChg chg="mod">
          <ac:chgData name="Steve Shellhammer" userId="0e71f22d-ee3e-49c0-82ff-dbc290af8082" providerId="ADAL" clId="{CC9043EA-6F71-47CC-ABEE-15CAC70879AE}" dt="2022-01-25T22:07:34.751" v="223" actId="20577"/>
          <ac:spMkLst>
            <pc:docMk/>
            <pc:sldMk cId="4278205582" sldId="261"/>
            <ac:spMk id="3" creationId="{91D131B7-D918-4595-8963-214AAEC8E514}"/>
          </ac:spMkLst>
        </pc:spChg>
      </pc:sldChg>
    </pc:docChg>
  </pc:docChgLst>
  <pc:docChgLst>
    <pc:chgData name="Steve Shellhammer" userId="0e71f22d-ee3e-49c0-82ff-dbc290af8082" providerId="ADAL" clId="{00C9895E-1A4F-4142-9EDB-EB546B2E7B5E}"/>
    <pc:docChg chg="custSel addSld delSld modSld">
      <pc:chgData name="Steve Shellhammer" userId="0e71f22d-ee3e-49c0-82ff-dbc290af8082" providerId="ADAL" clId="{00C9895E-1A4F-4142-9EDB-EB546B2E7B5E}" dt="2021-10-25T23:42:39.748" v="2265" actId="20577"/>
      <pc:docMkLst>
        <pc:docMk/>
      </pc:docMkLst>
      <pc:sldChg chg="modSp mod">
        <pc:chgData name="Steve Shellhammer" userId="0e71f22d-ee3e-49c0-82ff-dbc290af8082" providerId="ADAL" clId="{00C9895E-1A4F-4142-9EDB-EB546B2E7B5E}" dt="2021-10-25T21:50:13.195" v="1305" actId="14734"/>
        <pc:sldMkLst>
          <pc:docMk/>
          <pc:sldMk cId="0" sldId="256"/>
        </pc:sldMkLst>
        <pc:spChg chg="mod">
          <ac:chgData name="Steve Shellhammer" userId="0e71f22d-ee3e-49c0-82ff-dbc290af8082" providerId="ADAL" clId="{00C9895E-1A4F-4142-9EDB-EB546B2E7B5E}" dt="2021-10-25T18:56:57.835" v="2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00C9895E-1A4F-4142-9EDB-EB546B2E7B5E}" dt="2021-10-25T18:57:01.388" v="29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00C9895E-1A4F-4142-9EDB-EB546B2E7B5E}" dt="2021-10-25T21:50:13.195" v="1305" actId="14734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00C9895E-1A4F-4142-9EDB-EB546B2E7B5E}" dt="2021-10-25T23:36:57.734" v="1829" actId="47"/>
        <pc:sldMkLst>
          <pc:docMk/>
          <pc:sldMk cId="3498791066" sldId="545"/>
        </pc:sldMkLst>
      </pc:sldChg>
      <pc:sldChg chg="modSp new mod">
        <pc:chgData name="Steve Shellhammer" userId="0e71f22d-ee3e-49c0-82ff-dbc290af8082" providerId="ADAL" clId="{00C9895E-1A4F-4142-9EDB-EB546B2E7B5E}" dt="2021-10-25T23:42:39.748" v="2265" actId="20577"/>
        <pc:sldMkLst>
          <pc:docMk/>
          <pc:sldMk cId="2930705681" sldId="548"/>
        </pc:sldMkLst>
        <pc:spChg chg="mod">
          <ac:chgData name="Steve Shellhammer" userId="0e71f22d-ee3e-49c0-82ff-dbc290af8082" providerId="ADAL" clId="{00C9895E-1A4F-4142-9EDB-EB546B2E7B5E}" dt="2021-10-25T18:58:29.618" v="170" actId="313"/>
          <ac:spMkLst>
            <pc:docMk/>
            <pc:sldMk cId="2930705681" sldId="548"/>
            <ac:spMk id="2" creationId="{D6842561-D714-4C94-934C-EB9546F14E9E}"/>
          </ac:spMkLst>
        </pc:spChg>
        <pc:spChg chg="mod">
          <ac:chgData name="Steve Shellhammer" userId="0e71f22d-ee3e-49c0-82ff-dbc290af8082" providerId="ADAL" clId="{00C9895E-1A4F-4142-9EDB-EB546B2E7B5E}" dt="2021-10-25T23:42:39.748" v="2265" actId="20577"/>
          <ac:spMkLst>
            <pc:docMk/>
            <pc:sldMk cId="2930705681" sldId="548"/>
            <ac:spMk id="3" creationId="{82D63D66-E0E9-422D-8EFD-99CAC0548C61}"/>
          </ac:spMkLst>
        </pc:spChg>
      </pc:sldChg>
      <pc:sldChg chg="modSp new mod">
        <pc:chgData name="Steve Shellhammer" userId="0e71f22d-ee3e-49c0-82ff-dbc290af8082" providerId="ADAL" clId="{00C9895E-1A4F-4142-9EDB-EB546B2E7B5E}" dt="2021-10-25T19:03:49.085" v="314" actId="313"/>
        <pc:sldMkLst>
          <pc:docMk/>
          <pc:sldMk cId="1684751992" sldId="549"/>
        </pc:sldMkLst>
        <pc:spChg chg="mod">
          <ac:chgData name="Steve Shellhammer" userId="0e71f22d-ee3e-49c0-82ff-dbc290af8082" providerId="ADAL" clId="{00C9895E-1A4F-4142-9EDB-EB546B2E7B5E}" dt="2021-10-25T18:58:49.180" v="193" actId="20577"/>
          <ac:spMkLst>
            <pc:docMk/>
            <pc:sldMk cId="1684751992" sldId="549"/>
            <ac:spMk id="2" creationId="{D4D734A5-A41C-4A23-AA5D-D06F2050EA60}"/>
          </ac:spMkLst>
        </pc:spChg>
        <pc:spChg chg="mod">
          <ac:chgData name="Steve Shellhammer" userId="0e71f22d-ee3e-49c0-82ff-dbc290af8082" providerId="ADAL" clId="{00C9895E-1A4F-4142-9EDB-EB546B2E7B5E}" dt="2021-10-25T19:03:49.085" v="314" actId="313"/>
          <ac:spMkLst>
            <pc:docMk/>
            <pc:sldMk cId="1684751992" sldId="549"/>
            <ac:spMk id="3" creationId="{A2621A20-BBC8-4FF7-B64A-9A63E1A263A1}"/>
          </ac:spMkLst>
        </pc:spChg>
      </pc:sldChg>
      <pc:sldChg chg="addSp modSp new mod">
        <pc:chgData name="Steve Shellhammer" userId="0e71f22d-ee3e-49c0-82ff-dbc290af8082" providerId="ADAL" clId="{00C9895E-1A4F-4142-9EDB-EB546B2E7B5E}" dt="2021-10-25T20:48:55.859" v="1091" actId="14100"/>
        <pc:sldMkLst>
          <pc:docMk/>
          <pc:sldMk cId="3371991456" sldId="550"/>
        </pc:sldMkLst>
        <pc:spChg chg="mod">
          <ac:chgData name="Steve Shellhammer" userId="0e71f22d-ee3e-49c0-82ff-dbc290af8082" providerId="ADAL" clId="{00C9895E-1A4F-4142-9EDB-EB546B2E7B5E}" dt="2021-10-25T20:46:47.694" v="926" actId="14100"/>
          <ac:spMkLst>
            <pc:docMk/>
            <pc:sldMk cId="3371991456" sldId="550"/>
            <ac:spMk id="2" creationId="{5945155D-4148-4CA0-8F09-6493DEF9852C}"/>
          </ac:spMkLst>
        </pc:spChg>
        <pc:spChg chg="mod">
          <ac:chgData name="Steve Shellhammer" userId="0e71f22d-ee3e-49c0-82ff-dbc290af8082" providerId="ADAL" clId="{00C9895E-1A4F-4142-9EDB-EB546B2E7B5E}" dt="2021-10-25T20:47:26.345" v="935" actId="1076"/>
          <ac:spMkLst>
            <pc:docMk/>
            <pc:sldMk cId="3371991456" sldId="550"/>
            <ac:spMk id="3" creationId="{126EDEB5-FEED-4625-AB24-960870EFEF5F}"/>
          </ac:spMkLst>
        </pc:spChg>
        <pc:spChg chg="add mod">
          <ac:chgData name="Steve Shellhammer" userId="0e71f22d-ee3e-49c0-82ff-dbc290af8082" providerId="ADAL" clId="{00C9895E-1A4F-4142-9EDB-EB546B2E7B5E}" dt="2021-10-25T20:48:55.859" v="1091" actId="14100"/>
          <ac:spMkLst>
            <pc:docMk/>
            <pc:sldMk cId="3371991456" sldId="550"/>
            <ac:spMk id="9" creationId="{D8AEDE15-304A-48F9-B0E1-834A681148D7}"/>
          </ac:spMkLst>
        </pc:spChg>
        <pc:picChg chg="add mod">
          <ac:chgData name="Steve Shellhammer" userId="0e71f22d-ee3e-49c0-82ff-dbc290af8082" providerId="ADAL" clId="{00C9895E-1A4F-4142-9EDB-EB546B2E7B5E}" dt="2021-10-25T20:48:49.064" v="1089" actId="1076"/>
          <ac:picMkLst>
            <pc:docMk/>
            <pc:sldMk cId="3371991456" sldId="550"/>
            <ac:picMk id="8" creationId="{C7C0B986-1CE0-489B-9B0E-77F4D57603D3}"/>
          </ac:picMkLst>
        </pc:picChg>
      </pc:sldChg>
      <pc:sldChg chg="addSp modSp new mod">
        <pc:chgData name="Steve Shellhammer" userId="0e71f22d-ee3e-49c0-82ff-dbc290af8082" providerId="ADAL" clId="{00C9895E-1A4F-4142-9EDB-EB546B2E7B5E}" dt="2021-10-25T20:53:58.938" v="1302" actId="1076"/>
        <pc:sldMkLst>
          <pc:docMk/>
          <pc:sldMk cId="1883888431" sldId="551"/>
        </pc:sldMkLst>
        <pc:spChg chg="mod">
          <ac:chgData name="Steve Shellhammer" userId="0e71f22d-ee3e-49c0-82ff-dbc290af8082" providerId="ADAL" clId="{00C9895E-1A4F-4142-9EDB-EB546B2E7B5E}" dt="2021-10-25T20:49:42.955" v="1115" actId="1076"/>
          <ac:spMkLst>
            <pc:docMk/>
            <pc:sldMk cId="1883888431" sldId="551"/>
            <ac:spMk id="2" creationId="{53ECD331-1363-423C-A78E-1064EDF1D78D}"/>
          </ac:spMkLst>
        </pc:spChg>
        <pc:spChg chg="mod">
          <ac:chgData name="Steve Shellhammer" userId="0e71f22d-ee3e-49c0-82ff-dbc290af8082" providerId="ADAL" clId="{00C9895E-1A4F-4142-9EDB-EB546B2E7B5E}" dt="2021-10-25T20:53:13.689" v="1300" actId="14100"/>
          <ac:spMkLst>
            <pc:docMk/>
            <pc:sldMk cId="1883888431" sldId="551"/>
            <ac:spMk id="3" creationId="{92546C50-A27B-47EF-8E7E-BA4873773A24}"/>
          </ac:spMkLst>
        </pc:spChg>
        <pc:picChg chg="add mod">
          <ac:chgData name="Steve Shellhammer" userId="0e71f22d-ee3e-49c0-82ff-dbc290af8082" providerId="ADAL" clId="{00C9895E-1A4F-4142-9EDB-EB546B2E7B5E}" dt="2021-10-25T20:53:58.938" v="1302" actId="1076"/>
          <ac:picMkLst>
            <pc:docMk/>
            <pc:sldMk cId="1883888431" sldId="551"/>
            <ac:picMk id="8" creationId="{B0740F2C-BEA1-410A-BE38-838EB19D163A}"/>
          </ac:picMkLst>
        </pc:picChg>
      </pc:sldChg>
      <pc:sldChg chg="addSp modSp new mod">
        <pc:chgData name="Steve Shellhammer" userId="0e71f22d-ee3e-49c0-82ff-dbc290af8082" providerId="ADAL" clId="{00C9895E-1A4F-4142-9EDB-EB546B2E7B5E}" dt="2021-10-25T23:40:29.465" v="2039" actId="403"/>
        <pc:sldMkLst>
          <pc:docMk/>
          <pc:sldMk cId="2033410224" sldId="552"/>
        </pc:sldMkLst>
        <pc:spChg chg="mod">
          <ac:chgData name="Steve Shellhammer" userId="0e71f22d-ee3e-49c0-82ff-dbc290af8082" providerId="ADAL" clId="{00C9895E-1A4F-4142-9EDB-EB546B2E7B5E}" dt="2021-10-25T23:35:26.292" v="1777" actId="1076"/>
          <ac:spMkLst>
            <pc:docMk/>
            <pc:sldMk cId="2033410224" sldId="552"/>
            <ac:spMk id="2" creationId="{CA7BD517-901D-4B05-8D19-6415689838B3}"/>
          </ac:spMkLst>
        </pc:spChg>
        <pc:spChg chg="mod">
          <ac:chgData name="Steve Shellhammer" userId="0e71f22d-ee3e-49c0-82ff-dbc290af8082" providerId="ADAL" clId="{00C9895E-1A4F-4142-9EDB-EB546B2E7B5E}" dt="2021-10-25T23:35:30.800" v="1778" actId="255"/>
          <ac:spMkLst>
            <pc:docMk/>
            <pc:sldMk cId="2033410224" sldId="552"/>
            <ac:spMk id="3" creationId="{5753F8A4-7099-4FBB-A0F1-373FB5B17DC5}"/>
          </ac:spMkLst>
        </pc:spChg>
        <pc:graphicFrameChg chg="add mod modGraphic">
          <ac:chgData name="Steve Shellhammer" userId="0e71f22d-ee3e-49c0-82ff-dbc290af8082" providerId="ADAL" clId="{00C9895E-1A4F-4142-9EDB-EB546B2E7B5E}" dt="2021-10-25T23:40:29.465" v="2039" actId="403"/>
          <ac:graphicFrameMkLst>
            <pc:docMk/>
            <pc:sldMk cId="2033410224" sldId="552"/>
            <ac:graphicFrameMk id="7" creationId="{3670FE3A-B938-451C-89B9-19DA1D44C3D0}"/>
          </ac:graphicFrameMkLst>
        </pc:graphicFrameChg>
      </pc:sldChg>
      <pc:sldChg chg="delSp modSp new mod">
        <pc:chgData name="Steve Shellhammer" userId="0e71f22d-ee3e-49c0-82ff-dbc290af8082" providerId="ADAL" clId="{00C9895E-1A4F-4142-9EDB-EB546B2E7B5E}" dt="2021-10-25T23:36:24.612" v="1828" actId="403"/>
        <pc:sldMkLst>
          <pc:docMk/>
          <pc:sldMk cId="1908705316" sldId="553"/>
        </pc:sldMkLst>
        <pc:spChg chg="mod">
          <ac:chgData name="Steve Shellhammer" userId="0e71f22d-ee3e-49c0-82ff-dbc290af8082" providerId="ADAL" clId="{00C9895E-1A4F-4142-9EDB-EB546B2E7B5E}" dt="2021-10-25T23:36:24.612" v="1828" actId="403"/>
          <ac:spMkLst>
            <pc:docMk/>
            <pc:sldMk cId="1908705316" sldId="553"/>
            <ac:spMk id="2" creationId="{0613BB0B-1E92-471B-934C-35547A8671FB}"/>
          </ac:spMkLst>
        </pc:spChg>
        <pc:spChg chg="del">
          <ac:chgData name="Steve Shellhammer" userId="0e71f22d-ee3e-49c0-82ff-dbc290af8082" providerId="ADAL" clId="{00C9895E-1A4F-4142-9EDB-EB546B2E7B5E}" dt="2021-10-25T23:36:11.203" v="1824" actId="478"/>
          <ac:spMkLst>
            <pc:docMk/>
            <pc:sldMk cId="1908705316" sldId="553"/>
            <ac:spMk id="3" creationId="{EB2911F4-8BC7-4120-A993-8E1348FB07E8}"/>
          </ac:spMkLst>
        </pc:spChg>
      </pc:sldChg>
      <pc:sldChg chg="addSp delSp modSp new del mod">
        <pc:chgData name="Steve Shellhammer" userId="0e71f22d-ee3e-49c0-82ff-dbc290af8082" providerId="ADAL" clId="{00C9895E-1A4F-4142-9EDB-EB546B2E7B5E}" dt="2021-10-25T23:35:44.832" v="1780" actId="47"/>
        <pc:sldMkLst>
          <pc:docMk/>
          <pc:sldMk cId="2673124950" sldId="553"/>
        </pc:sldMkLst>
        <pc:spChg chg="del">
          <ac:chgData name="Steve Shellhammer" userId="0e71f22d-ee3e-49c0-82ff-dbc290af8082" providerId="ADAL" clId="{00C9895E-1A4F-4142-9EDB-EB546B2E7B5E}" dt="2021-10-25T23:31:52.983" v="1624" actId="3680"/>
          <ac:spMkLst>
            <pc:docMk/>
            <pc:sldMk cId="2673124950" sldId="553"/>
            <ac:spMk id="3" creationId="{118F2417-98A8-47BB-8DED-B036C7D437EC}"/>
          </ac:spMkLst>
        </pc:spChg>
        <pc:graphicFrameChg chg="add mod ord modGraphic">
          <ac:chgData name="Steve Shellhammer" userId="0e71f22d-ee3e-49c0-82ff-dbc290af8082" providerId="ADAL" clId="{00C9895E-1A4F-4142-9EDB-EB546B2E7B5E}" dt="2021-10-25T23:35:08.627" v="1774" actId="20577"/>
          <ac:graphicFrameMkLst>
            <pc:docMk/>
            <pc:sldMk cId="2673124950" sldId="553"/>
            <ac:graphicFrameMk id="7" creationId="{8F7722A7-84C2-4B1F-92E4-896B7EF7A0FE}"/>
          </ac:graphicFrameMkLst>
        </pc:graphicFrameChg>
      </pc:sldChg>
      <pc:sldChg chg="modSp new mod">
        <pc:chgData name="Steve Shellhammer" userId="0e71f22d-ee3e-49c0-82ff-dbc290af8082" providerId="ADAL" clId="{00C9895E-1A4F-4142-9EDB-EB546B2E7B5E}" dt="2021-10-25T23:39:07.560" v="1932" actId="20577"/>
        <pc:sldMkLst>
          <pc:docMk/>
          <pc:sldMk cId="2916031353" sldId="554"/>
        </pc:sldMkLst>
        <pc:spChg chg="mod">
          <ac:chgData name="Steve Shellhammer" userId="0e71f22d-ee3e-49c0-82ff-dbc290af8082" providerId="ADAL" clId="{00C9895E-1A4F-4142-9EDB-EB546B2E7B5E}" dt="2021-10-25T23:37:25.843" v="1845" actId="20577"/>
          <ac:spMkLst>
            <pc:docMk/>
            <pc:sldMk cId="2916031353" sldId="554"/>
            <ac:spMk id="2" creationId="{7C31E95B-EE66-4035-94E3-BD53949F53D5}"/>
          </ac:spMkLst>
        </pc:spChg>
        <pc:spChg chg="mod">
          <ac:chgData name="Steve Shellhammer" userId="0e71f22d-ee3e-49c0-82ff-dbc290af8082" providerId="ADAL" clId="{00C9895E-1A4F-4142-9EDB-EB546B2E7B5E}" dt="2021-10-25T23:39:07.560" v="1932" actId="20577"/>
          <ac:spMkLst>
            <pc:docMk/>
            <pc:sldMk cId="2916031353" sldId="554"/>
            <ac:spMk id="3" creationId="{2B732B91-4643-4F71-AFE3-E7F862E1C21F}"/>
          </ac:spMkLst>
        </pc:spChg>
      </pc:sldChg>
      <pc:sldChg chg="addSp modSp add mod">
        <pc:chgData name="Steve Shellhammer" userId="0e71f22d-ee3e-49c0-82ff-dbc290af8082" providerId="ADAL" clId="{00C9895E-1A4F-4142-9EDB-EB546B2E7B5E}" dt="2021-10-25T23:40:46.019" v="2041" actId="1076"/>
        <pc:sldMkLst>
          <pc:docMk/>
          <pc:sldMk cId="2555676226" sldId="555"/>
        </pc:sldMkLst>
        <pc:spChg chg="mod">
          <ac:chgData name="Steve Shellhammer" userId="0e71f22d-ee3e-49c0-82ff-dbc290af8082" providerId="ADAL" clId="{00C9895E-1A4F-4142-9EDB-EB546B2E7B5E}" dt="2021-10-25T23:40:20.825" v="2038" actId="14100"/>
          <ac:spMkLst>
            <pc:docMk/>
            <pc:sldMk cId="2555676226" sldId="555"/>
            <ac:spMk id="2" creationId="{7C31E95B-EE66-4035-94E3-BD53949F53D5}"/>
          </ac:spMkLst>
        </pc:spChg>
        <pc:spChg chg="mod">
          <ac:chgData name="Steve Shellhammer" userId="0e71f22d-ee3e-49c0-82ff-dbc290af8082" providerId="ADAL" clId="{00C9895E-1A4F-4142-9EDB-EB546B2E7B5E}" dt="2021-10-25T23:40:18.193" v="2037" actId="1076"/>
          <ac:spMkLst>
            <pc:docMk/>
            <pc:sldMk cId="2555676226" sldId="555"/>
            <ac:spMk id="3" creationId="{2B732B91-4643-4F71-AFE3-E7F862E1C21F}"/>
          </ac:spMkLst>
        </pc:spChg>
        <pc:graphicFrameChg chg="add mod">
          <ac:chgData name="Steve Shellhammer" userId="0e71f22d-ee3e-49c0-82ff-dbc290af8082" providerId="ADAL" clId="{00C9895E-1A4F-4142-9EDB-EB546B2E7B5E}" dt="2021-10-25T23:40:46.019" v="2041" actId="1076"/>
          <ac:graphicFrameMkLst>
            <pc:docMk/>
            <pc:sldMk cId="2555676226" sldId="555"/>
            <ac:graphicFrameMk id="7" creationId="{F87FAF33-1A01-4FDD-B5E8-D6542D0B9EAA}"/>
          </ac:graphicFrameMkLst>
        </pc:graphicFrameChg>
      </pc:sldChg>
    </pc:docChg>
  </pc:docChgLst>
  <pc:docChgLst>
    <pc:chgData name="Steve Shellhammer" userId="0e71f22d-ee3e-49c0-82ff-dbc290af8082" providerId="ADAL" clId="{ED74AE49-413F-4C18-A93D-4818AE843540}"/>
    <pc:docChg chg="undo redo custSel addSld delSld modSld sldOrd">
      <pc:chgData name="Steve Shellhammer" userId="0e71f22d-ee3e-49c0-82ff-dbc290af8082" providerId="ADAL" clId="{ED74AE49-413F-4C18-A93D-4818AE843540}" dt="2020-10-09T16:33:36.480" v="4776" actId="1035"/>
      <pc:docMkLst>
        <pc:docMk/>
      </pc:docMkLst>
      <pc:sldChg chg="modSp mod">
        <pc:chgData name="Steve Shellhammer" userId="0e71f22d-ee3e-49c0-82ff-dbc290af8082" providerId="ADAL" clId="{ED74AE49-413F-4C18-A93D-4818AE843540}" dt="2020-10-06T21:33:16.796" v="3050"/>
        <pc:sldMkLst>
          <pc:docMk/>
          <pc:sldMk cId="0" sldId="256"/>
        </pc:sldMkLst>
        <pc:spChg chg="mod">
          <ac:chgData name="Steve Shellhammer" userId="0e71f22d-ee3e-49c0-82ff-dbc290af8082" providerId="ADAL" clId="{ED74AE49-413F-4C18-A93D-4818AE843540}" dt="2020-09-29T23:08:38.237" v="138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ED74AE49-413F-4C18-A93D-4818AE843540}" dt="2020-09-29T23:08:17.055" v="1373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ED74AE49-413F-4C18-A93D-4818AE843540}" dt="2020-10-06T21:33:16.796" v="3050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ED74AE49-413F-4C18-A93D-4818AE843540}" dt="2020-09-18T00:00:45.189" v="506" actId="20577"/>
        <pc:sldMkLst>
          <pc:docMk/>
          <pc:sldMk cId="1632125" sldId="479"/>
        </pc:sldMkLst>
        <pc:spChg chg="mod">
          <ac:chgData name="Steve Shellhammer" userId="0e71f22d-ee3e-49c0-82ff-dbc290af8082" providerId="ADAL" clId="{ED74AE49-413F-4C18-A93D-4818AE843540}" dt="2020-09-18T00:00:45.189" v="506" actId="20577"/>
          <ac:spMkLst>
            <pc:docMk/>
            <pc:sldMk cId="1632125" sldId="479"/>
            <ac:spMk id="3" creationId="{95F00F21-C9D4-41E9-8AE4-5CB8F3844943}"/>
          </ac:spMkLst>
        </pc:sp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1014374459" sldId="480"/>
        </pc:sldMkLst>
      </pc:sldChg>
      <pc:sldChg chg="modSp new mod">
        <pc:chgData name="Steve Shellhammer" userId="0e71f22d-ee3e-49c0-82ff-dbc290af8082" providerId="ADAL" clId="{ED74AE49-413F-4C18-A93D-4818AE843540}" dt="2020-10-08T22:47:43.729" v="3058" actId="14100"/>
        <pc:sldMkLst>
          <pc:docMk/>
          <pc:sldMk cId="3653012693" sldId="480"/>
        </pc:sldMkLst>
        <pc:spChg chg="mod">
          <ac:chgData name="Steve Shellhammer" userId="0e71f22d-ee3e-49c0-82ff-dbc290af8082" providerId="ADAL" clId="{ED74AE49-413F-4C18-A93D-4818AE843540}" dt="2020-09-17T23:53:50.870" v="48" actId="20577"/>
          <ac:spMkLst>
            <pc:docMk/>
            <pc:sldMk cId="3653012693" sldId="480"/>
            <ac:spMk id="2" creationId="{972F3BC9-103D-4AB8-A004-1A6A8493B701}"/>
          </ac:spMkLst>
        </pc:spChg>
        <pc:spChg chg="mod">
          <ac:chgData name="Steve Shellhammer" userId="0e71f22d-ee3e-49c0-82ff-dbc290af8082" providerId="ADAL" clId="{ED74AE49-413F-4C18-A93D-4818AE843540}" dt="2020-10-08T22:47:43.729" v="3058" actId="14100"/>
          <ac:spMkLst>
            <pc:docMk/>
            <pc:sldMk cId="3653012693" sldId="480"/>
            <ac:spMk id="3" creationId="{A7C6948E-3D02-428A-822A-3CA13F46104E}"/>
          </ac:spMkLst>
        </pc:spChg>
      </pc:sldChg>
      <pc:sldChg chg="modSp new mod">
        <pc:chgData name="Steve Shellhammer" userId="0e71f22d-ee3e-49c0-82ff-dbc290af8082" providerId="ADAL" clId="{ED74AE49-413F-4C18-A93D-4818AE843540}" dt="2020-10-08T22:48:28.184" v="3071" actId="20577"/>
        <pc:sldMkLst>
          <pc:docMk/>
          <pc:sldMk cId="2881346024" sldId="481"/>
        </pc:sldMkLst>
        <pc:spChg chg="mod">
          <ac:chgData name="Steve Shellhammer" userId="0e71f22d-ee3e-49c0-82ff-dbc290af8082" providerId="ADAL" clId="{ED74AE49-413F-4C18-A93D-4818AE843540}" dt="2020-09-29T23:56:08.646" v="2024" actId="20577"/>
          <ac:spMkLst>
            <pc:docMk/>
            <pc:sldMk cId="2881346024" sldId="481"/>
            <ac:spMk id="2" creationId="{D8E44063-4B71-4CB6-9878-12BC0ECFBF99}"/>
          </ac:spMkLst>
        </pc:spChg>
        <pc:spChg chg="mod">
          <ac:chgData name="Steve Shellhammer" userId="0e71f22d-ee3e-49c0-82ff-dbc290af8082" providerId="ADAL" clId="{ED74AE49-413F-4C18-A93D-4818AE843540}" dt="2020-10-08T22:48:28.184" v="3071" actId="20577"/>
          <ac:spMkLst>
            <pc:docMk/>
            <pc:sldMk cId="2881346024" sldId="481"/>
            <ac:spMk id="3" creationId="{9FEE12A3-3F50-4C87-9875-94513EF82C6B}"/>
          </ac:spMkLst>
        </pc:sp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4238986428" sldId="481"/>
        </pc:sldMkLst>
      </pc:sldChg>
      <pc:sldChg chg="addSp delSp modSp new mod">
        <pc:chgData name="Steve Shellhammer" userId="0e71f22d-ee3e-49c0-82ff-dbc290af8082" providerId="ADAL" clId="{ED74AE49-413F-4C18-A93D-4818AE843540}" dt="2020-09-18T16:01:09.697" v="1112" actId="20577"/>
        <pc:sldMkLst>
          <pc:docMk/>
          <pc:sldMk cId="2975279318" sldId="482"/>
        </pc:sldMkLst>
        <pc:spChg chg="mod">
          <ac:chgData name="Steve Shellhammer" userId="0e71f22d-ee3e-49c0-82ff-dbc290af8082" providerId="ADAL" clId="{ED74AE49-413F-4C18-A93D-4818AE843540}" dt="2020-09-18T15:58:33.117" v="1051" actId="14100"/>
          <ac:spMkLst>
            <pc:docMk/>
            <pc:sldMk cId="2975279318" sldId="482"/>
            <ac:spMk id="2" creationId="{327ACE7A-1EFF-470F-ACF7-D0531A92E210}"/>
          </ac:spMkLst>
        </pc:spChg>
        <pc:spChg chg="del mod">
          <ac:chgData name="Steve Shellhammer" userId="0e71f22d-ee3e-49c0-82ff-dbc290af8082" providerId="ADAL" clId="{ED74AE49-413F-4C18-A93D-4818AE843540}" dt="2020-09-18T15:51:13.077" v="1048" actId="478"/>
          <ac:spMkLst>
            <pc:docMk/>
            <pc:sldMk cId="2975279318" sldId="482"/>
            <ac:spMk id="3" creationId="{4BF36A06-0284-4DE2-B756-FE2DC93AE5F4}"/>
          </ac:spMkLst>
        </pc:spChg>
        <pc:spChg chg="add del mod">
          <ac:chgData name="Steve Shellhammer" userId="0e71f22d-ee3e-49c0-82ff-dbc290af8082" providerId="ADAL" clId="{ED74AE49-413F-4C18-A93D-4818AE843540}" dt="2020-09-18T15:51:15.648" v="1049" actId="478"/>
          <ac:spMkLst>
            <pc:docMk/>
            <pc:sldMk cId="2975279318" sldId="482"/>
            <ac:spMk id="8" creationId="{68EDF2D1-61E7-4016-ABFE-C6D40E463CE3}"/>
          </ac:spMkLst>
        </pc:spChg>
        <pc:graphicFrameChg chg="add mod modGraphic">
          <ac:chgData name="Steve Shellhammer" userId="0e71f22d-ee3e-49c0-82ff-dbc290af8082" providerId="ADAL" clId="{ED74AE49-413F-4C18-A93D-4818AE843540}" dt="2020-09-18T16:01:09.697" v="1112" actId="20577"/>
          <ac:graphicFrameMkLst>
            <pc:docMk/>
            <pc:sldMk cId="2975279318" sldId="482"/>
            <ac:graphicFrameMk id="10" creationId="{CEBCA222-FE15-4DDD-AD4A-17148DDD1592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145523729" sldId="482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3650932" sldId="483"/>
        </pc:sldMkLst>
      </pc:sldChg>
      <pc:sldChg chg="addSp delSp modSp new mod">
        <pc:chgData name="Steve Shellhammer" userId="0e71f22d-ee3e-49c0-82ff-dbc290af8082" providerId="ADAL" clId="{ED74AE49-413F-4C18-A93D-4818AE843540}" dt="2020-10-08T22:49:15.635" v="3075" actId="20577"/>
        <pc:sldMkLst>
          <pc:docMk/>
          <pc:sldMk cId="2288411570" sldId="483"/>
        </pc:sldMkLst>
        <pc:spChg chg="mod">
          <ac:chgData name="Steve Shellhammer" userId="0e71f22d-ee3e-49c0-82ff-dbc290af8082" providerId="ADAL" clId="{ED74AE49-413F-4C18-A93D-4818AE843540}" dt="2020-09-29T23:37:23.727" v="1804" actId="14100"/>
          <ac:spMkLst>
            <pc:docMk/>
            <pc:sldMk cId="2288411570" sldId="483"/>
            <ac:spMk id="2" creationId="{24EEB1EA-6245-4E5A-A2CE-885EEE88BE1D}"/>
          </ac:spMkLst>
        </pc:spChg>
        <pc:spChg chg="del">
          <ac:chgData name="Steve Shellhammer" userId="0e71f22d-ee3e-49c0-82ff-dbc290af8082" providerId="ADAL" clId="{ED74AE49-413F-4C18-A93D-4818AE843540}" dt="2020-09-18T16:12:04.064" v="1269" actId="478"/>
          <ac:spMkLst>
            <pc:docMk/>
            <pc:sldMk cId="2288411570" sldId="483"/>
            <ac:spMk id="3" creationId="{FF478EC9-E78A-4195-B639-3F8E1A30EE8E}"/>
          </ac:spMkLst>
        </pc:spChg>
        <pc:spChg chg="add mod">
          <ac:chgData name="Steve Shellhammer" userId="0e71f22d-ee3e-49c0-82ff-dbc290af8082" providerId="ADAL" clId="{ED74AE49-413F-4C18-A93D-4818AE843540}" dt="2020-09-30T18:06:29.533" v="2188" actId="20577"/>
          <ac:spMkLst>
            <pc:docMk/>
            <pc:sldMk cId="2288411570" sldId="483"/>
            <ac:spMk id="7" creationId="{2C2B590C-1D70-4E1C-9D33-21D777659AA8}"/>
          </ac:spMkLst>
        </pc:spChg>
        <pc:graphicFrameChg chg="add mod modGraphic">
          <ac:chgData name="Steve Shellhammer" userId="0e71f22d-ee3e-49c0-82ff-dbc290af8082" providerId="ADAL" clId="{ED74AE49-413F-4C18-A93D-4818AE843540}" dt="2020-10-08T22:49:15.635" v="3075" actId="20577"/>
          <ac:graphicFrameMkLst>
            <pc:docMk/>
            <pc:sldMk cId="2288411570" sldId="483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1165083760" sldId="484"/>
        </pc:sldMkLst>
      </pc:sldChg>
      <pc:sldChg chg="modSp new del mod">
        <pc:chgData name="Steve Shellhammer" userId="0e71f22d-ee3e-49c0-82ff-dbc290af8082" providerId="ADAL" clId="{ED74AE49-413F-4C18-A93D-4818AE843540}" dt="2020-09-29T23:37:50.506" v="1847" actId="47"/>
        <pc:sldMkLst>
          <pc:docMk/>
          <pc:sldMk cId="1710601456" sldId="484"/>
        </pc:sldMkLst>
        <pc:spChg chg="mod">
          <ac:chgData name="Steve Shellhammer" userId="0e71f22d-ee3e-49c0-82ff-dbc290af8082" providerId="ADAL" clId="{ED74AE49-413F-4C18-A93D-4818AE843540}" dt="2020-09-29T23:32:48.501" v="1716" actId="14100"/>
          <ac:spMkLst>
            <pc:docMk/>
            <pc:sldMk cId="1710601456" sldId="484"/>
            <ac:spMk id="3" creationId="{B1F8897B-A893-4591-BE7F-4D7AA5756E65}"/>
          </ac:spMkLst>
        </pc:spChg>
      </pc:sldChg>
      <pc:sldChg chg="modSp new mod">
        <pc:chgData name="Steve Shellhammer" userId="0e71f22d-ee3e-49c0-82ff-dbc290af8082" providerId="ADAL" clId="{ED74AE49-413F-4C18-A93D-4818AE843540}" dt="2020-09-30T00:03:08.205" v="2063" actId="20577"/>
        <pc:sldMkLst>
          <pc:docMk/>
          <pc:sldMk cId="1790051191" sldId="484"/>
        </pc:sldMkLst>
        <pc:spChg chg="mod">
          <ac:chgData name="Steve Shellhammer" userId="0e71f22d-ee3e-49c0-82ff-dbc290af8082" providerId="ADAL" clId="{ED74AE49-413F-4C18-A93D-4818AE843540}" dt="2020-09-30T00:02:52.259" v="2056" actId="14100"/>
          <ac:spMkLst>
            <pc:docMk/>
            <pc:sldMk cId="1790051191" sldId="484"/>
            <ac:spMk id="2" creationId="{9D982DB4-0274-46EB-B835-602D889633D9}"/>
          </ac:spMkLst>
        </pc:spChg>
        <pc:spChg chg="mod">
          <ac:chgData name="Steve Shellhammer" userId="0e71f22d-ee3e-49c0-82ff-dbc290af8082" providerId="ADAL" clId="{ED74AE49-413F-4C18-A93D-4818AE843540}" dt="2020-09-30T00:03:08.205" v="2063" actId="20577"/>
          <ac:spMkLst>
            <pc:docMk/>
            <pc:sldMk cId="1790051191" sldId="484"/>
            <ac:spMk id="3" creationId="{09AA718B-282E-4CC9-A944-38227338923D}"/>
          </ac:spMkLst>
        </pc:spChg>
      </pc:sldChg>
      <pc:sldChg chg="modSp add mod">
        <pc:chgData name="Steve Shellhammer" userId="0e71f22d-ee3e-49c0-82ff-dbc290af8082" providerId="ADAL" clId="{ED74AE49-413F-4C18-A93D-4818AE843540}" dt="2020-10-09T16:26:27.647" v="4551" actId="20577"/>
        <pc:sldMkLst>
          <pc:docMk/>
          <pc:sldMk cId="239854975" sldId="485"/>
        </pc:sldMkLst>
        <pc:spChg chg="mod">
          <ac:chgData name="Steve Shellhammer" userId="0e71f22d-ee3e-49c0-82ff-dbc290af8082" providerId="ADAL" clId="{ED74AE49-413F-4C18-A93D-4818AE843540}" dt="2020-10-09T16:10:12.030" v="4025" actId="1076"/>
          <ac:spMkLst>
            <pc:docMk/>
            <pc:sldMk cId="239854975" sldId="485"/>
            <ac:spMk id="2" creationId="{24EEB1EA-6245-4E5A-A2CE-885EEE88BE1D}"/>
          </ac:spMkLst>
        </pc:spChg>
        <pc:spChg chg="mod">
          <ac:chgData name="Steve Shellhammer" userId="0e71f22d-ee3e-49c0-82ff-dbc290af8082" providerId="ADAL" clId="{ED74AE49-413F-4C18-A93D-4818AE843540}" dt="2020-10-09T16:10:54.516" v="4040" actId="14100"/>
          <ac:spMkLst>
            <pc:docMk/>
            <pc:sldMk cId="239854975" sldId="485"/>
            <ac:spMk id="7" creationId="{2C2B590C-1D70-4E1C-9D33-21D777659AA8}"/>
          </ac:spMkLst>
        </pc:spChg>
        <pc:graphicFrameChg chg="mod modGraphic">
          <ac:chgData name="Steve Shellhammer" userId="0e71f22d-ee3e-49c0-82ff-dbc290af8082" providerId="ADAL" clId="{ED74AE49-413F-4C18-A93D-4818AE843540}" dt="2020-10-09T16:26:27.647" v="4551" actId="20577"/>
          <ac:graphicFrameMkLst>
            <pc:docMk/>
            <pc:sldMk cId="239854975" sldId="485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1334691016" sldId="485"/>
        </pc:sldMkLst>
      </pc:sldChg>
      <pc:sldChg chg="modSp add del mod">
        <pc:chgData name="Steve Shellhammer" userId="0e71f22d-ee3e-49c0-82ff-dbc290af8082" providerId="ADAL" clId="{ED74AE49-413F-4C18-A93D-4818AE843540}" dt="2020-09-30T00:04:19.136" v="2069" actId="47"/>
        <pc:sldMkLst>
          <pc:docMk/>
          <pc:sldMk cId="3952999485" sldId="485"/>
        </pc:sldMkLst>
        <pc:graphicFrameChg chg="modGraphic">
          <ac:chgData name="Steve Shellhammer" userId="0e71f22d-ee3e-49c0-82ff-dbc290af8082" providerId="ADAL" clId="{ED74AE49-413F-4C18-A93D-4818AE843540}" dt="2020-09-30T00:03:32.320" v="2065" actId="6549"/>
          <ac:graphicFrameMkLst>
            <pc:docMk/>
            <pc:sldMk cId="3952999485" sldId="485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2415202813" sldId="486"/>
        </pc:sldMkLst>
      </pc:sldChg>
      <pc:sldChg chg="addSp delSp modSp new mod">
        <pc:chgData name="Steve Shellhammer" userId="0e71f22d-ee3e-49c0-82ff-dbc290af8082" providerId="ADAL" clId="{ED74AE49-413F-4C18-A93D-4818AE843540}" dt="2020-10-09T16:21:03.387" v="4219" actId="1036"/>
        <pc:sldMkLst>
          <pc:docMk/>
          <pc:sldMk cId="3446185811" sldId="486"/>
        </pc:sldMkLst>
        <pc:spChg chg="mod">
          <ac:chgData name="Steve Shellhammer" userId="0e71f22d-ee3e-49c0-82ff-dbc290af8082" providerId="ADAL" clId="{ED74AE49-413F-4C18-A93D-4818AE843540}" dt="2020-09-30T18:34:55.849" v="2698" actId="404"/>
          <ac:spMkLst>
            <pc:docMk/>
            <pc:sldMk cId="3446185811" sldId="486"/>
            <ac:spMk id="2" creationId="{97026B3C-E27A-4922-85CD-81B2314C5AD1}"/>
          </ac:spMkLst>
        </pc:spChg>
        <pc:spChg chg="del">
          <ac:chgData name="Steve Shellhammer" userId="0e71f22d-ee3e-49c0-82ff-dbc290af8082" providerId="ADAL" clId="{ED74AE49-413F-4C18-A93D-4818AE843540}" dt="2020-09-30T18:35:17.920" v="2699" actId="3680"/>
          <ac:spMkLst>
            <pc:docMk/>
            <pc:sldMk cId="3446185811" sldId="486"/>
            <ac:spMk id="3" creationId="{7558E9E8-AD50-45E3-9BE6-B9B7EF7327D1}"/>
          </ac:spMkLst>
        </pc:spChg>
        <pc:spChg chg="add del mod">
          <ac:chgData name="Steve Shellhammer" userId="0e71f22d-ee3e-49c0-82ff-dbc290af8082" providerId="ADAL" clId="{ED74AE49-413F-4C18-A93D-4818AE843540}" dt="2020-10-09T16:19:52.407" v="4153" actId="478"/>
          <ac:spMkLst>
            <pc:docMk/>
            <pc:sldMk cId="3446185811" sldId="486"/>
            <ac:spMk id="8" creationId="{9F1BD6C8-0E06-4E5A-AFC4-810451E52E34}"/>
          </ac:spMkLst>
        </pc:spChg>
        <pc:graphicFrameChg chg="add mod ord modGraphic">
          <ac:chgData name="Steve Shellhammer" userId="0e71f22d-ee3e-49c0-82ff-dbc290af8082" providerId="ADAL" clId="{ED74AE49-413F-4C18-A93D-4818AE843540}" dt="2020-10-09T16:21:03.387" v="4219" actId="1036"/>
          <ac:graphicFrameMkLst>
            <pc:docMk/>
            <pc:sldMk cId="3446185811" sldId="486"/>
            <ac:graphicFrameMk id="7" creationId="{D5E95D89-708C-4B49-A55F-CCEAB243C4B8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675243109" sldId="487"/>
        </pc:sldMkLst>
      </pc:sldChg>
      <pc:sldChg chg="modSp new del mod">
        <pc:chgData name="Steve Shellhammer" userId="0e71f22d-ee3e-49c0-82ff-dbc290af8082" providerId="ADAL" clId="{ED74AE49-413F-4C18-A93D-4818AE843540}" dt="2020-09-30T18:41:03.140" v="3027" actId="47"/>
        <pc:sldMkLst>
          <pc:docMk/>
          <pc:sldMk cId="2266658147" sldId="487"/>
        </pc:sldMkLst>
        <pc:spChg chg="mod">
          <ac:chgData name="Steve Shellhammer" userId="0e71f22d-ee3e-49c0-82ff-dbc290af8082" providerId="ADAL" clId="{ED74AE49-413F-4C18-A93D-4818AE843540}" dt="2020-09-30T18:40:31.874" v="3017" actId="14100"/>
          <ac:spMkLst>
            <pc:docMk/>
            <pc:sldMk cId="2266658147" sldId="487"/>
            <ac:spMk id="3" creationId="{32C90941-07D4-4D1D-828B-8B327D358D84}"/>
          </ac:spMkLst>
        </pc:spChg>
      </pc:sldChg>
      <pc:sldChg chg="addSp delSp modSp new mod">
        <pc:chgData name="Steve Shellhammer" userId="0e71f22d-ee3e-49c0-82ff-dbc290af8082" providerId="ADAL" clId="{ED74AE49-413F-4C18-A93D-4818AE843540}" dt="2020-10-09T00:25:22.317" v="3896" actId="1076"/>
        <pc:sldMkLst>
          <pc:docMk/>
          <pc:sldMk cId="3764238631" sldId="487"/>
        </pc:sldMkLst>
        <pc:spChg chg="mod">
          <ac:chgData name="Steve Shellhammer" userId="0e71f22d-ee3e-49c0-82ff-dbc290af8082" providerId="ADAL" clId="{ED74AE49-413F-4C18-A93D-4818AE843540}" dt="2020-10-08T22:52:28.838" v="3151" actId="404"/>
          <ac:spMkLst>
            <pc:docMk/>
            <pc:sldMk cId="3764238631" sldId="487"/>
            <ac:spMk id="2" creationId="{4989B90D-9847-4F49-B216-7670369E72C2}"/>
          </ac:spMkLst>
        </pc:spChg>
        <pc:spChg chg="mod">
          <ac:chgData name="Steve Shellhammer" userId="0e71f22d-ee3e-49c0-82ff-dbc290af8082" providerId="ADAL" clId="{ED74AE49-413F-4C18-A93D-4818AE843540}" dt="2020-10-09T00:11:38.987" v="3348" actId="14100"/>
          <ac:spMkLst>
            <pc:docMk/>
            <pc:sldMk cId="3764238631" sldId="487"/>
            <ac:spMk id="3" creationId="{7C8819EC-BB46-4FEC-AD6E-6EB4003F71BF}"/>
          </ac:spMkLst>
        </pc:spChg>
        <pc:picChg chg="add del mod">
          <ac:chgData name="Steve Shellhammer" userId="0e71f22d-ee3e-49c0-82ff-dbc290af8082" providerId="ADAL" clId="{ED74AE49-413F-4C18-A93D-4818AE843540}" dt="2020-10-08T22:53:18.673" v="3160" actId="478"/>
          <ac:picMkLst>
            <pc:docMk/>
            <pc:sldMk cId="3764238631" sldId="487"/>
            <ac:picMk id="7" creationId="{584CF5F4-2A4B-4CFA-B6A4-895034FF3F6D}"/>
          </ac:picMkLst>
        </pc:picChg>
        <pc:picChg chg="del mod">
          <ac:chgData name="Steve Shellhammer" userId="0e71f22d-ee3e-49c0-82ff-dbc290af8082" providerId="ADAL" clId="{ED74AE49-413F-4C18-A93D-4818AE843540}" dt="2020-10-09T00:25:05.874" v="3894" actId="478"/>
          <ac:picMkLst>
            <pc:docMk/>
            <pc:sldMk cId="3764238631" sldId="487"/>
            <ac:picMk id="8" creationId="{B7BCBE0F-4FC1-4040-ADB6-BBC270020991}"/>
          </ac:picMkLst>
        </pc:picChg>
        <pc:picChg chg="mod">
          <ac:chgData name="Steve Shellhammer" userId="0e71f22d-ee3e-49c0-82ff-dbc290af8082" providerId="ADAL" clId="{ED74AE49-413F-4C18-A93D-4818AE843540}" dt="2020-10-09T00:25:22.317" v="3896" actId="1076"/>
          <ac:picMkLst>
            <pc:docMk/>
            <pc:sldMk cId="3764238631" sldId="487"/>
            <ac:picMk id="9" creationId="{DF08FEEE-65C9-432F-A6B3-15737EA8B4EF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08908905" sldId="488"/>
        </pc:sldMkLst>
      </pc:sldChg>
      <pc:sldChg chg="delSp modSp new mod">
        <pc:chgData name="Steve Shellhammer" userId="0e71f22d-ee3e-49c0-82ff-dbc290af8082" providerId="ADAL" clId="{ED74AE49-413F-4C18-A93D-4818AE843540}" dt="2020-10-09T16:02:20.586" v="3911" actId="1076"/>
        <pc:sldMkLst>
          <pc:docMk/>
          <pc:sldMk cId="3454468360" sldId="488"/>
        </pc:sldMkLst>
        <pc:spChg chg="mod">
          <ac:chgData name="Steve Shellhammer" userId="0e71f22d-ee3e-49c0-82ff-dbc290af8082" providerId="ADAL" clId="{ED74AE49-413F-4C18-A93D-4818AE843540}" dt="2020-10-08T22:52:36.417" v="3152" actId="20577"/>
          <ac:spMkLst>
            <pc:docMk/>
            <pc:sldMk cId="3454468360" sldId="488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16:01:49.660" v="3909" actId="20577"/>
          <ac:spMkLst>
            <pc:docMk/>
            <pc:sldMk cId="3454468360" sldId="488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8T22:55:48.383" v="3206" actId="478"/>
          <ac:picMkLst>
            <pc:docMk/>
            <pc:sldMk cId="3454468360" sldId="488"/>
            <ac:picMk id="7" creationId="{8616A9DF-1EFC-463C-B3D9-307099543E53}"/>
          </ac:picMkLst>
        </pc:picChg>
        <pc:picChg chg="mod">
          <ac:chgData name="Steve Shellhammer" userId="0e71f22d-ee3e-49c0-82ff-dbc290af8082" providerId="ADAL" clId="{ED74AE49-413F-4C18-A93D-4818AE843540}" dt="2020-10-09T16:02:20.586" v="3911" actId="1076"/>
          <ac:picMkLst>
            <pc:docMk/>
            <pc:sldMk cId="3454468360" sldId="488"/>
            <ac:picMk id="8" creationId="{4C56CAFB-362F-480E-9412-55266999522F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847141214" sldId="489"/>
        </pc:sldMkLst>
      </pc:sldChg>
      <pc:sldChg chg="addSp delSp modSp add mod">
        <pc:chgData name="Steve Shellhammer" userId="0e71f22d-ee3e-49c0-82ff-dbc290af8082" providerId="ADAL" clId="{ED74AE49-413F-4C18-A93D-4818AE843540}" dt="2020-10-09T16:06:16.784" v="3924" actId="20577"/>
        <pc:sldMkLst>
          <pc:docMk/>
          <pc:sldMk cId="4254195244" sldId="489"/>
        </pc:sldMkLst>
        <pc:spChg chg="mod">
          <ac:chgData name="Steve Shellhammer" userId="0e71f22d-ee3e-49c0-82ff-dbc290af8082" providerId="ADAL" clId="{ED74AE49-413F-4C18-A93D-4818AE843540}" dt="2020-10-09T16:06:16.784" v="3924" actId="20577"/>
          <ac:spMkLst>
            <pc:docMk/>
            <pc:sldMk cId="4254195244" sldId="489"/>
            <ac:spMk id="2" creationId="{082B2151-97BA-40A1-88C5-95797F4006E8}"/>
          </ac:spMkLst>
        </pc:spChg>
        <pc:spChg chg="del">
          <ac:chgData name="Steve Shellhammer" userId="0e71f22d-ee3e-49c0-82ff-dbc290af8082" providerId="ADAL" clId="{ED74AE49-413F-4C18-A93D-4818AE843540}" dt="2020-10-09T00:13:40.276" v="3447" actId="478"/>
          <ac:spMkLst>
            <pc:docMk/>
            <pc:sldMk cId="4254195244" sldId="489"/>
            <ac:spMk id="3" creationId="{D62DF583-1910-432F-91CE-56D6424FE663}"/>
          </ac:spMkLst>
        </pc:spChg>
        <pc:spChg chg="add del mod">
          <ac:chgData name="Steve Shellhammer" userId="0e71f22d-ee3e-49c0-82ff-dbc290af8082" providerId="ADAL" clId="{ED74AE49-413F-4C18-A93D-4818AE843540}" dt="2020-10-09T00:13:43.710" v="3449" actId="478"/>
          <ac:spMkLst>
            <pc:docMk/>
            <pc:sldMk cId="4254195244" sldId="489"/>
            <ac:spMk id="10" creationId="{39A314C2-17D6-4ECC-A336-35FA4D2E1A18}"/>
          </ac:spMkLst>
        </pc:spChg>
        <pc:spChg chg="add mod">
          <ac:chgData name="Steve Shellhammer" userId="0e71f22d-ee3e-49c0-82ff-dbc290af8082" providerId="ADAL" clId="{ED74AE49-413F-4C18-A93D-4818AE843540}" dt="2020-10-09T16:02:35.070" v="3915" actId="20577"/>
          <ac:spMkLst>
            <pc:docMk/>
            <pc:sldMk cId="4254195244" sldId="489"/>
            <ac:spMk id="11" creationId="{4799191B-262C-4DD6-9314-79A029782901}"/>
          </ac:spMkLst>
        </pc:spChg>
        <pc:picChg chg="mod">
          <ac:chgData name="Steve Shellhammer" userId="0e71f22d-ee3e-49c0-82ff-dbc290af8082" providerId="ADAL" clId="{ED74AE49-413F-4C18-A93D-4818AE843540}" dt="2020-10-08T23:54:13.519" v="3219" actId="1076"/>
          <ac:picMkLst>
            <pc:docMk/>
            <pc:sldMk cId="4254195244" sldId="489"/>
            <ac:picMk id="7" creationId="{3169A4A2-58EA-4D6A-8965-ED11C40BF6C8}"/>
          </ac:picMkLst>
        </pc:picChg>
        <pc:picChg chg="del">
          <ac:chgData name="Steve Shellhammer" userId="0e71f22d-ee3e-49c0-82ff-dbc290af8082" providerId="ADAL" clId="{ED74AE49-413F-4C18-A93D-4818AE843540}" dt="2020-10-08T23:53:53.634" v="3217" actId="478"/>
          <ac:picMkLst>
            <pc:docMk/>
            <pc:sldMk cId="4254195244" sldId="489"/>
            <ac:picMk id="8" creationId="{4C56CAFB-362F-480E-9412-55266999522F}"/>
          </ac:picMkLst>
        </pc:pic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506027600" sldId="490"/>
        </pc:sldMkLst>
      </pc:sldChg>
      <pc:sldChg chg="delSp modSp add mod ord">
        <pc:chgData name="Steve Shellhammer" userId="0e71f22d-ee3e-49c0-82ff-dbc290af8082" providerId="ADAL" clId="{ED74AE49-413F-4C18-A93D-4818AE843540}" dt="2020-10-09T00:25:44.688" v="3900" actId="20577"/>
        <pc:sldMkLst>
          <pc:docMk/>
          <pc:sldMk cId="3514583303" sldId="490"/>
        </pc:sldMkLst>
        <pc:spChg chg="mod">
          <ac:chgData name="Steve Shellhammer" userId="0e71f22d-ee3e-49c0-82ff-dbc290af8082" providerId="ADAL" clId="{ED74AE49-413F-4C18-A93D-4818AE843540}" dt="2020-10-09T00:23:45.252" v="3822" actId="20577"/>
          <ac:spMkLst>
            <pc:docMk/>
            <pc:sldMk cId="3514583303" sldId="490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5:44.688" v="3900" actId="20577"/>
          <ac:spMkLst>
            <pc:docMk/>
            <pc:sldMk cId="3514583303" sldId="490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8T23:54:31.434" v="3221" actId="478"/>
          <ac:picMkLst>
            <pc:docMk/>
            <pc:sldMk cId="3514583303" sldId="490"/>
            <ac:picMk id="7" creationId="{3169A4A2-58EA-4D6A-8965-ED11C40BF6C8}"/>
          </ac:picMkLst>
        </pc:picChg>
        <pc:picChg chg="del mod">
          <ac:chgData name="Steve Shellhammer" userId="0e71f22d-ee3e-49c0-82ff-dbc290af8082" providerId="ADAL" clId="{ED74AE49-413F-4C18-A93D-4818AE843540}" dt="2020-10-09T00:23:20.324" v="3818" actId="478"/>
          <ac:picMkLst>
            <pc:docMk/>
            <pc:sldMk cId="3514583303" sldId="490"/>
            <ac:picMk id="8" creationId="{E984A64F-FFC0-462B-BA25-DE120571926B}"/>
          </ac:picMkLst>
        </pc:picChg>
        <pc:picChg chg="mod">
          <ac:chgData name="Steve Shellhammer" userId="0e71f22d-ee3e-49c0-82ff-dbc290af8082" providerId="ADAL" clId="{ED74AE49-413F-4C18-A93D-4818AE843540}" dt="2020-10-09T00:23:43.329" v="3821" actId="1076"/>
          <ac:picMkLst>
            <pc:docMk/>
            <pc:sldMk cId="3514583303" sldId="490"/>
            <ac:picMk id="9" creationId="{2311F3E7-32E3-4E6D-82CD-94DDE8241504}"/>
          </ac:picMkLst>
        </pc:pic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313986917" sldId="491"/>
        </pc:sldMkLst>
      </pc:sldChg>
      <pc:sldChg chg="delSp modSp add mod">
        <pc:chgData name="Steve Shellhammer" userId="0e71f22d-ee3e-49c0-82ff-dbc290af8082" providerId="ADAL" clId="{ED74AE49-413F-4C18-A93D-4818AE843540}" dt="2020-10-09T00:27:15.526" v="3905" actId="1076"/>
        <pc:sldMkLst>
          <pc:docMk/>
          <pc:sldMk cId="2033409932" sldId="491"/>
        </pc:sldMkLst>
        <pc:spChg chg="mod">
          <ac:chgData name="Steve Shellhammer" userId="0e71f22d-ee3e-49c0-82ff-dbc290af8082" providerId="ADAL" clId="{ED74AE49-413F-4C18-A93D-4818AE843540}" dt="2020-10-08T23:57:08.411" v="3247" actId="20577"/>
          <ac:spMkLst>
            <pc:docMk/>
            <pc:sldMk cId="2033409932" sldId="491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14:23.849" v="3498" actId="20577"/>
          <ac:spMkLst>
            <pc:docMk/>
            <pc:sldMk cId="2033409932" sldId="491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8T23:56:10.579" v="3237" actId="478"/>
          <ac:picMkLst>
            <pc:docMk/>
            <pc:sldMk cId="2033409932" sldId="491"/>
            <ac:picMk id="7" creationId="{3169A4A2-58EA-4D6A-8965-ED11C40BF6C8}"/>
          </ac:picMkLst>
        </pc:picChg>
        <pc:picChg chg="del mod">
          <ac:chgData name="Steve Shellhammer" userId="0e71f22d-ee3e-49c0-82ff-dbc290af8082" providerId="ADAL" clId="{ED74AE49-413F-4C18-A93D-4818AE843540}" dt="2020-10-09T00:26:49.839" v="3901" actId="478"/>
          <ac:picMkLst>
            <pc:docMk/>
            <pc:sldMk cId="2033409932" sldId="491"/>
            <ac:picMk id="8" creationId="{F67C116F-6C44-462C-8CC2-111DB469B63A}"/>
          </ac:picMkLst>
        </pc:picChg>
        <pc:picChg chg="mod">
          <ac:chgData name="Steve Shellhammer" userId="0e71f22d-ee3e-49c0-82ff-dbc290af8082" providerId="ADAL" clId="{ED74AE49-413F-4C18-A93D-4818AE843540}" dt="2020-10-09T00:27:15.526" v="3905" actId="1076"/>
          <ac:picMkLst>
            <pc:docMk/>
            <pc:sldMk cId="2033409932" sldId="491"/>
            <ac:picMk id="9" creationId="{B4AF6DB8-1984-4DDC-974C-A45EEA2BF177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2263938305" sldId="492"/>
        </pc:sldMkLst>
      </pc:sldChg>
      <pc:sldChg chg="delSp modSp add mod">
        <pc:chgData name="Steve Shellhammer" userId="0e71f22d-ee3e-49c0-82ff-dbc290af8082" providerId="ADAL" clId="{ED74AE49-413F-4C18-A93D-4818AE843540}" dt="2020-10-09T16:08:21.189" v="3928" actId="1076"/>
        <pc:sldMkLst>
          <pc:docMk/>
          <pc:sldMk cId="3912687455" sldId="492"/>
        </pc:sldMkLst>
        <pc:spChg chg="mod">
          <ac:chgData name="Steve Shellhammer" userId="0e71f22d-ee3e-49c0-82ff-dbc290af8082" providerId="ADAL" clId="{ED74AE49-413F-4C18-A93D-4818AE843540}" dt="2020-10-08T23:59:21.337" v="3268" actId="403"/>
          <ac:spMkLst>
            <pc:docMk/>
            <pc:sldMk cId="3912687455" sldId="492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1:30.187" v="3817" actId="20577"/>
          <ac:spMkLst>
            <pc:docMk/>
            <pc:sldMk cId="3912687455" sldId="492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9T00:07:20.696" v="3296" actId="478"/>
          <ac:picMkLst>
            <pc:docMk/>
            <pc:sldMk cId="3912687455" sldId="492"/>
            <ac:picMk id="7" creationId="{0EE734E3-661B-49EC-9ADC-E1687AEA460F}"/>
          </ac:picMkLst>
        </pc:picChg>
        <pc:picChg chg="mod">
          <ac:chgData name="Steve Shellhammer" userId="0e71f22d-ee3e-49c0-82ff-dbc290af8082" providerId="ADAL" clId="{ED74AE49-413F-4C18-A93D-4818AE843540}" dt="2020-10-09T16:08:21.189" v="3928" actId="1076"/>
          <ac:picMkLst>
            <pc:docMk/>
            <pc:sldMk cId="3912687455" sldId="492"/>
            <ac:picMk id="7" creationId="{BBE3F555-F70E-4875-90C5-D54D2476A680}"/>
          </ac:picMkLst>
        </pc:picChg>
        <pc:picChg chg="del">
          <ac:chgData name="Steve Shellhammer" userId="0e71f22d-ee3e-49c0-82ff-dbc290af8082" providerId="ADAL" clId="{ED74AE49-413F-4C18-A93D-4818AE843540}" dt="2020-10-08T23:57:44.876" v="3253" actId="478"/>
          <ac:picMkLst>
            <pc:docMk/>
            <pc:sldMk cId="3912687455" sldId="492"/>
            <ac:picMk id="8" creationId="{F67C116F-6C44-462C-8CC2-111DB469B63A}"/>
          </ac:picMkLst>
        </pc:picChg>
        <pc:picChg chg="del">
          <ac:chgData name="Steve Shellhammer" userId="0e71f22d-ee3e-49c0-82ff-dbc290af8082" providerId="ADAL" clId="{ED74AE49-413F-4C18-A93D-4818AE843540}" dt="2020-10-09T00:07:35.095" v="3297"/>
          <ac:picMkLst>
            <pc:docMk/>
            <pc:sldMk cId="3912687455" sldId="492"/>
            <ac:picMk id="9" creationId="{563CACBE-457E-4933-ACD9-8BDA9BE49E5B}"/>
          </ac:picMkLst>
        </pc:picChg>
        <pc:picChg chg="del">
          <ac:chgData name="Steve Shellhammer" userId="0e71f22d-ee3e-49c0-82ff-dbc290af8082" providerId="ADAL" clId="{ED74AE49-413F-4C18-A93D-4818AE843540}" dt="2020-10-09T00:07:46.840" v="3298" actId="478"/>
          <ac:picMkLst>
            <pc:docMk/>
            <pc:sldMk cId="3912687455" sldId="492"/>
            <ac:picMk id="10" creationId="{696A280A-24AA-4397-BCD6-2F73FA963A78}"/>
          </ac:picMkLst>
        </pc:picChg>
        <pc:picChg chg="del mod">
          <ac:chgData name="Steve Shellhammer" userId="0e71f22d-ee3e-49c0-82ff-dbc290af8082" providerId="ADAL" clId="{ED74AE49-413F-4C18-A93D-4818AE843540}" dt="2020-10-09T16:07:59.851" v="3925" actId="478"/>
          <ac:picMkLst>
            <pc:docMk/>
            <pc:sldMk cId="3912687455" sldId="492"/>
            <ac:picMk id="11" creationId="{39596136-F159-41E5-BEF2-75436C8F9EF4}"/>
          </ac:picMkLst>
        </pc:picChg>
      </pc:sldChg>
      <pc:sldChg chg="delSp modSp add mod">
        <pc:chgData name="Steve Shellhammer" userId="0e71f22d-ee3e-49c0-82ff-dbc290af8082" providerId="ADAL" clId="{ED74AE49-413F-4C18-A93D-4818AE843540}" dt="2020-10-09T16:03:35.018" v="3917" actId="1076"/>
        <pc:sldMkLst>
          <pc:docMk/>
          <pc:sldMk cId="3267503242" sldId="493"/>
        </pc:sldMkLst>
        <pc:spChg chg="mod">
          <ac:chgData name="Steve Shellhammer" userId="0e71f22d-ee3e-49c0-82ff-dbc290af8082" providerId="ADAL" clId="{ED74AE49-413F-4C18-A93D-4818AE843540}" dt="2020-10-09T00:01:11.590" v="3293" actId="404"/>
          <ac:spMkLst>
            <pc:docMk/>
            <pc:sldMk cId="3267503242" sldId="493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0:00.936" v="3756" actId="14100"/>
          <ac:spMkLst>
            <pc:docMk/>
            <pc:sldMk cId="3267503242" sldId="493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9T00:00:33.472" v="3282" actId="478"/>
          <ac:picMkLst>
            <pc:docMk/>
            <pc:sldMk cId="3267503242" sldId="493"/>
            <ac:picMk id="7" creationId="{0EE734E3-661B-49EC-9ADC-E1687AEA460F}"/>
          </ac:picMkLst>
        </pc:picChg>
        <pc:picChg chg="mod">
          <ac:chgData name="Steve Shellhammer" userId="0e71f22d-ee3e-49c0-82ff-dbc290af8082" providerId="ADAL" clId="{ED74AE49-413F-4C18-A93D-4818AE843540}" dt="2020-10-09T16:03:35.018" v="3917" actId="1076"/>
          <ac:picMkLst>
            <pc:docMk/>
            <pc:sldMk cId="3267503242" sldId="493"/>
            <ac:picMk id="8" creationId="{3B8BE99E-708B-4AA3-8300-816DF1C8E357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97841625" sldId="493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46948756" sldId="494"/>
        </pc:sldMkLst>
      </pc:sldChg>
      <pc:sldChg chg="delSp modSp add mod">
        <pc:chgData name="Steve Shellhammer" userId="0e71f22d-ee3e-49c0-82ff-dbc290af8082" providerId="ADAL" clId="{ED74AE49-413F-4C18-A93D-4818AE843540}" dt="2020-10-09T16:18:07.740" v="4070" actId="1076"/>
        <pc:sldMkLst>
          <pc:docMk/>
          <pc:sldMk cId="1545545651" sldId="494"/>
        </pc:sldMkLst>
        <pc:spChg chg="mod">
          <ac:chgData name="Steve Shellhammer" userId="0e71f22d-ee3e-49c0-82ff-dbc290af8082" providerId="ADAL" clId="{ED74AE49-413F-4C18-A93D-4818AE843540}" dt="2020-10-09T00:09:50.054" v="3306" actId="20577"/>
          <ac:spMkLst>
            <pc:docMk/>
            <pc:sldMk cId="1545545651" sldId="494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1:13.123" v="3813" actId="1076"/>
          <ac:spMkLst>
            <pc:docMk/>
            <pc:sldMk cId="1545545651" sldId="494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9T16:17:52.152" v="4068" actId="478"/>
          <ac:picMkLst>
            <pc:docMk/>
            <pc:sldMk cId="1545545651" sldId="494"/>
            <ac:picMk id="7" creationId="{90F65E59-780A-4B0F-9780-4049BBC7452E}"/>
          </ac:picMkLst>
        </pc:picChg>
        <pc:picChg chg="mod">
          <ac:chgData name="Steve Shellhammer" userId="0e71f22d-ee3e-49c0-82ff-dbc290af8082" providerId="ADAL" clId="{ED74AE49-413F-4C18-A93D-4818AE843540}" dt="2020-10-09T16:18:07.740" v="4070" actId="1076"/>
          <ac:picMkLst>
            <pc:docMk/>
            <pc:sldMk cId="1545545651" sldId="494"/>
            <ac:picMk id="8" creationId="{1C9876AC-BAB1-400A-8FBC-D61FE3494288}"/>
          </ac:picMkLst>
        </pc:picChg>
        <pc:picChg chg="del">
          <ac:chgData name="Steve Shellhammer" userId="0e71f22d-ee3e-49c0-82ff-dbc290af8082" providerId="ADAL" clId="{ED74AE49-413F-4C18-A93D-4818AE843540}" dt="2020-10-09T00:03:28.400" v="3295" actId="478"/>
          <ac:picMkLst>
            <pc:docMk/>
            <pc:sldMk cId="1545545651" sldId="494"/>
            <ac:picMk id="8" creationId="{3B8BE99E-708B-4AA3-8300-816DF1C8E357}"/>
          </ac:picMkLst>
        </pc:picChg>
      </pc:sldChg>
      <pc:sldChg chg="delSp modSp add mod">
        <pc:chgData name="Steve Shellhammer" userId="0e71f22d-ee3e-49c0-82ff-dbc290af8082" providerId="ADAL" clId="{ED74AE49-413F-4C18-A93D-4818AE843540}" dt="2020-10-09T16:15:12.626" v="4067" actId="14100"/>
        <pc:sldMkLst>
          <pc:docMk/>
          <pc:sldMk cId="1836799658" sldId="495"/>
        </pc:sldMkLst>
        <pc:spChg chg="mod">
          <ac:chgData name="Steve Shellhammer" userId="0e71f22d-ee3e-49c0-82ff-dbc290af8082" providerId="ADAL" clId="{ED74AE49-413F-4C18-A93D-4818AE843540}" dt="2020-10-09T00:10:18.390" v="3319" actId="20577"/>
          <ac:spMkLst>
            <pc:docMk/>
            <pc:sldMk cId="1836799658" sldId="495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16:15:12.626" v="4067" actId="14100"/>
          <ac:spMkLst>
            <pc:docMk/>
            <pc:sldMk cId="1836799658" sldId="495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9T00:10:20.420" v="3320" actId="478"/>
          <ac:picMkLst>
            <pc:docMk/>
            <pc:sldMk cId="1836799658" sldId="495"/>
            <ac:picMk id="7" creationId="{90F65E59-780A-4B0F-9780-4049BBC7452E}"/>
          </ac:picMkLst>
        </pc:picChg>
        <pc:picChg chg="mod">
          <ac:chgData name="Steve Shellhammer" userId="0e71f22d-ee3e-49c0-82ff-dbc290af8082" providerId="ADAL" clId="{ED74AE49-413F-4C18-A93D-4818AE843540}" dt="2020-10-09T16:15:08.461" v="4065" actId="1076"/>
          <ac:picMkLst>
            <pc:docMk/>
            <pc:sldMk cId="1836799658" sldId="495"/>
            <ac:picMk id="8" creationId="{DA0EA314-22C5-440C-A58D-20C242FB3614}"/>
          </ac:picMkLst>
        </pc:picChg>
      </pc:sldChg>
      <pc:sldChg chg="modSp new mod">
        <pc:chgData name="Steve Shellhammer" userId="0e71f22d-ee3e-49c0-82ff-dbc290af8082" providerId="ADAL" clId="{ED74AE49-413F-4C18-A93D-4818AE843540}" dt="2020-10-09T16:33:13.282" v="4768" actId="14100"/>
        <pc:sldMkLst>
          <pc:docMk/>
          <pc:sldMk cId="54922741" sldId="496"/>
        </pc:sldMkLst>
        <pc:spChg chg="mod">
          <ac:chgData name="Steve Shellhammer" userId="0e71f22d-ee3e-49c0-82ff-dbc290af8082" providerId="ADAL" clId="{ED74AE49-413F-4C18-A93D-4818AE843540}" dt="2020-10-09T16:23:12.603" v="4500" actId="14100"/>
          <ac:spMkLst>
            <pc:docMk/>
            <pc:sldMk cId="54922741" sldId="496"/>
            <ac:spMk id="2" creationId="{A5AB9E06-34EE-4AA5-926C-DBEE09E81295}"/>
          </ac:spMkLst>
        </pc:spChg>
        <pc:spChg chg="mod">
          <ac:chgData name="Steve Shellhammer" userId="0e71f22d-ee3e-49c0-82ff-dbc290af8082" providerId="ADAL" clId="{ED74AE49-413F-4C18-A93D-4818AE843540}" dt="2020-10-09T16:33:13.282" v="4768" actId="14100"/>
          <ac:spMkLst>
            <pc:docMk/>
            <pc:sldMk cId="54922741" sldId="496"/>
            <ac:spMk id="3" creationId="{4B1467B8-214A-4972-BF9A-EC2AA836C9E8}"/>
          </ac:spMkLst>
        </pc:spChg>
      </pc:sldChg>
      <pc:sldChg chg="addSp delSp modSp new mod">
        <pc:chgData name="Steve Shellhammer" userId="0e71f22d-ee3e-49c0-82ff-dbc290af8082" providerId="ADAL" clId="{ED74AE49-413F-4C18-A93D-4818AE843540}" dt="2020-10-09T16:33:36.480" v="4776" actId="1035"/>
        <pc:sldMkLst>
          <pc:docMk/>
          <pc:sldMk cId="1626241637" sldId="497"/>
        </pc:sldMkLst>
        <pc:spChg chg="del">
          <ac:chgData name="Steve Shellhammer" userId="0e71f22d-ee3e-49c0-82ff-dbc290af8082" providerId="ADAL" clId="{ED74AE49-413F-4C18-A93D-4818AE843540}" dt="2020-10-09T16:24:05.791" v="4504" actId="478"/>
          <ac:spMkLst>
            <pc:docMk/>
            <pc:sldMk cId="1626241637" sldId="497"/>
            <ac:spMk id="2" creationId="{0A4CE6B8-AEA2-4A8D-BB50-0E69EC2B033D}"/>
          </ac:spMkLst>
        </pc:spChg>
        <pc:spChg chg="del">
          <ac:chgData name="Steve Shellhammer" userId="0e71f22d-ee3e-49c0-82ff-dbc290af8082" providerId="ADAL" clId="{ED74AE49-413F-4C18-A93D-4818AE843540}" dt="2020-10-09T16:24:03.343" v="4503" actId="478"/>
          <ac:spMkLst>
            <pc:docMk/>
            <pc:sldMk cId="1626241637" sldId="497"/>
            <ac:spMk id="3" creationId="{025CD11E-B87A-4A48-89F0-86ABE877613E}"/>
          </ac:spMkLst>
        </pc:spChg>
        <pc:graphicFrameChg chg="add mod modGraphic">
          <ac:chgData name="Steve Shellhammer" userId="0e71f22d-ee3e-49c0-82ff-dbc290af8082" providerId="ADAL" clId="{ED74AE49-413F-4C18-A93D-4818AE843540}" dt="2020-10-09T16:33:36.480" v="4776" actId="1035"/>
          <ac:graphicFrameMkLst>
            <pc:docMk/>
            <pc:sldMk cId="1626241637" sldId="497"/>
            <ac:graphicFrameMk id="8" creationId="{EE7CD8B3-A49D-4B19-B2C3-75FA3AE19ECD}"/>
          </ac:graphicFrameMkLst>
        </pc:graphicFrameChg>
      </pc:sldChg>
    </pc:docChg>
  </pc:docChgLst>
  <pc:docChgLst>
    <pc:chgData name="Steve Shellhammer" userId="0e71f22d-ee3e-49c0-82ff-dbc290af8082" providerId="ADAL" clId="{FA32B003-F123-4E63-905E-217439258C75}"/>
    <pc:docChg chg="undo custSel addSld delSld modSld modMainMaster">
      <pc:chgData name="Steve Shellhammer" userId="0e71f22d-ee3e-49c0-82ff-dbc290af8082" providerId="ADAL" clId="{FA32B003-F123-4E63-905E-217439258C75}" dt="2022-09-13T23:55:27.236" v="1891" actId="14100"/>
      <pc:docMkLst>
        <pc:docMk/>
      </pc:docMkLst>
      <pc:sldChg chg="modSp mod">
        <pc:chgData name="Steve Shellhammer" userId="0e71f22d-ee3e-49c0-82ff-dbc290af8082" providerId="ADAL" clId="{FA32B003-F123-4E63-905E-217439258C75}" dt="2022-09-06T17:12:15.578" v="635" actId="404"/>
        <pc:sldMkLst>
          <pc:docMk/>
          <pc:sldMk cId="0" sldId="256"/>
        </pc:sldMkLst>
        <pc:spChg chg="mod">
          <ac:chgData name="Steve Shellhammer" userId="0e71f22d-ee3e-49c0-82ff-dbc290af8082" providerId="ADAL" clId="{FA32B003-F123-4E63-905E-217439258C75}" dt="2022-09-06T17:12:15.578" v="635" actId="404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FA32B003-F123-4E63-905E-217439258C75}" dt="2022-09-06T17:12:10.301" v="634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FA32B003-F123-4E63-905E-217439258C75}" dt="2022-08-29T20:58:35.124" v="43" actId="6549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addSp delSp modSp new mod">
        <pc:chgData name="Steve Shellhammer" userId="0e71f22d-ee3e-49c0-82ff-dbc290af8082" providerId="ADAL" clId="{FA32B003-F123-4E63-905E-217439258C75}" dt="2022-09-06T17:23:26.579" v="1470" actId="164"/>
        <pc:sldMkLst>
          <pc:docMk/>
          <pc:sldMk cId="2458777600" sldId="257"/>
        </pc:sldMkLst>
        <pc:spChg chg="mod">
          <ac:chgData name="Steve Shellhammer" userId="0e71f22d-ee3e-49c0-82ff-dbc290af8082" providerId="ADAL" clId="{FA32B003-F123-4E63-905E-217439258C75}" dt="2022-08-29T22:18:50.051" v="143" actId="1036"/>
          <ac:spMkLst>
            <pc:docMk/>
            <pc:sldMk cId="2458777600" sldId="257"/>
            <ac:spMk id="2" creationId="{A1B04BDC-B445-EF39-1A6E-A2EBBA5D604B}"/>
          </ac:spMkLst>
        </pc:spChg>
        <pc:spChg chg="add mod">
          <ac:chgData name="Steve Shellhammer" userId="0e71f22d-ee3e-49c0-82ff-dbc290af8082" providerId="ADAL" clId="{FA32B003-F123-4E63-905E-217439258C75}" dt="2022-09-06T17:23:26.579" v="1470" actId="164"/>
          <ac:spMkLst>
            <pc:docMk/>
            <pc:sldMk cId="2458777600" sldId="257"/>
            <ac:spMk id="3" creationId="{18425A93-58A8-C28D-2C78-FCFFC008EAB6}"/>
          </ac:spMkLst>
        </pc:spChg>
        <pc:spChg chg="del">
          <ac:chgData name="Steve Shellhammer" userId="0e71f22d-ee3e-49c0-82ff-dbc290af8082" providerId="ADAL" clId="{FA32B003-F123-4E63-905E-217439258C75}" dt="2022-08-29T22:16:35.028" v="86" actId="478"/>
          <ac:spMkLst>
            <pc:docMk/>
            <pc:sldMk cId="2458777600" sldId="257"/>
            <ac:spMk id="3" creationId="{3F5CAE4E-685F-88D9-5C1E-4CA5736F88AC}"/>
          </ac:spMkLst>
        </pc:spChg>
        <pc:spChg chg="add mod">
          <ac:chgData name="Steve Shellhammer" userId="0e71f22d-ee3e-49c0-82ff-dbc290af8082" providerId="ADAL" clId="{FA32B003-F123-4E63-905E-217439258C75}" dt="2022-09-06T17:17:54.490" v="1206" actId="1076"/>
          <ac:spMkLst>
            <pc:docMk/>
            <pc:sldMk cId="2458777600" sldId="257"/>
            <ac:spMk id="9" creationId="{3D8CB964-DDA5-F733-8C16-C10A60E42342}"/>
          </ac:spMkLst>
        </pc:spChg>
        <pc:spChg chg="add mod">
          <ac:chgData name="Steve Shellhammer" userId="0e71f22d-ee3e-49c0-82ff-dbc290af8082" providerId="ADAL" clId="{FA32B003-F123-4E63-905E-217439258C75}" dt="2022-09-06T17:23:26.579" v="1470" actId="164"/>
          <ac:spMkLst>
            <pc:docMk/>
            <pc:sldMk cId="2458777600" sldId="257"/>
            <ac:spMk id="11" creationId="{9D9F794B-CBAD-B043-8B9B-2C05BF79B558}"/>
          </ac:spMkLst>
        </pc:spChg>
        <pc:spChg chg="add mod">
          <ac:chgData name="Steve Shellhammer" userId="0e71f22d-ee3e-49c0-82ff-dbc290af8082" providerId="ADAL" clId="{FA32B003-F123-4E63-905E-217439258C75}" dt="2022-09-06T17:23:26.579" v="1470" actId="164"/>
          <ac:spMkLst>
            <pc:docMk/>
            <pc:sldMk cId="2458777600" sldId="257"/>
            <ac:spMk id="12" creationId="{A422372D-EF3C-8ECE-72DA-A29D7436AEE1}"/>
          </ac:spMkLst>
        </pc:spChg>
        <pc:spChg chg="add mod">
          <ac:chgData name="Steve Shellhammer" userId="0e71f22d-ee3e-49c0-82ff-dbc290af8082" providerId="ADAL" clId="{FA32B003-F123-4E63-905E-217439258C75}" dt="2022-09-06T17:23:26.579" v="1470" actId="164"/>
          <ac:spMkLst>
            <pc:docMk/>
            <pc:sldMk cId="2458777600" sldId="257"/>
            <ac:spMk id="13" creationId="{6A9A25DA-131A-5008-6BE8-E51C99C75F26}"/>
          </ac:spMkLst>
        </pc:spChg>
        <pc:spChg chg="add mod">
          <ac:chgData name="Steve Shellhammer" userId="0e71f22d-ee3e-49c0-82ff-dbc290af8082" providerId="ADAL" clId="{FA32B003-F123-4E63-905E-217439258C75}" dt="2022-09-06T17:23:26.579" v="1470" actId="164"/>
          <ac:spMkLst>
            <pc:docMk/>
            <pc:sldMk cId="2458777600" sldId="257"/>
            <ac:spMk id="14" creationId="{CA4A5C74-94D4-9226-A53B-D6624D03B39B}"/>
          </ac:spMkLst>
        </pc:spChg>
        <pc:spChg chg="add mod">
          <ac:chgData name="Steve Shellhammer" userId="0e71f22d-ee3e-49c0-82ff-dbc290af8082" providerId="ADAL" clId="{FA32B003-F123-4E63-905E-217439258C75}" dt="2022-09-06T17:23:26.579" v="1470" actId="164"/>
          <ac:spMkLst>
            <pc:docMk/>
            <pc:sldMk cId="2458777600" sldId="257"/>
            <ac:spMk id="15" creationId="{1598DAF9-05F7-79B1-31D4-0EE7AB2833E1}"/>
          </ac:spMkLst>
        </pc:spChg>
        <pc:spChg chg="add mod">
          <ac:chgData name="Steve Shellhammer" userId="0e71f22d-ee3e-49c0-82ff-dbc290af8082" providerId="ADAL" clId="{FA32B003-F123-4E63-905E-217439258C75}" dt="2022-09-06T17:23:26.579" v="1470" actId="164"/>
          <ac:spMkLst>
            <pc:docMk/>
            <pc:sldMk cId="2458777600" sldId="257"/>
            <ac:spMk id="16" creationId="{D560DB5E-77FC-FF23-34BA-53DFB797AC93}"/>
          </ac:spMkLst>
        </pc:spChg>
        <pc:spChg chg="add mod">
          <ac:chgData name="Steve Shellhammer" userId="0e71f22d-ee3e-49c0-82ff-dbc290af8082" providerId="ADAL" clId="{FA32B003-F123-4E63-905E-217439258C75}" dt="2022-09-06T17:23:26.579" v="1470" actId="164"/>
          <ac:spMkLst>
            <pc:docMk/>
            <pc:sldMk cId="2458777600" sldId="257"/>
            <ac:spMk id="17" creationId="{52D8A007-089A-05ED-4ED3-C58FF2F6C82D}"/>
          </ac:spMkLst>
        </pc:spChg>
        <pc:spChg chg="add mod">
          <ac:chgData name="Steve Shellhammer" userId="0e71f22d-ee3e-49c0-82ff-dbc290af8082" providerId="ADAL" clId="{FA32B003-F123-4E63-905E-217439258C75}" dt="2022-09-06T17:23:26.579" v="1470" actId="164"/>
          <ac:spMkLst>
            <pc:docMk/>
            <pc:sldMk cId="2458777600" sldId="257"/>
            <ac:spMk id="18" creationId="{7E0EAE98-5260-186F-EC5F-5D21607B9683}"/>
          </ac:spMkLst>
        </pc:spChg>
        <pc:grpChg chg="add mod">
          <ac:chgData name="Steve Shellhammer" userId="0e71f22d-ee3e-49c0-82ff-dbc290af8082" providerId="ADAL" clId="{FA32B003-F123-4E63-905E-217439258C75}" dt="2022-09-06T17:23:26.579" v="1470" actId="164"/>
          <ac:grpSpMkLst>
            <pc:docMk/>
            <pc:sldMk cId="2458777600" sldId="257"/>
            <ac:grpSpMk id="7" creationId="{9ADBB642-3149-3890-1DBC-1173F23846DD}"/>
          </ac:grpSpMkLst>
        </pc:grpChg>
        <pc:picChg chg="add mod">
          <ac:chgData name="Steve Shellhammer" userId="0e71f22d-ee3e-49c0-82ff-dbc290af8082" providerId="ADAL" clId="{FA32B003-F123-4E63-905E-217439258C75}" dt="2022-09-06T17:23:26.579" v="1470" actId="164"/>
          <ac:picMkLst>
            <pc:docMk/>
            <pc:sldMk cId="2458777600" sldId="257"/>
            <ac:picMk id="8" creationId="{9FAF161B-879C-55B9-9580-66618309B8D3}"/>
          </ac:picMkLst>
        </pc:picChg>
        <pc:picChg chg="add mod">
          <ac:chgData name="Steve Shellhammer" userId="0e71f22d-ee3e-49c0-82ff-dbc290af8082" providerId="ADAL" clId="{FA32B003-F123-4E63-905E-217439258C75}" dt="2022-09-06T17:23:26.579" v="1470" actId="164"/>
          <ac:picMkLst>
            <pc:docMk/>
            <pc:sldMk cId="2458777600" sldId="257"/>
            <ac:picMk id="10" creationId="{751A2793-90ED-05C5-DA01-3FF4CF2096FB}"/>
          </ac:picMkLst>
        </pc:picChg>
      </pc:sldChg>
      <pc:sldChg chg="del">
        <pc:chgData name="Steve Shellhammer" userId="0e71f22d-ee3e-49c0-82ff-dbc290af8082" providerId="ADAL" clId="{FA32B003-F123-4E63-905E-217439258C75}" dt="2022-08-29T22:16:12.801" v="52" actId="47"/>
        <pc:sldMkLst>
          <pc:docMk/>
          <pc:sldMk cId="4069668031" sldId="257"/>
        </pc:sldMkLst>
      </pc:sldChg>
      <pc:sldChg chg="addSp modSp new mod">
        <pc:chgData name="Steve Shellhammer" userId="0e71f22d-ee3e-49c0-82ff-dbc290af8082" providerId="ADAL" clId="{FA32B003-F123-4E63-905E-217439258C75}" dt="2022-09-06T17:13:23.893" v="645" actId="14100"/>
        <pc:sldMkLst>
          <pc:docMk/>
          <pc:sldMk cId="3998012978" sldId="258"/>
        </pc:sldMkLst>
        <pc:spChg chg="mod">
          <ac:chgData name="Steve Shellhammer" userId="0e71f22d-ee3e-49c0-82ff-dbc290af8082" providerId="ADAL" clId="{FA32B003-F123-4E63-905E-217439258C75}" dt="2022-09-06T17:13:23.893" v="645" actId="14100"/>
          <ac:spMkLst>
            <pc:docMk/>
            <pc:sldMk cId="3998012978" sldId="258"/>
            <ac:spMk id="2" creationId="{0765EF7B-EDC5-0994-9640-A7BA94098D1A}"/>
          </ac:spMkLst>
        </pc:spChg>
        <pc:spChg chg="mod">
          <ac:chgData name="Steve Shellhammer" userId="0e71f22d-ee3e-49c0-82ff-dbc290af8082" providerId="ADAL" clId="{FA32B003-F123-4E63-905E-217439258C75}" dt="2022-09-06T17:13:19.964" v="644" actId="1035"/>
          <ac:spMkLst>
            <pc:docMk/>
            <pc:sldMk cId="3998012978" sldId="258"/>
            <ac:spMk id="3" creationId="{3034FAA9-FB97-8D96-C5AE-E4ADF826068D}"/>
          </ac:spMkLst>
        </pc:spChg>
        <pc:spChg chg="add mod">
          <ac:chgData name="Steve Shellhammer" userId="0e71f22d-ee3e-49c0-82ff-dbc290af8082" providerId="ADAL" clId="{FA32B003-F123-4E63-905E-217439258C75}" dt="2022-09-06T17:13:19.964" v="644" actId="1035"/>
          <ac:spMkLst>
            <pc:docMk/>
            <pc:sldMk cId="3998012978" sldId="258"/>
            <ac:spMk id="11" creationId="{A7BFFFD1-42EA-7A1E-23BA-AB9C975331ED}"/>
          </ac:spMkLst>
        </pc:spChg>
        <pc:picChg chg="add mod">
          <ac:chgData name="Steve Shellhammer" userId="0e71f22d-ee3e-49c0-82ff-dbc290af8082" providerId="ADAL" clId="{FA32B003-F123-4E63-905E-217439258C75}" dt="2022-09-06T17:13:19.964" v="644" actId="1035"/>
          <ac:picMkLst>
            <pc:docMk/>
            <pc:sldMk cId="3998012978" sldId="258"/>
            <ac:picMk id="8" creationId="{3C3F2C5E-F299-6F32-477B-E1B35F8D0D52}"/>
          </ac:picMkLst>
        </pc:picChg>
        <pc:picChg chg="add mod">
          <ac:chgData name="Steve Shellhammer" userId="0e71f22d-ee3e-49c0-82ff-dbc290af8082" providerId="ADAL" clId="{FA32B003-F123-4E63-905E-217439258C75}" dt="2022-09-06T17:13:19.964" v="644" actId="1035"/>
          <ac:picMkLst>
            <pc:docMk/>
            <pc:sldMk cId="3998012978" sldId="258"/>
            <ac:picMk id="10" creationId="{11BC790A-DB0F-1EF1-1EC6-8282E664C877}"/>
          </ac:picMkLst>
        </pc:picChg>
      </pc:sldChg>
      <pc:sldChg chg="modSp new mod">
        <pc:chgData name="Steve Shellhammer" userId="0e71f22d-ee3e-49c0-82ff-dbc290af8082" providerId="ADAL" clId="{FA32B003-F123-4E63-905E-217439258C75}" dt="2022-09-13T23:55:27.236" v="1891" actId="14100"/>
        <pc:sldMkLst>
          <pc:docMk/>
          <pc:sldMk cId="362109380" sldId="259"/>
        </pc:sldMkLst>
        <pc:spChg chg="mod">
          <ac:chgData name="Steve Shellhammer" userId="0e71f22d-ee3e-49c0-82ff-dbc290af8082" providerId="ADAL" clId="{FA32B003-F123-4E63-905E-217439258C75}" dt="2022-09-06T17:13:43.020" v="658" actId="20577"/>
          <ac:spMkLst>
            <pc:docMk/>
            <pc:sldMk cId="362109380" sldId="259"/>
            <ac:spMk id="2" creationId="{34BF57A6-FA60-0AB0-8BD3-6C40DAF7B6B6}"/>
          </ac:spMkLst>
        </pc:spChg>
        <pc:spChg chg="mod">
          <ac:chgData name="Steve Shellhammer" userId="0e71f22d-ee3e-49c0-82ff-dbc290af8082" providerId="ADAL" clId="{FA32B003-F123-4E63-905E-217439258C75}" dt="2022-09-13T23:55:27.236" v="1891" actId="14100"/>
          <ac:spMkLst>
            <pc:docMk/>
            <pc:sldMk cId="362109380" sldId="259"/>
            <ac:spMk id="3" creationId="{D2F206C1-7638-C700-A616-C69EC9E83051}"/>
          </ac:spMkLst>
        </pc:spChg>
      </pc:sldChg>
      <pc:sldChg chg="modSp new del mod">
        <pc:chgData name="Steve Shellhammer" userId="0e71f22d-ee3e-49c0-82ff-dbc290af8082" providerId="ADAL" clId="{FA32B003-F123-4E63-905E-217439258C75}" dt="2022-09-06T17:26:16.602" v="1680" actId="47"/>
        <pc:sldMkLst>
          <pc:docMk/>
          <pc:sldMk cId="2799313867" sldId="260"/>
        </pc:sldMkLst>
        <pc:spChg chg="mod">
          <ac:chgData name="Steve Shellhammer" userId="0e71f22d-ee3e-49c0-82ff-dbc290af8082" providerId="ADAL" clId="{FA32B003-F123-4E63-905E-217439258C75}" dt="2022-09-06T17:17:46.173" v="1204" actId="14100"/>
          <ac:spMkLst>
            <pc:docMk/>
            <pc:sldMk cId="2799313867" sldId="260"/>
            <ac:spMk id="3" creationId="{585B980F-CAB4-6EEF-C2AA-793B50E9A9B1}"/>
          </ac:spMkLst>
        </pc:spChg>
      </pc:sldChg>
      <pc:sldChg chg="modSp new mod">
        <pc:chgData name="Steve Shellhammer" userId="0e71f22d-ee3e-49c0-82ff-dbc290af8082" providerId="ADAL" clId="{FA32B003-F123-4E63-905E-217439258C75}" dt="2022-09-06T17:26:07.437" v="1679" actId="20577"/>
        <pc:sldMkLst>
          <pc:docMk/>
          <pc:sldMk cId="3547158548" sldId="261"/>
        </pc:sldMkLst>
        <pc:spChg chg="mod">
          <ac:chgData name="Steve Shellhammer" userId="0e71f22d-ee3e-49c0-82ff-dbc290af8082" providerId="ADAL" clId="{FA32B003-F123-4E63-905E-217439258C75}" dt="2022-09-06T17:24:23.051" v="1478" actId="20577"/>
          <ac:spMkLst>
            <pc:docMk/>
            <pc:sldMk cId="3547158548" sldId="261"/>
            <ac:spMk id="2" creationId="{C372BE5D-328D-B036-AB76-2E03B4324AFC}"/>
          </ac:spMkLst>
        </pc:spChg>
        <pc:spChg chg="mod">
          <ac:chgData name="Steve Shellhammer" userId="0e71f22d-ee3e-49c0-82ff-dbc290af8082" providerId="ADAL" clId="{FA32B003-F123-4E63-905E-217439258C75}" dt="2022-09-06T17:26:07.437" v="1679" actId="20577"/>
          <ac:spMkLst>
            <pc:docMk/>
            <pc:sldMk cId="3547158548" sldId="261"/>
            <ac:spMk id="3" creationId="{053D8EA9-D56C-3FFA-893B-8D3251D221D0}"/>
          </ac:spMkLst>
        </pc:spChg>
      </pc:sldChg>
      <pc:sldChg chg="del">
        <pc:chgData name="Steve Shellhammer" userId="0e71f22d-ee3e-49c0-82ff-dbc290af8082" providerId="ADAL" clId="{FA32B003-F123-4E63-905E-217439258C75}" dt="2022-08-29T22:16:12.801" v="52" actId="47"/>
        <pc:sldMkLst>
          <pc:docMk/>
          <pc:sldMk cId="753744538" sldId="266"/>
        </pc:sldMkLst>
      </pc:sldChg>
      <pc:sldChg chg="del">
        <pc:chgData name="Steve Shellhammer" userId="0e71f22d-ee3e-49c0-82ff-dbc290af8082" providerId="ADAL" clId="{FA32B003-F123-4E63-905E-217439258C75}" dt="2022-08-29T22:16:12.801" v="52" actId="47"/>
        <pc:sldMkLst>
          <pc:docMk/>
          <pc:sldMk cId="2811638502" sldId="268"/>
        </pc:sldMkLst>
      </pc:sldChg>
      <pc:sldChg chg="del">
        <pc:chgData name="Steve Shellhammer" userId="0e71f22d-ee3e-49c0-82ff-dbc290af8082" providerId="ADAL" clId="{FA32B003-F123-4E63-905E-217439258C75}" dt="2022-08-29T22:16:12.801" v="52" actId="47"/>
        <pc:sldMkLst>
          <pc:docMk/>
          <pc:sldMk cId="2029108800" sldId="269"/>
        </pc:sldMkLst>
      </pc:sldChg>
      <pc:sldChg chg="del">
        <pc:chgData name="Steve Shellhammer" userId="0e71f22d-ee3e-49c0-82ff-dbc290af8082" providerId="ADAL" clId="{FA32B003-F123-4E63-905E-217439258C75}" dt="2022-08-29T22:16:12.801" v="52" actId="47"/>
        <pc:sldMkLst>
          <pc:docMk/>
          <pc:sldMk cId="4132591136" sldId="270"/>
        </pc:sldMkLst>
      </pc:sldChg>
      <pc:sldChg chg="del">
        <pc:chgData name="Steve Shellhammer" userId="0e71f22d-ee3e-49c0-82ff-dbc290af8082" providerId="ADAL" clId="{FA32B003-F123-4E63-905E-217439258C75}" dt="2022-08-29T22:16:12.801" v="52" actId="47"/>
        <pc:sldMkLst>
          <pc:docMk/>
          <pc:sldMk cId="88095273" sldId="271"/>
        </pc:sldMkLst>
      </pc:sldChg>
      <pc:sldChg chg="del">
        <pc:chgData name="Steve Shellhammer" userId="0e71f22d-ee3e-49c0-82ff-dbc290af8082" providerId="ADAL" clId="{FA32B003-F123-4E63-905E-217439258C75}" dt="2022-08-29T22:16:12.801" v="52" actId="47"/>
        <pc:sldMkLst>
          <pc:docMk/>
          <pc:sldMk cId="1981016421" sldId="272"/>
        </pc:sldMkLst>
      </pc:sldChg>
      <pc:sldChg chg="del">
        <pc:chgData name="Steve Shellhammer" userId="0e71f22d-ee3e-49c0-82ff-dbc290af8082" providerId="ADAL" clId="{FA32B003-F123-4E63-905E-217439258C75}" dt="2022-08-29T22:16:12.801" v="52" actId="47"/>
        <pc:sldMkLst>
          <pc:docMk/>
          <pc:sldMk cId="970039837" sldId="273"/>
        </pc:sldMkLst>
      </pc:sldChg>
      <pc:sldChg chg="del">
        <pc:chgData name="Steve Shellhammer" userId="0e71f22d-ee3e-49c0-82ff-dbc290af8082" providerId="ADAL" clId="{FA32B003-F123-4E63-905E-217439258C75}" dt="2022-08-29T22:16:12.801" v="52" actId="47"/>
        <pc:sldMkLst>
          <pc:docMk/>
          <pc:sldMk cId="4225332199" sldId="274"/>
        </pc:sldMkLst>
      </pc:sldChg>
      <pc:sldChg chg="del">
        <pc:chgData name="Steve Shellhammer" userId="0e71f22d-ee3e-49c0-82ff-dbc290af8082" providerId="ADAL" clId="{FA32B003-F123-4E63-905E-217439258C75}" dt="2022-08-29T22:16:12.801" v="52" actId="47"/>
        <pc:sldMkLst>
          <pc:docMk/>
          <pc:sldMk cId="1114488751" sldId="275"/>
        </pc:sldMkLst>
      </pc:sldChg>
      <pc:sldMasterChg chg="modSldLayout">
        <pc:chgData name="Steve Shellhammer" userId="0e71f22d-ee3e-49c0-82ff-dbc290af8082" providerId="ADAL" clId="{FA32B003-F123-4E63-905E-217439258C75}" dt="2022-09-06T17:12:00.200" v="632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FA32B003-F123-4E63-905E-217439258C75}" dt="2022-09-06T17:12:00.200" v="632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FA32B003-F123-4E63-905E-217439258C75}" dt="2022-09-06T17:12:00.200" v="632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8DDDF9D7-502F-4C2B-B437-AF402FAECEAF}"/>
    <pc:docChg chg="undo custSel addSld delSld modSld modMainMaster">
      <pc:chgData name="Steve Shellhammer" userId="0e71f22d-ee3e-49c0-82ff-dbc290af8082" providerId="ADAL" clId="{8DDDF9D7-502F-4C2B-B437-AF402FAECEAF}" dt="2021-03-19T15:37:47.805" v="8783" actId="1036"/>
      <pc:docMkLst>
        <pc:docMk/>
      </pc:docMkLst>
      <pc:sldChg chg="addSp delSp modSp mod">
        <pc:chgData name="Steve Shellhammer" userId="0e71f22d-ee3e-49c0-82ff-dbc290af8082" providerId="ADAL" clId="{8DDDF9D7-502F-4C2B-B437-AF402FAECEAF}" dt="2021-03-16T22:11:23.522" v="307" actId="207"/>
        <pc:sldMkLst>
          <pc:docMk/>
          <pc:sldMk cId="0" sldId="256"/>
        </pc:sldMkLst>
        <pc:spChg chg="add del mod">
          <ac:chgData name="Steve Shellhammer" userId="0e71f22d-ee3e-49c0-82ff-dbc290af8082" providerId="ADAL" clId="{8DDDF9D7-502F-4C2B-B437-AF402FAECEAF}" dt="2021-03-16T22:07:19.436" v="52" actId="478"/>
          <ac:spMkLst>
            <pc:docMk/>
            <pc:sldMk cId="0" sldId="256"/>
            <ac:spMk id="3" creationId="{4FA6F739-11AF-4997-B8D0-F5A9FBCFA247}"/>
          </ac:spMkLst>
        </pc:spChg>
        <pc:spChg chg="add mod">
          <ac:chgData name="Steve Shellhammer" userId="0e71f22d-ee3e-49c0-82ff-dbc290af8082" providerId="ADAL" clId="{8DDDF9D7-502F-4C2B-B437-AF402FAECEAF}" dt="2021-03-16T22:11:23.522" v="307" actId="207"/>
          <ac:spMkLst>
            <pc:docMk/>
            <pc:sldMk cId="0" sldId="256"/>
            <ac:spMk id="11" creationId="{BAEB70CC-9A5D-4B0A-92C5-447F817E277A}"/>
          </ac:spMkLst>
        </pc:spChg>
        <pc:spChg chg="mod">
          <ac:chgData name="Steve Shellhammer" userId="0e71f22d-ee3e-49c0-82ff-dbc290af8082" providerId="ADAL" clId="{8DDDF9D7-502F-4C2B-B437-AF402FAECEAF}" dt="2021-03-16T22:06:29.502" v="1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8DDDF9D7-502F-4C2B-B437-AF402FAECEAF}" dt="2021-03-16T22:06:51.005" v="24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8DDDF9D7-502F-4C2B-B437-AF402FAECEAF}" dt="2021-03-16T22:08:35.131" v="57" actId="122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8DDDF9D7-502F-4C2B-B437-AF402FAECEAF}" dt="2021-03-17T22:42:45.147" v="3455" actId="47"/>
        <pc:sldMkLst>
          <pc:docMk/>
          <pc:sldMk cId="3653012693" sldId="480"/>
        </pc:sldMkLst>
      </pc:sldChg>
      <pc:sldChg chg="del">
        <pc:chgData name="Steve Shellhammer" userId="0e71f22d-ee3e-49c0-82ff-dbc290af8082" providerId="ADAL" clId="{8DDDF9D7-502F-4C2B-B437-AF402FAECEAF}" dt="2021-03-17T22:42:45.147" v="3455" actId="47"/>
        <pc:sldMkLst>
          <pc:docMk/>
          <pc:sldMk cId="1836874408" sldId="481"/>
        </pc:sldMkLst>
      </pc:sldChg>
      <pc:sldChg chg="addSp delSp modSp new mod">
        <pc:chgData name="Steve Shellhammer" userId="0e71f22d-ee3e-49c0-82ff-dbc290af8082" providerId="ADAL" clId="{8DDDF9D7-502F-4C2B-B437-AF402FAECEAF}" dt="2021-03-18T23:47:04.822" v="6296" actId="14734"/>
        <pc:sldMkLst>
          <pc:docMk/>
          <pc:sldMk cId="1967477002" sldId="482"/>
        </pc:sldMkLst>
        <pc:spChg chg="mod">
          <ac:chgData name="Steve Shellhammer" userId="0e71f22d-ee3e-49c0-82ff-dbc290af8082" providerId="ADAL" clId="{8DDDF9D7-502F-4C2B-B437-AF402FAECEAF}" dt="2021-03-16T22:24:41.259" v="1319" actId="14100"/>
          <ac:spMkLst>
            <pc:docMk/>
            <pc:sldMk cId="1967477002" sldId="482"/>
            <ac:spMk id="2" creationId="{FAE75652-AE2C-430E-8B44-447B7998EF86}"/>
          </ac:spMkLst>
        </pc:spChg>
        <pc:spChg chg="del">
          <ac:chgData name="Steve Shellhammer" userId="0e71f22d-ee3e-49c0-82ff-dbc290af8082" providerId="ADAL" clId="{8DDDF9D7-502F-4C2B-B437-AF402FAECEAF}" dt="2021-03-16T22:12:17.941" v="308" actId="3680"/>
          <ac:spMkLst>
            <pc:docMk/>
            <pc:sldMk cId="1967477002" sldId="482"/>
            <ac:spMk id="3" creationId="{1B8C9654-410D-4F1E-B3C8-996D86A622C9}"/>
          </ac:spMkLst>
        </pc:spChg>
        <pc:graphicFrameChg chg="add mod ord modGraphic">
          <ac:chgData name="Steve Shellhammer" userId="0e71f22d-ee3e-49c0-82ff-dbc290af8082" providerId="ADAL" clId="{8DDDF9D7-502F-4C2B-B437-AF402FAECEAF}" dt="2021-03-18T23:47:04.822" v="6296" actId="14734"/>
          <ac:graphicFrameMkLst>
            <pc:docMk/>
            <pc:sldMk cId="1967477002" sldId="482"/>
            <ac:graphicFrameMk id="7" creationId="{5B7AFC4A-6C14-4055-A5AC-866FBFE2BCB9}"/>
          </ac:graphicFrameMkLst>
        </pc:graphicFrameChg>
      </pc:sldChg>
      <pc:sldChg chg="modSp add mod">
        <pc:chgData name="Steve Shellhammer" userId="0e71f22d-ee3e-49c0-82ff-dbc290af8082" providerId="ADAL" clId="{8DDDF9D7-502F-4C2B-B437-AF402FAECEAF}" dt="2021-03-18T23:20:11.920" v="5403" actId="20577"/>
        <pc:sldMkLst>
          <pc:docMk/>
          <pc:sldMk cId="1084003677" sldId="483"/>
        </pc:sldMkLst>
        <pc:spChg chg="mod">
          <ac:chgData name="Steve Shellhammer" userId="0e71f22d-ee3e-49c0-82ff-dbc290af8082" providerId="ADAL" clId="{8DDDF9D7-502F-4C2B-B437-AF402FAECEAF}" dt="2021-03-16T22:47:32.627" v="1609" actId="404"/>
          <ac:spMkLst>
            <pc:docMk/>
            <pc:sldMk cId="1084003677" sldId="483"/>
            <ac:spMk id="2" creationId="{FAE75652-AE2C-430E-8B44-447B7998EF86}"/>
          </ac:spMkLst>
        </pc:spChg>
        <pc:graphicFrameChg chg="modGraphic">
          <ac:chgData name="Steve Shellhammer" userId="0e71f22d-ee3e-49c0-82ff-dbc290af8082" providerId="ADAL" clId="{8DDDF9D7-502F-4C2B-B437-AF402FAECEAF}" dt="2021-03-18T23:20:11.920" v="5403" actId="20577"/>
          <ac:graphicFrameMkLst>
            <pc:docMk/>
            <pc:sldMk cId="1084003677" sldId="483"/>
            <ac:graphicFrameMk id="7" creationId="{5B7AFC4A-6C14-4055-A5AC-866FBFE2BCB9}"/>
          </ac:graphicFrameMkLst>
        </pc:graphicFrameChg>
      </pc:sldChg>
      <pc:sldChg chg="addSp modSp new mod">
        <pc:chgData name="Steve Shellhammer" userId="0e71f22d-ee3e-49c0-82ff-dbc290af8082" providerId="ADAL" clId="{8DDDF9D7-502F-4C2B-B437-AF402FAECEAF}" dt="2021-03-17T22:30:15.830" v="3137" actId="207"/>
        <pc:sldMkLst>
          <pc:docMk/>
          <pc:sldMk cId="1098337821" sldId="484"/>
        </pc:sldMkLst>
        <pc:spChg chg="mod">
          <ac:chgData name="Steve Shellhammer" userId="0e71f22d-ee3e-49c0-82ff-dbc290af8082" providerId="ADAL" clId="{8DDDF9D7-502F-4C2B-B437-AF402FAECEAF}" dt="2021-03-17T18:37:35.118" v="2863" actId="20577"/>
          <ac:spMkLst>
            <pc:docMk/>
            <pc:sldMk cId="1098337821" sldId="484"/>
            <ac:spMk id="2" creationId="{3CBE97C4-47B4-422D-A6D6-AD01F0FDFB87}"/>
          </ac:spMkLst>
        </pc:spChg>
        <pc:spChg chg="mod">
          <ac:chgData name="Steve Shellhammer" userId="0e71f22d-ee3e-49c0-82ff-dbc290af8082" providerId="ADAL" clId="{8DDDF9D7-502F-4C2B-B437-AF402FAECEAF}" dt="2021-03-17T22:30:15.830" v="3137" actId="207"/>
          <ac:spMkLst>
            <pc:docMk/>
            <pc:sldMk cId="1098337821" sldId="484"/>
            <ac:spMk id="3" creationId="{3D8F2FA6-67AE-471A-8349-F7B95201141D}"/>
          </ac:spMkLst>
        </pc:spChg>
        <pc:picChg chg="add mod">
          <ac:chgData name="Steve Shellhammer" userId="0e71f22d-ee3e-49c0-82ff-dbc290af8082" providerId="ADAL" clId="{8DDDF9D7-502F-4C2B-B437-AF402FAECEAF}" dt="2021-03-17T18:24:34.359" v="2764" actId="1037"/>
          <ac:picMkLst>
            <pc:docMk/>
            <pc:sldMk cId="1098337821" sldId="484"/>
            <ac:picMk id="8" creationId="{CCA69963-0A16-461E-A9E6-3EBC1D4E5088}"/>
          </ac:picMkLst>
        </pc:picChg>
      </pc:sldChg>
      <pc:sldChg chg="addSp delSp modSp add mod">
        <pc:chgData name="Steve Shellhammer" userId="0e71f22d-ee3e-49c0-82ff-dbc290af8082" providerId="ADAL" clId="{8DDDF9D7-502F-4C2B-B437-AF402FAECEAF}" dt="2021-03-17T22:30:26.793" v="3143" actId="207"/>
        <pc:sldMkLst>
          <pc:docMk/>
          <pc:sldMk cId="658309821" sldId="485"/>
        </pc:sldMkLst>
        <pc:spChg chg="mod">
          <ac:chgData name="Steve Shellhammer" userId="0e71f22d-ee3e-49c0-82ff-dbc290af8082" providerId="ADAL" clId="{8DDDF9D7-502F-4C2B-B437-AF402FAECEAF}" dt="2021-03-17T18:37:42.803" v="2866" actId="20577"/>
          <ac:spMkLst>
            <pc:docMk/>
            <pc:sldMk cId="658309821" sldId="485"/>
            <ac:spMk id="2" creationId="{3CBE97C4-47B4-422D-A6D6-AD01F0FDFB87}"/>
          </ac:spMkLst>
        </pc:spChg>
        <pc:spChg chg="del mod">
          <ac:chgData name="Steve Shellhammer" userId="0e71f22d-ee3e-49c0-82ff-dbc290af8082" providerId="ADAL" clId="{8DDDF9D7-502F-4C2B-B437-AF402FAECEAF}" dt="2021-03-17T18:36:37.669" v="2833" actId="478"/>
          <ac:spMkLst>
            <pc:docMk/>
            <pc:sldMk cId="658309821" sldId="485"/>
            <ac:spMk id="3" creationId="{3D8F2FA6-67AE-471A-8349-F7B95201141D}"/>
          </ac:spMkLst>
        </pc:spChg>
        <pc:spChg chg="add del mod">
          <ac:chgData name="Steve Shellhammer" userId="0e71f22d-ee3e-49c0-82ff-dbc290af8082" providerId="ADAL" clId="{8DDDF9D7-502F-4C2B-B437-AF402FAECEAF}" dt="2021-03-17T18:36:40.271" v="2834" actId="478"/>
          <ac:spMkLst>
            <pc:docMk/>
            <pc:sldMk cId="658309821" sldId="485"/>
            <ac:spMk id="11" creationId="{471A5A32-EB27-4681-AA9C-22572B650016}"/>
          </ac:spMkLst>
        </pc:spChg>
        <pc:spChg chg="add mod">
          <ac:chgData name="Steve Shellhammer" userId="0e71f22d-ee3e-49c0-82ff-dbc290af8082" providerId="ADAL" clId="{8DDDF9D7-502F-4C2B-B437-AF402FAECEAF}" dt="2021-03-17T22:30:26.793" v="3143" actId="207"/>
          <ac:spMkLst>
            <pc:docMk/>
            <pc:sldMk cId="658309821" sldId="485"/>
            <ac:spMk id="12" creationId="{E0A36B2E-A81D-4211-BD96-C874CC729A31}"/>
          </ac:spMkLst>
        </pc:spChg>
        <pc:picChg chg="del">
          <ac:chgData name="Steve Shellhammer" userId="0e71f22d-ee3e-49c0-82ff-dbc290af8082" providerId="ADAL" clId="{8DDDF9D7-502F-4C2B-B437-AF402FAECEAF}" dt="2021-03-17T18:29:30.125" v="2777" actId="478"/>
          <ac:picMkLst>
            <pc:docMk/>
            <pc:sldMk cId="658309821" sldId="485"/>
            <ac:picMk id="8" creationId="{CCA69963-0A16-461E-A9E6-3EBC1D4E5088}"/>
          </ac:picMkLst>
        </pc:picChg>
        <pc:picChg chg="add mod">
          <ac:chgData name="Steve Shellhammer" userId="0e71f22d-ee3e-49c0-82ff-dbc290af8082" providerId="ADAL" clId="{8DDDF9D7-502F-4C2B-B437-AF402FAECEAF}" dt="2021-03-17T18:35:10.661" v="2781" actId="1076"/>
          <ac:picMkLst>
            <pc:docMk/>
            <pc:sldMk cId="658309821" sldId="485"/>
            <ac:picMk id="9" creationId="{8F298819-A402-4ECC-BAD4-9F4E589C2B72}"/>
          </ac:picMkLst>
        </pc:picChg>
      </pc:sldChg>
      <pc:sldChg chg="addSp delSp modSp new mod">
        <pc:chgData name="Steve Shellhammer" userId="0e71f22d-ee3e-49c0-82ff-dbc290af8082" providerId="ADAL" clId="{8DDDF9D7-502F-4C2B-B437-AF402FAECEAF}" dt="2021-03-17T22:42:10.509" v="3454" actId="113"/>
        <pc:sldMkLst>
          <pc:docMk/>
          <pc:sldMk cId="3393319472" sldId="486"/>
        </pc:sldMkLst>
        <pc:spChg chg="mod">
          <ac:chgData name="Steve Shellhammer" userId="0e71f22d-ee3e-49c0-82ff-dbc290af8082" providerId="ADAL" clId="{8DDDF9D7-502F-4C2B-B437-AF402FAECEAF}" dt="2021-03-17T22:31:12.341" v="3199" actId="14100"/>
          <ac:spMkLst>
            <pc:docMk/>
            <pc:sldMk cId="3393319472" sldId="486"/>
            <ac:spMk id="2" creationId="{06A9FB81-9C5E-4550-9A24-166276466691}"/>
          </ac:spMkLst>
        </pc:spChg>
        <pc:spChg chg="del">
          <ac:chgData name="Steve Shellhammer" userId="0e71f22d-ee3e-49c0-82ff-dbc290af8082" providerId="ADAL" clId="{8DDDF9D7-502F-4C2B-B437-AF402FAECEAF}" dt="2021-03-17T18:44:04.518" v="2868" actId="478"/>
          <ac:spMkLst>
            <pc:docMk/>
            <pc:sldMk cId="3393319472" sldId="486"/>
            <ac:spMk id="3" creationId="{E1A622FC-7B08-4082-87B0-B3BC1656D67F}"/>
          </ac:spMkLst>
        </pc:spChg>
        <pc:graphicFrameChg chg="add mod modGraphic">
          <ac:chgData name="Steve Shellhammer" userId="0e71f22d-ee3e-49c0-82ff-dbc290af8082" providerId="ADAL" clId="{8DDDF9D7-502F-4C2B-B437-AF402FAECEAF}" dt="2021-03-17T22:42:10.509" v="3454" actId="113"/>
          <ac:graphicFrameMkLst>
            <pc:docMk/>
            <pc:sldMk cId="3393319472" sldId="486"/>
            <ac:graphicFrameMk id="7" creationId="{279831D8-A6B8-4277-8D5F-B0E7603F9027}"/>
          </ac:graphicFrameMkLst>
        </pc:graphicFrameChg>
        <pc:picChg chg="add del">
          <ac:chgData name="Steve Shellhammer" userId="0e71f22d-ee3e-49c0-82ff-dbc290af8082" providerId="ADAL" clId="{8DDDF9D7-502F-4C2B-B437-AF402FAECEAF}" dt="2021-03-17T18:44:33.340" v="2880" actId="21"/>
          <ac:picMkLst>
            <pc:docMk/>
            <pc:sldMk cId="3393319472" sldId="486"/>
            <ac:picMk id="8" creationId="{23A812AE-CD1E-42C7-A79A-496D275D3B7D}"/>
          </ac:picMkLst>
        </pc:picChg>
      </pc:sldChg>
      <pc:sldChg chg="addSp delSp modSp add mod">
        <pc:chgData name="Steve Shellhammer" userId="0e71f22d-ee3e-49c0-82ff-dbc290af8082" providerId="ADAL" clId="{8DDDF9D7-502F-4C2B-B437-AF402FAECEAF}" dt="2021-03-17T22:30:45.428" v="3149" actId="207"/>
        <pc:sldMkLst>
          <pc:docMk/>
          <pc:sldMk cId="4284133424" sldId="487"/>
        </pc:sldMkLst>
        <pc:spChg chg="mod">
          <ac:chgData name="Steve Shellhammer" userId="0e71f22d-ee3e-49c0-82ff-dbc290af8082" providerId="ADAL" clId="{8DDDF9D7-502F-4C2B-B437-AF402FAECEAF}" dt="2021-03-17T18:45:10.932" v="2896" actId="20577"/>
          <ac:spMkLst>
            <pc:docMk/>
            <pc:sldMk cId="4284133424" sldId="487"/>
            <ac:spMk id="2" creationId="{3CBE97C4-47B4-422D-A6D6-AD01F0FDFB87}"/>
          </ac:spMkLst>
        </pc:spChg>
        <pc:spChg chg="mod">
          <ac:chgData name="Steve Shellhammer" userId="0e71f22d-ee3e-49c0-82ff-dbc290af8082" providerId="ADAL" clId="{8DDDF9D7-502F-4C2B-B437-AF402FAECEAF}" dt="2021-03-17T22:30:45.428" v="3149" actId="207"/>
          <ac:spMkLst>
            <pc:docMk/>
            <pc:sldMk cId="4284133424" sldId="487"/>
            <ac:spMk id="12" creationId="{E0A36B2E-A81D-4211-BD96-C874CC729A31}"/>
          </ac:spMkLst>
        </pc:spChg>
        <pc:picChg chg="add mod">
          <ac:chgData name="Steve Shellhammer" userId="0e71f22d-ee3e-49c0-82ff-dbc290af8082" providerId="ADAL" clId="{8DDDF9D7-502F-4C2B-B437-AF402FAECEAF}" dt="2021-03-17T18:50:44.740" v="3128" actId="1037"/>
          <ac:picMkLst>
            <pc:docMk/>
            <pc:sldMk cId="4284133424" sldId="487"/>
            <ac:picMk id="8" creationId="{CB5696E9-E832-4ED9-BE30-110E8243A6FB}"/>
          </ac:picMkLst>
        </pc:picChg>
        <pc:picChg chg="del">
          <ac:chgData name="Steve Shellhammer" userId="0e71f22d-ee3e-49c0-82ff-dbc290af8082" providerId="ADAL" clId="{8DDDF9D7-502F-4C2B-B437-AF402FAECEAF}" dt="2021-03-17T18:44:27.319" v="2879" actId="478"/>
          <ac:picMkLst>
            <pc:docMk/>
            <pc:sldMk cId="4284133424" sldId="487"/>
            <ac:picMk id="9" creationId="{8F298819-A402-4ECC-BAD4-9F4E589C2B72}"/>
          </ac:picMkLst>
        </pc:picChg>
      </pc:sldChg>
      <pc:sldChg chg="modSp add mod">
        <pc:chgData name="Steve Shellhammer" userId="0e71f22d-ee3e-49c0-82ff-dbc290af8082" providerId="ADAL" clId="{8DDDF9D7-502F-4C2B-B437-AF402FAECEAF}" dt="2021-03-17T22:59:49.928" v="3691" actId="207"/>
        <pc:sldMkLst>
          <pc:docMk/>
          <pc:sldMk cId="1663599620" sldId="488"/>
        </pc:sldMkLst>
        <pc:spChg chg="mod">
          <ac:chgData name="Steve Shellhammer" userId="0e71f22d-ee3e-49c0-82ff-dbc290af8082" providerId="ADAL" clId="{8DDDF9D7-502F-4C2B-B437-AF402FAECEAF}" dt="2021-03-17T22:43:03.854" v="3463" actId="20577"/>
          <ac:spMkLst>
            <pc:docMk/>
            <pc:sldMk cId="1663599620" sldId="488"/>
            <ac:spMk id="2" creationId="{06A9FB81-9C5E-4550-9A24-166276466691}"/>
          </ac:spMkLst>
        </pc:spChg>
        <pc:graphicFrameChg chg="mod modGraphic">
          <ac:chgData name="Steve Shellhammer" userId="0e71f22d-ee3e-49c0-82ff-dbc290af8082" providerId="ADAL" clId="{8DDDF9D7-502F-4C2B-B437-AF402FAECEAF}" dt="2021-03-17T22:59:49.928" v="3691" actId="207"/>
          <ac:graphicFrameMkLst>
            <pc:docMk/>
            <pc:sldMk cId="1663599620" sldId="488"/>
            <ac:graphicFrameMk id="7" creationId="{279831D8-A6B8-4277-8D5F-B0E7603F9027}"/>
          </ac:graphicFrameMkLst>
        </pc:graphicFrameChg>
      </pc:sldChg>
      <pc:sldChg chg="addSp modSp new mod">
        <pc:chgData name="Steve Shellhammer" userId="0e71f22d-ee3e-49c0-82ff-dbc290af8082" providerId="ADAL" clId="{8DDDF9D7-502F-4C2B-B437-AF402FAECEAF}" dt="2021-03-17T23:49:37.921" v="4532" actId="14100"/>
        <pc:sldMkLst>
          <pc:docMk/>
          <pc:sldMk cId="715842681" sldId="489"/>
        </pc:sldMkLst>
        <pc:spChg chg="mod">
          <ac:chgData name="Steve Shellhammer" userId="0e71f22d-ee3e-49c0-82ff-dbc290af8082" providerId="ADAL" clId="{8DDDF9D7-502F-4C2B-B437-AF402FAECEAF}" dt="2021-03-17T23:48:09.190" v="4433" actId="20577"/>
          <ac:spMkLst>
            <pc:docMk/>
            <pc:sldMk cId="715842681" sldId="489"/>
            <ac:spMk id="2" creationId="{F36B3471-670C-4059-9EF5-5A512BF87249}"/>
          </ac:spMkLst>
        </pc:spChg>
        <pc:spChg chg="mod">
          <ac:chgData name="Steve Shellhammer" userId="0e71f22d-ee3e-49c0-82ff-dbc290af8082" providerId="ADAL" clId="{8DDDF9D7-502F-4C2B-B437-AF402FAECEAF}" dt="2021-03-17T23:49:37.921" v="4532" actId="14100"/>
          <ac:spMkLst>
            <pc:docMk/>
            <pc:sldMk cId="715842681" sldId="489"/>
            <ac:spMk id="3" creationId="{9814FD1E-3A36-4DCA-AF8F-2120B72DB1F3}"/>
          </ac:spMkLst>
        </pc:spChg>
        <pc:picChg chg="add mod">
          <ac:chgData name="Steve Shellhammer" userId="0e71f22d-ee3e-49c0-82ff-dbc290af8082" providerId="ADAL" clId="{8DDDF9D7-502F-4C2B-B437-AF402FAECEAF}" dt="2021-03-17T23:43:53.226" v="4290" actId="1038"/>
          <ac:picMkLst>
            <pc:docMk/>
            <pc:sldMk cId="715842681" sldId="489"/>
            <ac:picMk id="8" creationId="{37342D5A-DD26-41C7-99CA-31F6D518DE42}"/>
          </ac:picMkLst>
        </pc:picChg>
      </pc:sldChg>
      <pc:sldChg chg="addSp modSp new mod">
        <pc:chgData name="Steve Shellhammer" userId="0e71f22d-ee3e-49c0-82ff-dbc290af8082" providerId="ADAL" clId="{8DDDF9D7-502F-4C2B-B437-AF402FAECEAF}" dt="2021-03-18T23:46:52.420" v="6295" actId="1076"/>
        <pc:sldMkLst>
          <pc:docMk/>
          <pc:sldMk cId="3250604963" sldId="490"/>
        </pc:sldMkLst>
        <pc:spChg chg="mod">
          <ac:chgData name="Steve Shellhammer" userId="0e71f22d-ee3e-49c0-82ff-dbc290af8082" providerId="ADAL" clId="{8DDDF9D7-502F-4C2B-B437-AF402FAECEAF}" dt="2021-03-18T23:45:50.911" v="6231" actId="20577"/>
          <ac:spMkLst>
            <pc:docMk/>
            <pc:sldMk cId="3250604963" sldId="490"/>
            <ac:spMk id="2" creationId="{1A0FF0CA-135C-4FDC-A913-9E1792A150D6}"/>
          </ac:spMkLst>
        </pc:spChg>
        <pc:spChg chg="mod">
          <ac:chgData name="Steve Shellhammer" userId="0e71f22d-ee3e-49c0-82ff-dbc290af8082" providerId="ADAL" clId="{8DDDF9D7-502F-4C2B-B437-AF402FAECEAF}" dt="2021-03-18T23:46:52.420" v="6295" actId="1076"/>
          <ac:spMkLst>
            <pc:docMk/>
            <pc:sldMk cId="3250604963" sldId="490"/>
            <ac:spMk id="3" creationId="{F6739839-3E33-49AB-9091-7522061FA555}"/>
          </ac:spMkLst>
        </pc:spChg>
        <pc:graphicFrameChg chg="add mod modGraphic">
          <ac:chgData name="Steve Shellhammer" userId="0e71f22d-ee3e-49c0-82ff-dbc290af8082" providerId="ADAL" clId="{8DDDF9D7-502F-4C2B-B437-AF402FAECEAF}" dt="2021-03-18T23:45:41.638" v="6222" actId="1076"/>
          <ac:graphicFrameMkLst>
            <pc:docMk/>
            <pc:sldMk cId="3250604963" sldId="490"/>
            <ac:graphicFrameMk id="7" creationId="{04882836-D0C9-44C9-888C-AEFBF8A9E231}"/>
          </ac:graphicFrameMkLst>
        </pc:graphicFrameChg>
      </pc:sldChg>
      <pc:sldChg chg="modSp new mod">
        <pc:chgData name="Steve Shellhammer" userId="0e71f22d-ee3e-49c0-82ff-dbc290af8082" providerId="ADAL" clId="{8DDDF9D7-502F-4C2B-B437-AF402FAECEAF}" dt="2021-03-19T15:16:18.062" v="6970" actId="1076"/>
        <pc:sldMkLst>
          <pc:docMk/>
          <pc:sldMk cId="4154146102" sldId="491"/>
        </pc:sldMkLst>
        <pc:spChg chg="mod">
          <ac:chgData name="Steve Shellhammer" userId="0e71f22d-ee3e-49c0-82ff-dbc290af8082" providerId="ADAL" clId="{8DDDF9D7-502F-4C2B-B437-AF402FAECEAF}" dt="2021-03-18T23:48:08.210" v="6392" actId="14100"/>
          <ac:spMkLst>
            <pc:docMk/>
            <pc:sldMk cId="4154146102" sldId="491"/>
            <ac:spMk id="2" creationId="{D62D6E38-1944-4000-8C54-622DF577663D}"/>
          </ac:spMkLst>
        </pc:spChg>
        <pc:spChg chg="mod">
          <ac:chgData name="Steve Shellhammer" userId="0e71f22d-ee3e-49c0-82ff-dbc290af8082" providerId="ADAL" clId="{8DDDF9D7-502F-4C2B-B437-AF402FAECEAF}" dt="2021-03-19T15:16:18.062" v="6970" actId="1076"/>
          <ac:spMkLst>
            <pc:docMk/>
            <pc:sldMk cId="4154146102" sldId="491"/>
            <ac:spMk id="3" creationId="{9612293D-E4AE-4350-B5AF-2A14FCE5CE3F}"/>
          </ac:spMkLst>
        </pc:spChg>
      </pc:sldChg>
      <pc:sldChg chg="addSp delSp modSp new mod">
        <pc:chgData name="Steve Shellhammer" userId="0e71f22d-ee3e-49c0-82ff-dbc290af8082" providerId="ADAL" clId="{8DDDF9D7-502F-4C2B-B437-AF402FAECEAF}" dt="2021-03-19T15:23:05.142" v="7112" actId="22"/>
        <pc:sldMkLst>
          <pc:docMk/>
          <pc:sldMk cId="2084330954" sldId="492"/>
        </pc:sldMkLst>
        <pc:spChg chg="mod">
          <ac:chgData name="Steve Shellhammer" userId="0e71f22d-ee3e-49c0-82ff-dbc290af8082" providerId="ADAL" clId="{8DDDF9D7-502F-4C2B-B437-AF402FAECEAF}" dt="2021-03-19T15:20:59.375" v="6982" actId="14100"/>
          <ac:spMkLst>
            <pc:docMk/>
            <pc:sldMk cId="2084330954" sldId="492"/>
            <ac:spMk id="2" creationId="{0F7F7E34-65F9-48E3-BC67-E90D6D78FFA7}"/>
          </ac:spMkLst>
        </pc:spChg>
        <pc:spChg chg="mod">
          <ac:chgData name="Steve Shellhammer" userId="0e71f22d-ee3e-49c0-82ff-dbc290af8082" providerId="ADAL" clId="{8DDDF9D7-502F-4C2B-B437-AF402FAECEAF}" dt="2021-03-19T15:22:08.647" v="7110" actId="1037"/>
          <ac:spMkLst>
            <pc:docMk/>
            <pc:sldMk cId="2084330954" sldId="492"/>
            <ac:spMk id="3" creationId="{B713AE23-5D2E-4CC3-8B76-553B4DBF1320}"/>
          </ac:spMkLst>
        </pc:spChg>
        <pc:picChg chg="add del mod">
          <ac:chgData name="Steve Shellhammer" userId="0e71f22d-ee3e-49c0-82ff-dbc290af8082" providerId="ADAL" clId="{8DDDF9D7-502F-4C2B-B437-AF402FAECEAF}" dt="2021-03-19T15:22:30.538" v="7111" actId="478"/>
          <ac:picMkLst>
            <pc:docMk/>
            <pc:sldMk cId="2084330954" sldId="492"/>
            <ac:picMk id="8" creationId="{3C72573D-7192-43A8-9C3F-71DEC17AD1E4}"/>
          </ac:picMkLst>
        </pc:picChg>
        <pc:picChg chg="add">
          <ac:chgData name="Steve Shellhammer" userId="0e71f22d-ee3e-49c0-82ff-dbc290af8082" providerId="ADAL" clId="{8DDDF9D7-502F-4C2B-B437-AF402FAECEAF}" dt="2021-03-19T15:23:05.142" v="7112" actId="22"/>
          <ac:picMkLst>
            <pc:docMk/>
            <pc:sldMk cId="2084330954" sldId="492"/>
            <ac:picMk id="10" creationId="{E994E710-11F1-4F2B-93B4-84112428BC14}"/>
          </ac:picMkLst>
        </pc:picChg>
      </pc:sldChg>
      <pc:sldChg chg="modSp new mod">
        <pc:chgData name="Steve Shellhammer" userId="0e71f22d-ee3e-49c0-82ff-dbc290af8082" providerId="ADAL" clId="{8DDDF9D7-502F-4C2B-B437-AF402FAECEAF}" dt="2021-03-19T15:28:27.385" v="7866" actId="20577"/>
        <pc:sldMkLst>
          <pc:docMk/>
          <pc:sldMk cId="1053439342" sldId="493"/>
        </pc:sldMkLst>
        <pc:spChg chg="mod">
          <ac:chgData name="Steve Shellhammer" userId="0e71f22d-ee3e-49c0-82ff-dbc290af8082" providerId="ADAL" clId="{8DDDF9D7-502F-4C2B-B437-AF402FAECEAF}" dt="2021-03-19T15:24:31.255" v="7167" actId="404"/>
          <ac:spMkLst>
            <pc:docMk/>
            <pc:sldMk cId="1053439342" sldId="493"/>
            <ac:spMk id="2" creationId="{C5E4401A-7427-4759-9616-05829117C714}"/>
          </ac:spMkLst>
        </pc:spChg>
        <pc:spChg chg="mod">
          <ac:chgData name="Steve Shellhammer" userId="0e71f22d-ee3e-49c0-82ff-dbc290af8082" providerId="ADAL" clId="{8DDDF9D7-502F-4C2B-B437-AF402FAECEAF}" dt="2021-03-19T15:28:27.385" v="7866" actId="20577"/>
          <ac:spMkLst>
            <pc:docMk/>
            <pc:sldMk cId="1053439342" sldId="493"/>
            <ac:spMk id="3" creationId="{B6590AA5-8130-4E3A-9FD2-5FD5943F136C}"/>
          </ac:spMkLst>
        </pc:spChg>
      </pc:sldChg>
      <pc:sldChg chg="addSp delSp modSp new mod">
        <pc:chgData name="Steve Shellhammer" userId="0e71f22d-ee3e-49c0-82ff-dbc290af8082" providerId="ADAL" clId="{8DDDF9D7-502F-4C2B-B437-AF402FAECEAF}" dt="2021-03-19T15:37:47.805" v="8783" actId="1036"/>
        <pc:sldMkLst>
          <pc:docMk/>
          <pc:sldMk cId="573313430" sldId="494"/>
        </pc:sldMkLst>
        <pc:spChg chg="mod">
          <ac:chgData name="Steve Shellhammer" userId="0e71f22d-ee3e-49c0-82ff-dbc290af8082" providerId="ADAL" clId="{8DDDF9D7-502F-4C2B-B437-AF402FAECEAF}" dt="2021-03-19T15:37:40.431" v="8782" actId="404"/>
          <ac:spMkLst>
            <pc:docMk/>
            <pc:sldMk cId="573313430" sldId="494"/>
            <ac:spMk id="2" creationId="{0D39CAA2-0294-403E-A2A1-7CBC327AF997}"/>
          </ac:spMkLst>
        </pc:spChg>
        <pc:spChg chg="del mod">
          <ac:chgData name="Steve Shellhammer" userId="0e71f22d-ee3e-49c0-82ff-dbc290af8082" providerId="ADAL" clId="{8DDDF9D7-502F-4C2B-B437-AF402FAECEAF}" dt="2021-03-19T15:37:02.609" v="8756" actId="478"/>
          <ac:spMkLst>
            <pc:docMk/>
            <pc:sldMk cId="573313430" sldId="494"/>
            <ac:spMk id="3" creationId="{972221DE-5A48-4801-B3DC-B7F45FB8CEA0}"/>
          </ac:spMkLst>
        </pc:spChg>
        <pc:spChg chg="add del mod">
          <ac:chgData name="Steve Shellhammer" userId="0e71f22d-ee3e-49c0-82ff-dbc290af8082" providerId="ADAL" clId="{8DDDF9D7-502F-4C2B-B437-AF402FAECEAF}" dt="2021-03-19T15:37:15.800" v="8758" actId="478"/>
          <ac:spMkLst>
            <pc:docMk/>
            <pc:sldMk cId="573313430" sldId="494"/>
            <ac:spMk id="9" creationId="{F421305E-F731-464E-AEE0-0094928DACD0}"/>
          </ac:spMkLst>
        </pc:spChg>
        <pc:graphicFrameChg chg="add mod modGraphic">
          <ac:chgData name="Steve Shellhammer" userId="0e71f22d-ee3e-49c0-82ff-dbc290af8082" providerId="ADAL" clId="{8DDDF9D7-502F-4C2B-B437-AF402FAECEAF}" dt="2021-03-19T15:37:47.805" v="8783" actId="1036"/>
          <ac:graphicFrameMkLst>
            <pc:docMk/>
            <pc:sldMk cId="573313430" sldId="494"/>
            <ac:graphicFrameMk id="7" creationId="{8B07BCA4-84D5-4410-B000-F0EAC08DDBA7}"/>
          </ac:graphicFrameMkLst>
        </pc:graphicFrameChg>
      </pc:sldChg>
      <pc:sldMasterChg chg="modSldLayout">
        <pc:chgData name="Steve Shellhammer" userId="0e71f22d-ee3e-49c0-82ff-dbc290af8082" providerId="ADAL" clId="{8DDDF9D7-502F-4C2B-B437-AF402FAECEAF}" dt="2021-03-16T22:07:47.820" v="54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8DDDF9D7-502F-4C2B-B437-AF402FAECEAF}" dt="2021-03-16T22:07:47.820" v="54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8DDDF9D7-502F-4C2B-B437-AF402FAECEAF}" dt="2021-03-16T22:07:47.820" v="54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BCEA69D1-673C-42E1-B01D-80E3742CB97E}"/>
    <pc:docChg chg="undo custSel addSld modSld">
      <pc:chgData name="Steve Shellhammer" userId="0e71f22d-ee3e-49c0-82ff-dbc290af8082" providerId="ADAL" clId="{BCEA69D1-673C-42E1-B01D-80E3742CB97E}" dt="2022-01-14T18:48:25.068" v="1622" actId="403"/>
      <pc:docMkLst>
        <pc:docMk/>
      </pc:docMkLst>
      <pc:sldChg chg="modSp mod">
        <pc:chgData name="Steve Shellhammer" userId="0e71f22d-ee3e-49c0-82ff-dbc290af8082" providerId="ADAL" clId="{BCEA69D1-673C-42E1-B01D-80E3742CB97E}" dt="2022-01-14T18:21:23.752" v="111" actId="1035"/>
        <pc:sldMkLst>
          <pc:docMk/>
          <pc:sldMk cId="0" sldId="256"/>
        </pc:sldMkLst>
        <pc:spChg chg="mod">
          <ac:chgData name="Steve Shellhammer" userId="0e71f22d-ee3e-49c0-82ff-dbc290af8082" providerId="ADAL" clId="{BCEA69D1-673C-42E1-B01D-80E3742CB97E}" dt="2022-01-14T18:21:23.752" v="111" actId="1035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BCEA69D1-673C-42E1-B01D-80E3742CB97E}" dt="2022-01-14T18:15:49.897" v="25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BCEA69D1-673C-42E1-B01D-80E3742CB97E}" dt="2022-01-14T18:48:25.068" v="1622" actId="403"/>
        <pc:sldMkLst>
          <pc:docMk/>
          <pc:sldMk cId="1818284453" sldId="257"/>
        </pc:sldMkLst>
        <pc:spChg chg="mod">
          <ac:chgData name="Steve Shellhammer" userId="0e71f22d-ee3e-49c0-82ff-dbc290af8082" providerId="ADAL" clId="{BCEA69D1-673C-42E1-B01D-80E3742CB97E}" dt="2022-01-14T18:17:56.220" v="101" actId="313"/>
          <ac:spMkLst>
            <pc:docMk/>
            <pc:sldMk cId="1818284453" sldId="257"/>
            <ac:spMk id="2" creationId="{64533BB7-FAFB-4FC3-981D-0A6567FBDDEE}"/>
          </ac:spMkLst>
        </pc:spChg>
        <pc:graphicFrameChg chg="mod modGraphic">
          <ac:chgData name="Steve Shellhammer" userId="0e71f22d-ee3e-49c0-82ff-dbc290af8082" providerId="ADAL" clId="{BCEA69D1-673C-42E1-B01D-80E3742CB97E}" dt="2022-01-14T18:48:25.068" v="1622" actId="403"/>
          <ac:graphicFrameMkLst>
            <pc:docMk/>
            <pc:sldMk cId="1818284453" sldId="257"/>
            <ac:graphicFrameMk id="7" creationId="{A42A355E-236F-460F-83F1-4F072CA8B84A}"/>
          </ac:graphicFrameMkLst>
        </pc:graphicFrameChg>
      </pc:sldChg>
      <pc:sldChg chg="modSp new mod">
        <pc:chgData name="Steve Shellhammer" userId="0e71f22d-ee3e-49c0-82ff-dbc290af8082" providerId="ADAL" clId="{BCEA69D1-673C-42E1-B01D-80E3742CB97E}" dt="2022-01-14T18:45:51.976" v="1459" actId="5793"/>
        <pc:sldMkLst>
          <pc:docMk/>
          <pc:sldMk cId="356621778" sldId="258"/>
        </pc:sldMkLst>
        <pc:spChg chg="mod">
          <ac:chgData name="Steve Shellhammer" userId="0e71f22d-ee3e-49c0-82ff-dbc290af8082" providerId="ADAL" clId="{BCEA69D1-673C-42E1-B01D-80E3742CB97E}" dt="2022-01-14T18:44:40.611" v="1336" actId="404"/>
          <ac:spMkLst>
            <pc:docMk/>
            <pc:sldMk cId="356621778" sldId="258"/>
            <ac:spMk id="2" creationId="{9F9984DD-D84A-4A43-911A-298DE66101E0}"/>
          </ac:spMkLst>
        </pc:spChg>
        <pc:spChg chg="mod">
          <ac:chgData name="Steve Shellhammer" userId="0e71f22d-ee3e-49c0-82ff-dbc290af8082" providerId="ADAL" clId="{BCEA69D1-673C-42E1-B01D-80E3742CB97E}" dt="2022-01-14T18:45:51.976" v="1459" actId="5793"/>
          <ac:spMkLst>
            <pc:docMk/>
            <pc:sldMk cId="356621778" sldId="258"/>
            <ac:spMk id="3" creationId="{4A383488-9007-4109-87C4-9AF9607224DA}"/>
          </ac:spMkLst>
        </pc:spChg>
      </pc:sldChg>
      <pc:sldChg chg="modSp add mod">
        <pc:chgData name="Steve Shellhammer" userId="0e71f22d-ee3e-49c0-82ff-dbc290af8082" providerId="ADAL" clId="{BCEA69D1-673C-42E1-B01D-80E3742CB97E}" dt="2022-01-14T18:47:29.498" v="1563" actId="20577"/>
        <pc:sldMkLst>
          <pc:docMk/>
          <pc:sldMk cId="1216426484" sldId="259"/>
        </pc:sldMkLst>
        <pc:spChg chg="mod">
          <ac:chgData name="Steve Shellhammer" userId="0e71f22d-ee3e-49c0-82ff-dbc290af8082" providerId="ADAL" clId="{BCEA69D1-673C-42E1-B01D-80E3742CB97E}" dt="2022-01-14T18:46:26.168" v="1462" actId="20577"/>
          <ac:spMkLst>
            <pc:docMk/>
            <pc:sldMk cId="1216426484" sldId="259"/>
            <ac:spMk id="2" creationId="{9F9984DD-D84A-4A43-911A-298DE66101E0}"/>
          </ac:spMkLst>
        </pc:spChg>
        <pc:spChg chg="mod">
          <ac:chgData name="Steve Shellhammer" userId="0e71f22d-ee3e-49c0-82ff-dbc290af8082" providerId="ADAL" clId="{BCEA69D1-673C-42E1-B01D-80E3742CB97E}" dt="2022-01-14T18:47:29.498" v="1563" actId="20577"/>
          <ac:spMkLst>
            <pc:docMk/>
            <pc:sldMk cId="1216426484" sldId="259"/>
            <ac:spMk id="3" creationId="{4A383488-9007-4109-87C4-9AF9607224DA}"/>
          </ac:spMkLst>
        </pc:spChg>
      </pc:sldChg>
      <pc:sldChg chg="modSp add mod">
        <pc:chgData name="Steve Shellhammer" userId="0e71f22d-ee3e-49c0-82ff-dbc290af8082" providerId="ADAL" clId="{BCEA69D1-673C-42E1-B01D-80E3742CB97E}" dt="2022-01-14T18:48:01.947" v="1620" actId="20577"/>
        <pc:sldMkLst>
          <pc:docMk/>
          <pc:sldMk cId="1903606974" sldId="260"/>
        </pc:sldMkLst>
        <pc:spChg chg="mod">
          <ac:chgData name="Steve Shellhammer" userId="0e71f22d-ee3e-49c0-82ff-dbc290af8082" providerId="ADAL" clId="{BCEA69D1-673C-42E1-B01D-80E3742CB97E}" dt="2022-01-14T18:47:02.300" v="1497" actId="20577"/>
          <ac:spMkLst>
            <pc:docMk/>
            <pc:sldMk cId="1903606974" sldId="260"/>
            <ac:spMk id="2" creationId="{9F9984DD-D84A-4A43-911A-298DE66101E0}"/>
          </ac:spMkLst>
        </pc:spChg>
        <pc:spChg chg="mod">
          <ac:chgData name="Steve Shellhammer" userId="0e71f22d-ee3e-49c0-82ff-dbc290af8082" providerId="ADAL" clId="{BCEA69D1-673C-42E1-B01D-80E3742CB97E}" dt="2022-01-14T18:48:01.947" v="1620" actId="20577"/>
          <ac:spMkLst>
            <pc:docMk/>
            <pc:sldMk cId="1903606974" sldId="260"/>
            <ac:spMk id="3" creationId="{4A383488-9007-4109-87C4-9AF9607224DA}"/>
          </ac:spMkLst>
        </pc:spChg>
      </pc:sldChg>
    </pc:docChg>
  </pc:docChgLst>
  <pc:docChgLst>
    <pc:chgData name="Steve Shellhammer" userId="0e71f22d-ee3e-49c0-82ff-dbc290af8082" providerId="ADAL" clId="{7FD98EB4-0735-4A71-B6D4-8697D04C3E05}"/>
    <pc:docChg chg="undo custSel addSld delSld modSld">
      <pc:chgData name="Steve Shellhammer" userId="0e71f22d-ee3e-49c0-82ff-dbc290af8082" providerId="ADAL" clId="{7FD98EB4-0735-4A71-B6D4-8697D04C3E05}" dt="2021-06-22T23:08:55.401" v="4693" actId="20577"/>
      <pc:docMkLst>
        <pc:docMk/>
      </pc:docMkLst>
      <pc:sldChg chg="modSp mod">
        <pc:chgData name="Steve Shellhammer" userId="0e71f22d-ee3e-49c0-82ff-dbc290af8082" providerId="ADAL" clId="{7FD98EB4-0735-4A71-B6D4-8697D04C3E05}" dt="2021-06-21T20:14:09.633" v="77"/>
        <pc:sldMkLst>
          <pc:docMk/>
          <pc:sldMk cId="0" sldId="256"/>
        </pc:sldMkLst>
        <pc:spChg chg="mod">
          <ac:chgData name="Steve Shellhammer" userId="0e71f22d-ee3e-49c0-82ff-dbc290af8082" providerId="ADAL" clId="{7FD98EB4-0735-4A71-B6D4-8697D04C3E05}" dt="2021-06-21T20:11:35.542" v="54" actId="404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7FD98EB4-0735-4A71-B6D4-8697D04C3E05}" dt="2021-06-21T20:11:46.522" v="56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7FD98EB4-0735-4A71-B6D4-8697D04C3E05}" dt="2021-06-21T20:14:09.633" v="7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892577509" sldId="495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1472924119" sldId="496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2963953603" sldId="497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700908960" sldId="498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33785664" sldId="499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4037900903" sldId="500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514910755" sldId="501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594223674" sldId="502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104585391" sldId="503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668802648" sldId="504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1824480865" sldId="505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929891046" sldId="506"/>
        </pc:sldMkLst>
      </pc:sldChg>
      <pc:sldChg chg="addSp modSp new mod">
        <pc:chgData name="Steve Shellhammer" userId="0e71f22d-ee3e-49c0-82ff-dbc290af8082" providerId="ADAL" clId="{7FD98EB4-0735-4A71-B6D4-8697D04C3E05}" dt="2021-06-21T20:35:37.542" v="681" actId="6549"/>
        <pc:sldMkLst>
          <pc:docMk/>
          <pc:sldMk cId="2539548716" sldId="507"/>
        </pc:sldMkLst>
        <pc:spChg chg="mod">
          <ac:chgData name="Steve Shellhammer" userId="0e71f22d-ee3e-49c0-82ff-dbc290af8082" providerId="ADAL" clId="{7FD98EB4-0735-4A71-B6D4-8697D04C3E05}" dt="2021-06-21T20:17:11.551" v="96" actId="14100"/>
          <ac:spMkLst>
            <pc:docMk/>
            <pc:sldMk cId="2539548716" sldId="507"/>
            <ac:spMk id="2" creationId="{215A241D-7FC9-4CDC-87DF-41815B1AF81C}"/>
          </ac:spMkLst>
        </pc:spChg>
        <pc:spChg chg="mod">
          <ac:chgData name="Steve Shellhammer" userId="0e71f22d-ee3e-49c0-82ff-dbc290af8082" providerId="ADAL" clId="{7FD98EB4-0735-4A71-B6D4-8697D04C3E05}" dt="2021-06-21T20:35:37.542" v="681" actId="6549"/>
          <ac:spMkLst>
            <pc:docMk/>
            <pc:sldMk cId="2539548716" sldId="507"/>
            <ac:spMk id="3" creationId="{EA047805-A180-4C08-BD26-4E2C237DE358}"/>
          </ac:spMkLst>
        </pc:spChg>
        <pc:spChg chg="add mod">
          <ac:chgData name="Steve Shellhammer" userId="0e71f22d-ee3e-49c0-82ff-dbc290af8082" providerId="ADAL" clId="{7FD98EB4-0735-4A71-B6D4-8697D04C3E05}" dt="2021-06-21T20:19:38.691" v="228" actId="1076"/>
          <ac:spMkLst>
            <pc:docMk/>
            <pc:sldMk cId="2539548716" sldId="507"/>
            <ac:spMk id="8" creationId="{AFE48272-1472-4795-8BCF-858992E7899D}"/>
          </ac:spMkLst>
        </pc:spChg>
        <pc:graphicFrameChg chg="add mod modGraphic">
          <ac:chgData name="Steve Shellhammer" userId="0e71f22d-ee3e-49c0-82ff-dbc290af8082" providerId="ADAL" clId="{7FD98EB4-0735-4A71-B6D4-8697D04C3E05}" dt="2021-06-21T20:19:34.546" v="227" actId="1036"/>
          <ac:graphicFrameMkLst>
            <pc:docMk/>
            <pc:sldMk cId="2539548716" sldId="507"/>
            <ac:graphicFrameMk id="7" creationId="{39AB0C3C-42B4-402D-AF89-196D231FA1C8}"/>
          </ac:graphicFrameMkLst>
        </pc:graphicFrameChg>
      </pc:sldChg>
      <pc:sldChg chg="addSp delSp modSp new mod">
        <pc:chgData name="Steve Shellhammer" userId="0e71f22d-ee3e-49c0-82ff-dbc290af8082" providerId="ADAL" clId="{7FD98EB4-0735-4A71-B6D4-8697D04C3E05}" dt="2021-06-21T22:05:21.526" v="1123" actId="20577"/>
        <pc:sldMkLst>
          <pc:docMk/>
          <pc:sldMk cId="1348969420" sldId="508"/>
        </pc:sldMkLst>
        <pc:spChg chg="mod">
          <ac:chgData name="Steve Shellhammer" userId="0e71f22d-ee3e-49c0-82ff-dbc290af8082" providerId="ADAL" clId="{7FD98EB4-0735-4A71-B6D4-8697D04C3E05}" dt="2021-06-21T20:24:01.108" v="262" actId="14100"/>
          <ac:spMkLst>
            <pc:docMk/>
            <pc:sldMk cId="1348969420" sldId="508"/>
            <ac:spMk id="2" creationId="{267F8BE1-91B4-4E4D-ACFE-9AB69559C616}"/>
          </ac:spMkLst>
        </pc:spChg>
        <pc:spChg chg="mod">
          <ac:chgData name="Steve Shellhammer" userId="0e71f22d-ee3e-49c0-82ff-dbc290af8082" providerId="ADAL" clId="{7FD98EB4-0735-4A71-B6D4-8697D04C3E05}" dt="2021-06-21T20:24:48.621" v="272" actId="1076"/>
          <ac:spMkLst>
            <pc:docMk/>
            <pc:sldMk cId="1348969420" sldId="508"/>
            <ac:spMk id="3" creationId="{AF2189DB-921C-4EB6-8E28-F4B1366B5054}"/>
          </ac:spMkLst>
        </pc:spChg>
        <pc:spChg chg="add mod">
          <ac:chgData name="Steve Shellhammer" userId="0e71f22d-ee3e-49c0-82ff-dbc290af8082" providerId="ADAL" clId="{7FD98EB4-0735-4A71-B6D4-8697D04C3E05}" dt="2021-06-21T22:05:21.526" v="1123" actId="20577"/>
          <ac:spMkLst>
            <pc:docMk/>
            <pc:sldMk cId="1348969420" sldId="508"/>
            <ac:spMk id="8" creationId="{7094B0A0-63B3-4B0D-830B-6D1D4CA17560}"/>
          </ac:spMkLst>
        </pc:spChg>
        <pc:picChg chg="add del mod">
          <ac:chgData name="Steve Shellhammer" userId="0e71f22d-ee3e-49c0-82ff-dbc290af8082" providerId="ADAL" clId="{7FD98EB4-0735-4A71-B6D4-8697D04C3E05}" dt="2021-06-21T20:29:12.847" v="323" actId="478"/>
          <ac:picMkLst>
            <pc:docMk/>
            <pc:sldMk cId="1348969420" sldId="508"/>
            <ac:picMk id="7" creationId="{FF9D11EE-BD40-4DB9-BFDC-F95C4D9F107C}"/>
          </ac:picMkLst>
        </pc:picChg>
        <pc:picChg chg="add mod">
          <ac:chgData name="Steve Shellhammer" userId="0e71f22d-ee3e-49c0-82ff-dbc290af8082" providerId="ADAL" clId="{7FD98EB4-0735-4A71-B6D4-8697D04C3E05}" dt="2021-06-21T20:26:54.976" v="296" actId="1076"/>
          <ac:picMkLst>
            <pc:docMk/>
            <pc:sldMk cId="1348969420" sldId="508"/>
            <ac:picMk id="9" creationId="{B917BD7A-A376-4AAF-A9CB-123DA2EB57BB}"/>
          </ac:picMkLst>
        </pc:picChg>
        <pc:picChg chg="add mod">
          <ac:chgData name="Steve Shellhammer" userId="0e71f22d-ee3e-49c0-82ff-dbc290af8082" providerId="ADAL" clId="{7FD98EB4-0735-4A71-B6D4-8697D04C3E05}" dt="2021-06-21T20:29:30.734" v="325" actId="1076"/>
          <ac:picMkLst>
            <pc:docMk/>
            <pc:sldMk cId="1348969420" sldId="508"/>
            <ac:picMk id="11" creationId="{150C02AE-0E80-47D2-9EEA-A11200C4AD01}"/>
          </ac:picMkLst>
        </pc:picChg>
      </pc:sldChg>
      <pc:sldChg chg="modSp new del mod">
        <pc:chgData name="Steve Shellhammer" userId="0e71f22d-ee3e-49c0-82ff-dbc290af8082" providerId="ADAL" clId="{7FD98EB4-0735-4A71-B6D4-8697D04C3E05}" dt="2021-06-21T20:19:45.973" v="229" actId="47"/>
        <pc:sldMkLst>
          <pc:docMk/>
          <pc:sldMk cId="2478688492" sldId="508"/>
        </pc:sldMkLst>
        <pc:spChg chg="mod">
          <ac:chgData name="Steve Shellhammer" userId="0e71f22d-ee3e-49c0-82ff-dbc290af8082" providerId="ADAL" clId="{7FD98EB4-0735-4A71-B6D4-8697D04C3E05}" dt="2021-06-21T20:18:58.671" v="205" actId="14100"/>
          <ac:spMkLst>
            <pc:docMk/>
            <pc:sldMk cId="2478688492" sldId="508"/>
            <ac:spMk id="3" creationId="{DB6ED07E-51AD-4E29-BBB7-211EC274EB1A}"/>
          </ac:spMkLst>
        </pc:spChg>
      </pc:sldChg>
      <pc:sldChg chg="addSp modSp new mod">
        <pc:chgData name="Steve Shellhammer" userId="0e71f22d-ee3e-49c0-82ff-dbc290af8082" providerId="ADAL" clId="{7FD98EB4-0735-4A71-B6D4-8697D04C3E05}" dt="2021-06-21T20:29:03.395" v="322" actId="1076"/>
        <pc:sldMkLst>
          <pc:docMk/>
          <pc:sldMk cId="696669391" sldId="509"/>
        </pc:sldMkLst>
        <pc:spChg chg="mod">
          <ac:chgData name="Steve Shellhammer" userId="0e71f22d-ee3e-49c0-82ff-dbc290af8082" providerId="ADAL" clId="{7FD98EB4-0735-4A71-B6D4-8697D04C3E05}" dt="2021-06-21T20:27:13.708" v="299" actId="14100"/>
          <ac:spMkLst>
            <pc:docMk/>
            <pc:sldMk cId="696669391" sldId="509"/>
            <ac:spMk id="2" creationId="{B3CED5C1-F80B-466C-BBDA-DCB94499050D}"/>
          </ac:spMkLst>
        </pc:spChg>
        <pc:spChg chg="mod">
          <ac:chgData name="Steve Shellhammer" userId="0e71f22d-ee3e-49c0-82ff-dbc290af8082" providerId="ADAL" clId="{7FD98EB4-0735-4A71-B6D4-8697D04C3E05}" dt="2021-06-21T20:28:01.812" v="313" actId="1076"/>
          <ac:spMkLst>
            <pc:docMk/>
            <pc:sldMk cId="696669391" sldId="509"/>
            <ac:spMk id="3" creationId="{63E5000B-22BC-4F9A-8569-83E48E749D3C}"/>
          </ac:spMkLst>
        </pc:spChg>
        <pc:spChg chg="add mod">
          <ac:chgData name="Steve Shellhammer" userId="0e71f22d-ee3e-49c0-82ff-dbc290af8082" providerId="ADAL" clId="{7FD98EB4-0735-4A71-B6D4-8697D04C3E05}" dt="2021-06-21T20:28:45.039" v="320" actId="1076"/>
          <ac:spMkLst>
            <pc:docMk/>
            <pc:sldMk cId="696669391" sldId="509"/>
            <ac:spMk id="8" creationId="{65FDAF3B-7722-49C3-BDE2-D3012C81B39F}"/>
          </ac:spMkLst>
        </pc:spChg>
        <pc:picChg chg="add mod">
          <ac:chgData name="Steve Shellhammer" userId="0e71f22d-ee3e-49c0-82ff-dbc290af8082" providerId="ADAL" clId="{7FD98EB4-0735-4A71-B6D4-8697D04C3E05}" dt="2021-06-21T20:28:04.067" v="314" actId="1076"/>
          <ac:picMkLst>
            <pc:docMk/>
            <pc:sldMk cId="696669391" sldId="509"/>
            <ac:picMk id="7" creationId="{74CBF2A6-C6BE-4625-B7AF-BA987F1DC3BD}"/>
          </ac:picMkLst>
        </pc:picChg>
        <pc:picChg chg="add mod">
          <ac:chgData name="Steve Shellhammer" userId="0e71f22d-ee3e-49c0-82ff-dbc290af8082" providerId="ADAL" clId="{7FD98EB4-0735-4A71-B6D4-8697D04C3E05}" dt="2021-06-21T20:29:03.395" v="322" actId="1076"/>
          <ac:picMkLst>
            <pc:docMk/>
            <pc:sldMk cId="696669391" sldId="509"/>
            <ac:picMk id="9" creationId="{9A2979BC-DE61-4C3C-A799-2A89C2B0BF71}"/>
          </ac:picMkLst>
        </pc:picChg>
      </pc:sldChg>
      <pc:sldChg chg="modSp new mod">
        <pc:chgData name="Steve Shellhammer" userId="0e71f22d-ee3e-49c0-82ff-dbc290af8082" providerId="ADAL" clId="{7FD98EB4-0735-4A71-B6D4-8697D04C3E05}" dt="2021-06-21T22:08:05.287" v="1346" actId="1076"/>
        <pc:sldMkLst>
          <pc:docMk/>
          <pc:sldMk cId="2530872900" sldId="510"/>
        </pc:sldMkLst>
        <pc:spChg chg="mod">
          <ac:chgData name="Steve Shellhammer" userId="0e71f22d-ee3e-49c0-82ff-dbc290af8082" providerId="ADAL" clId="{7FD98EB4-0735-4A71-B6D4-8697D04C3E05}" dt="2021-06-21T22:08:02.427" v="1345" actId="1076"/>
          <ac:spMkLst>
            <pc:docMk/>
            <pc:sldMk cId="2530872900" sldId="510"/>
            <ac:spMk id="2" creationId="{61842C6D-AB3A-4A60-98CA-174CC57FAC40}"/>
          </ac:spMkLst>
        </pc:spChg>
        <pc:spChg chg="mod">
          <ac:chgData name="Steve Shellhammer" userId="0e71f22d-ee3e-49c0-82ff-dbc290af8082" providerId="ADAL" clId="{7FD98EB4-0735-4A71-B6D4-8697D04C3E05}" dt="2021-06-21T22:08:05.287" v="1346" actId="1076"/>
          <ac:spMkLst>
            <pc:docMk/>
            <pc:sldMk cId="2530872900" sldId="510"/>
            <ac:spMk id="3" creationId="{77B240E7-9771-4A11-B605-BAFE9669292C}"/>
          </ac:spMkLst>
        </pc:spChg>
      </pc:sldChg>
      <pc:sldChg chg="addSp modSp new mod">
        <pc:chgData name="Steve Shellhammer" userId="0e71f22d-ee3e-49c0-82ff-dbc290af8082" providerId="ADAL" clId="{7FD98EB4-0735-4A71-B6D4-8697D04C3E05}" dt="2021-06-21T22:23:41.254" v="2636" actId="20577"/>
        <pc:sldMkLst>
          <pc:docMk/>
          <pc:sldMk cId="4109633702" sldId="511"/>
        </pc:sldMkLst>
        <pc:spChg chg="mod">
          <ac:chgData name="Steve Shellhammer" userId="0e71f22d-ee3e-49c0-82ff-dbc290af8082" providerId="ADAL" clId="{7FD98EB4-0735-4A71-B6D4-8697D04C3E05}" dt="2021-06-21T22:13:12.399" v="1973" actId="1076"/>
          <ac:spMkLst>
            <pc:docMk/>
            <pc:sldMk cId="4109633702" sldId="511"/>
            <ac:spMk id="2" creationId="{75775BC8-A4BE-4737-964E-AD05452727B5}"/>
          </ac:spMkLst>
        </pc:spChg>
        <pc:spChg chg="mod">
          <ac:chgData name="Steve Shellhammer" userId="0e71f22d-ee3e-49c0-82ff-dbc290af8082" providerId="ADAL" clId="{7FD98EB4-0735-4A71-B6D4-8697D04C3E05}" dt="2021-06-21T22:23:25.708" v="2630"/>
          <ac:spMkLst>
            <pc:docMk/>
            <pc:sldMk cId="4109633702" sldId="511"/>
            <ac:spMk id="3" creationId="{FCD6B3E8-82F6-4CC8-9E4A-FCB4FCD3282E}"/>
          </ac:spMkLst>
        </pc:spChg>
        <pc:spChg chg="add mod">
          <ac:chgData name="Steve Shellhammer" userId="0e71f22d-ee3e-49c0-82ff-dbc290af8082" providerId="ADAL" clId="{7FD98EB4-0735-4A71-B6D4-8697D04C3E05}" dt="2021-06-21T22:23:41.254" v="2636" actId="20577"/>
          <ac:spMkLst>
            <pc:docMk/>
            <pc:sldMk cId="4109633702" sldId="511"/>
            <ac:spMk id="8" creationId="{DAF29CEC-9302-4ED9-9A6B-1BE1B559061C}"/>
          </ac:spMkLst>
        </pc:spChg>
        <pc:spChg chg="add mod">
          <ac:chgData name="Steve Shellhammer" userId="0e71f22d-ee3e-49c0-82ff-dbc290af8082" providerId="ADAL" clId="{7FD98EB4-0735-4A71-B6D4-8697D04C3E05}" dt="2021-06-21T22:17:41.762" v="2149" actId="1076"/>
          <ac:spMkLst>
            <pc:docMk/>
            <pc:sldMk cId="4109633702" sldId="511"/>
            <ac:spMk id="9" creationId="{7AA0220D-7F06-4E33-B78E-B4C0AF5E87FB}"/>
          </ac:spMkLst>
        </pc:spChg>
        <pc:spChg chg="add mod">
          <ac:chgData name="Steve Shellhammer" userId="0e71f22d-ee3e-49c0-82ff-dbc290af8082" providerId="ADAL" clId="{7FD98EB4-0735-4A71-B6D4-8697D04C3E05}" dt="2021-06-21T22:22:04.513" v="2627" actId="1076"/>
          <ac:spMkLst>
            <pc:docMk/>
            <pc:sldMk cId="4109633702" sldId="511"/>
            <ac:spMk id="10" creationId="{F28E3058-8DA3-41D1-8EC2-198F83470B7F}"/>
          </ac:spMkLst>
        </pc:spChg>
        <pc:picChg chg="add mod">
          <ac:chgData name="Steve Shellhammer" userId="0e71f22d-ee3e-49c0-82ff-dbc290af8082" providerId="ADAL" clId="{7FD98EB4-0735-4A71-B6D4-8697D04C3E05}" dt="2021-06-21T22:15:50.985" v="2073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addSp delSp modSp new mod">
        <pc:chgData name="Steve Shellhammer" userId="0e71f22d-ee3e-49c0-82ff-dbc290af8082" providerId="ADAL" clId="{7FD98EB4-0735-4A71-B6D4-8697D04C3E05}" dt="2021-06-21T22:35:20.795" v="2857" actId="1035"/>
        <pc:sldMkLst>
          <pc:docMk/>
          <pc:sldMk cId="892882887" sldId="512"/>
        </pc:sldMkLst>
        <pc:spChg chg="mod">
          <ac:chgData name="Steve Shellhammer" userId="0e71f22d-ee3e-49c0-82ff-dbc290af8082" providerId="ADAL" clId="{7FD98EB4-0735-4A71-B6D4-8697D04C3E05}" dt="2021-06-21T22:35:12.358" v="2846" actId="14100"/>
          <ac:spMkLst>
            <pc:docMk/>
            <pc:sldMk cId="892882887" sldId="512"/>
            <ac:spMk id="2" creationId="{169EA10F-A069-4C35-AC1E-E9C7D09657E9}"/>
          </ac:spMkLst>
        </pc:spChg>
        <pc:spChg chg="mod">
          <ac:chgData name="Steve Shellhammer" userId="0e71f22d-ee3e-49c0-82ff-dbc290af8082" providerId="ADAL" clId="{7FD98EB4-0735-4A71-B6D4-8697D04C3E05}" dt="2021-06-21T22:35:14.719" v="2847" actId="1076"/>
          <ac:spMkLst>
            <pc:docMk/>
            <pc:sldMk cId="892882887" sldId="512"/>
            <ac:spMk id="3" creationId="{CB56D29E-EBF4-4343-AE63-ACA0DE870AFA}"/>
          </ac:spMkLst>
        </pc:spChg>
        <pc:spChg chg="add mod">
          <ac:chgData name="Steve Shellhammer" userId="0e71f22d-ee3e-49c0-82ff-dbc290af8082" providerId="ADAL" clId="{7FD98EB4-0735-4A71-B6D4-8697D04C3E05}" dt="2021-06-21T22:35:20.795" v="2857" actId="1035"/>
          <ac:spMkLst>
            <pc:docMk/>
            <pc:sldMk cId="892882887" sldId="512"/>
            <ac:spMk id="8" creationId="{CDE1195A-B0E3-4B3A-A3E7-614762451F44}"/>
          </ac:spMkLst>
        </pc:spChg>
        <pc:spChg chg="add mod">
          <ac:chgData name="Steve Shellhammer" userId="0e71f22d-ee3e-49c0-82ff-dbc290af8082" providerId="ADAL" clId="{7FD98EB4-0735-4A71-B6D4-8697D04C3E05}" dt="2021-06-21T22:35:20.795" v="2857" actId="1035"/>
          <ac:spMkLst>
            <pc:docMk/>
            <pc:sldMk cId="892882887" sldId="512"/>
            <ac:spMk id="9" creationId="{06F9B81C-B972-47B3-978D-0E28E046F196}"/>
          </ac:spMkLst>
        </pc:spChg>
        <pc:picChg chg="add del mod">
          <ac:chgData name="Steve Shellhammer" userId="0e71f22d-ee3e-49c0-82ff-dbc290af8082" providerId="ADAL" clId="{7FD98EB4-0735-4A71-B6D4-8697D04C3E05}" dt="2021-06-21T22:35:05.933" v="2845" actId="478"/>
          <ac:picMkLst>
            <pc:docMk/>
            <pc:sldMk cId="892882887" sldId="512"/>
            <ac:picMk id="7" creationId="{09EE8AB9-9289-4D88-9B2A-7D78C5F3FFF4}"/>
          </ac:picMkLst>
        </pc:picChg>
      </pc:sldChg>
      <pc:sldChg chg="addSp modSp new mod">
        <pc:chgData name="Steve Shellhammer" userId="0e71f22d-ee3e-49c0-82ff-dbc290af8082" providerId="ADAL" clId="{7FD98EB4-0735-4A71-B6D4-8697D04C3E05}" dt="2021-06-22T23:08:55.401" v="4693" actId="20577"/>
        <pc:sldMkLst>
          <pc:docMk/>
          <pc:sldMk cId="2398506557" sldId="513"/>
        </pc:sldMkLst>
        <pc:spChg chg="mod">
          <ac:chgData name="Steve Shellhammer" userId="0e71f22d-ee3e-49c0-82ff-dbc290af8082" providerId="ADAL" clId="{7FD98EB4-0735-4A71-B6D4-8697D04C3E05}" dt="2021-06-21T22:50:17.189" v="3644" actId="14100"/>
          <ac:spMkLst>
            <pc:docMk/>
            <pc:sldMk cId="2398506557" sldId="513"/>
            <ac:spMk id="2" creationId="{8491DDE4-2B88-4AAF-ABF8-6D71F0717907}"/>
          </ac:spMkLst>
        </pc:spChg>
        <pc:spChg chg="mod">
          <ac:chgData name="Steve Shellhammer" userId="0e71f22d-ee3e-49c0-82ff-dbc290af8082" providerId="ADAL" clId="{7FD98EB4-0735-4A71-B6D4-8697D04C3E05}" dt="2021-06-21T22:51:16.646" v="3660" actId="1076"/>
          <ac:spMkLst>
            <pc:docMk/>
            <pc:sldMk cId="2398506557" sldId="513"/>
            <ac:spMk id="3" creationId="{603250B9-7E14-4589-B1C4-66FAF0625DBF}"/>
          </ac:spMkLst>
        </pc:spChg>
        <pc:spChg chg="add mod">
          <ac:chgData name="Steve Shellhammer" userId="0e71f22d-ee3e-49c0-82ff-dbc290af8082" providerId="ADAL" clId="{7FD98EB4-0735-4A71-B6D4-8697D04C3E05}" dt="2021-06-21T22:50:24.034" v="3646" actId="1076"/>
          <ac:spMkLst>
            <pc:docMk/>
            <pc:sldMk cId="2398506557" sldId="513"/>
            <ac:spMk id="7" creationId="{DDEB0690-3E8F-46ED-B342-37EBB3DECCC2}"/>
          </ac:spMkLst>
        </pc:spChg>
        <pc:spChg chg="add mod">
          <ac:chgData name="Steve Shellhammer" userId="0e71f22d-ee3e-49c0-82ff-dbc290af8082" providerId="ADAL" clId="{7FD98EB4-0735-4A71-B6D4-8697D04C3E05}" dt="2021-06-21T22:51:22.855" v="3662" actId="1076"/>
          <ac:spMkLst>
            <pc:docMk/>
            <pc:sldMk cId="2398506557" sldId="513"/>
            <ac:spMk id="8" creationId="{6CE12F95-4018-4DF2-8792-E6CF28231EF5}"/>
          </ac:spMkLst>
        </pc:spChg>
        <pc:spChg chg="add mod">
          <ac:chgData name="Steve Shellhammer" userId="0e71f22d-ee3e-49c0-82ff-dbc290af8082" providerId="ADAL" clId="{7FD98EB4-0735-4A71-B6D4-8697D04C3E05}" dt="2021-06-22T23:08:55.401" v="4693" actId="20577"/>
          <ac:spMkLst>
            <pc:docMk/>
            <pc:sldMk cId="2398506557" sldId="513"/>
            <ac:spMk id="9" creationId="{903D063C-F842-4A9D-A88E-FBA6E41B6EB2}"/>
          </ac:spMkLst>
        </pc:spChg>
      </pc:sldChg>
      <pc:sldChg chg="modSp new mod">
        <pc:chgData name="Steve Shellhammer" userId="0e71f22d-ee3e-49c0-82ff-dbc290af8082" providerId="ADAL" clId="{7FD98EB4-0735-4A71-B6D4-8697D04C3E05}" dt="2021-06-21T22:54:51.003" v="4139" actId="27107"/>
        <pc:sldMkLst>
          <pc:docMk/>
          <pc:sldMk cId="1261565682" sldId="514"/>
        </pc:sldMkLst>
        <pc:spChg chg="mod">
          <ac:chgData name="Steve Shellhammer" userId="0e71f22d-ee3e-49c0-82ff-dbc290af8082" providerId="ADAL" clId="{7FD98EB4-0735-4A71-B6D4-8697D04C3E05}" dt="2021-06-21T22:51:50.163" v="3686" actId="20577"/>
          <ac:spMkLst>
            <pc:docMk/>
            <pc:sldMk cId="1261565682" sldId="514"/>
            <ac:spMk id="2" creationId="{F961E17E-8DBD-4FDF-B13E-0AC5A8F1A198}"/>
          </ac:spMkLst>
        </pc:spChg>
        <pc:spChg chg="mod">
          <ac:chgData name="Steve Shellhammer" userId="0e71f22d-ee3e-49c0-82ff-dbc290af8082" providerId="ADAL" clId="{7FD98EB4-0735-4A71-B6D4-8697D04C3E05}" dt="2021-06-21T22:54:51.003" v="4139" actId="27107"/>
          <ac:spMkLst>
            <pc:docMk/>
            <pc:sldMk cId="1261565682" sldId="514"/>
            <ac:spMk id="3" creationId="{982715ED-DD49-4FEC-B6F7-2365FBE12DA6}"/>
          </ac:spMkLst>
        </pc:spChg>
      </pc:sldChg>
      <pc:sldChg chg="modSp new del mod">
        <pc:chgData name="Steve Shellhammer" userId="0e71f22d-ee3e-49c0-82ff-dbc290af8082" providerId="ADAL" clId="{7FD98EB4-0735-4A71-B6D4-8697D04C3E05}" dt="2021-06-21T22:51:33.204" v="3664" actId="47"/>
        <pc:sldMkLst>
          <pc:docMk/>
          <pc:sldMk cId="3160590053" sldId="514"/>
        </pc:sldMkLst>
        <pc:spChg chg="mod">
          <ac:chgData name="Steve Shellhammer" userId="0e71f22d-ee3e-49c0-82ff-dbc290af8082" providerId="ADAL" clId="{7FD98EB4-0735-4A71-B6D4-8697D04C3E05}" dt="2021-06-21T22:50:05.047" v="3641" actId="14100"/>
          <ac:spMkLst>
            <pc:docMk/>
            <pc:sldMk cId="3160590053" sldId="514"/>
            <ac:spMk id="3" creationId="{683D8A85-DCA9-4EE9-B95E-19F551D6DF25}"/>
          </ac:spMkLst>
        </pc:spChg>
      </pc:sldChg>
      <pc:sldChg chg="modSp new mod">
        <pc:chgData name="Steve Shellhammer" userId="0e71f22d-ee3e-49c0-82ff-dbc290af8082" providerId="ADAL" clId="{7FD98EB4-0735-4A71-B6D4-8697D04C3E05}" dt="2021-06-21T22:58:07.834" v="4687" actId="20577"/>
        <pc:sldMkLst>
          <pc:docMk/>
          <pc:sldMk cId="158806586" sldId="515"/>
        </pc:sldMkLst>
        <pc:spChg chg="mod">
          <ac:chgData name="Steve Shellhammer" userId="0e71f22d-ee3e-49c0-82ff-dbc290af8082" providerId="ADAL" clId="{7FD98EB4-0735-4A71-B6D4-8697D04C3E05}" dt="2021-06-21T22:55:19.334" v="4147" actId="20577"/>
          <ac:spMkLst>
            <pc:docMk/>
            <pc:sldMk cId="158806586" sldId="515"/>
            <ac:spMk id="2" creationId="{90B759D4-CF00-4D5D-8066-DD9A0FD948A4}"/>
          </ac:spMkLst>
        </pc:spChg>
        <pc:spChg chg="mod">
          <ac:chgData name="Steve Shellhammer" userId="0e71f22d-ee3e-49c0-82ff-dbc290af8082" providerId="ADAL" clId="{7FD98EB4-0735-4A71-B6D4-8697D04C3E05}" dt="2021-06-21T22:58:07.834" v="4687" actId="20577"/>
          <ac:spMkLst>
            <pc:docMk/>
            <pc:sldMk cId="158806586" sldId="515"/>
            <ac:spMk id="3" creationId="{0B04AE32-A9F3-4E40-A8C4-9FEA2A137B1C}"/>
          </ac:spMkLst>
        </pc:spChg>
      </pc:sldChg>
    </pc:docChg>
  </pc:docChgLst>
  <pc:docChgLst>
    <pc:chgData name="Steve Shellhammer" userId="0e71f22d-ee3e-49c0-82ff-dbc290af8082" providerId="ADAL" clId="{DF41E3CF-BC06-4119-80BC-6488C9AEF35D}"/>
    <pc:docChg chg="undo redo custSel modSld">
      <pc:chgData name="Steve Shellhammer" userId="0e71f22d-ee3e-49c0-82ff-dbc290af8082" providerId="ADAL" clId="{DF41E3CF-BC06-4119-80BC-6488C9AEF35D}" dt="2020-09-08T19:41:13.341" v="4" actId="20577"/>
      <pc:docMkLst>
        <pc:docMk/>
      </pc:docMkLst>
      <pc:sldChg chg="modSp mod">
        <pc:chgData name="Steve Shellhammer" userId="0e71f22d-ee3e-49c0-82ff-dbc290af8082" providerId="ADAL" clId="{DF41E3CF-BC06-4119-80BC-6488C9AEF35D}" dt="2020-08-26T17:07:37.534" v="2" actId="2165"/>
        <pc:sldMkLst>
          <pc:docMk/>
          <pc:sldMk cId="0" sldId="256"/>
        </pc:sldMkLst>
        <pc:graphicFrameChg chg="modGraphic">
          <ac:chgData name="Steve Shellhammer" userId="0e71f22d-ee3e-49c0-82ff-dbc290af8082" providerId="ADAL" clId="{DF41E3CF-BC06-4119-80BC-6488C9AEF35D}" dt="2020-08-26T17:07:37.534" v="2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DF41E3CF-BC06-4119-80BC-6488C9AEF35D}" dt="2020-08-26T17:07:50.174" v="3" actId="6549"/>
        <pc:sldMkLst>
          <pc:docMk/>
          <pc:sldMk cId="1632125" sldId="479"/>
        </pc:sldMkLst>
        <pc:spChg chg="mod">
          <ac:chgData name="Steve Shellhammer" userId="0e71f22d-ee3e-49c0-82ff-dbc290af8082" providerId="ADAL" clId="{DF41E3CF-BC06-4119-80BC-6488C9AEF35D}" dt="2020-08-26T17:07:50.174" v="3" actId="6549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DF41E3CF-BC06-4119-80BC-6488C9AEF35D}" dt="2020-09-08T19:41:13.341" v="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DF41E3CF-BC06-4119-80BC-6488C9AEF35D}" dt="2020-09-08T19:41:13.341" v="4" actId="20577"/>
          <ac:spMkLst>
            <pc:docMk/>
            <pc:sldMk cId="1014374459" sldId="480"/>
            <ac:spMk id="3" creationId="{06AD7F19-BBE7-42D5-81E1-D0A5F4F8AB06}"/>
          </ac:spMkLst>
        </pc:spChg>
      </pc:sldChg>
    </pc:docChg>
  </pc:docChgLst>
  <pc:docChgLst>
    <pc:chgData name="Steve Shellhammer" userId="0e71f22d-ee3e-49c0-82ff-dbc290af8082" providerId="ADAL" clId="{50B13C9E-0867-4F35-B3F4-8A1FC72E115A}"/>
    <pc:docChg chg="undo custSel addSld delSld modSld sldOrd">
      <pc:chgData name="Steve Shellhammer" userId="0e71f22d-ee3e-49c0-82ff-dbc290af8082" providerId="ADAL" clId="{50B13C9E-0867-4F35-B3F4-8A1FC72E115A}" dt="2022-11-05T00:08:14.185" v="1812" actId="20577"/>
      <pc:docMkLst>
        <pc:docMk/>
      </pc:docMkLst>
      <pc:sldChg chg="modSp mod">
        <pc:chgData name="Steve Shellhammer" userId="0e71f22d-ee3e-49c0-82ff-dbc290af8082" providerId="ADAL" clId="{50B13C9E-0867-4F35-B3F4-8A1FC72E115A}" dt="2022-11-04T23:44:34.085" v="12" actId="20577"/>
        <pc:sldMkLst>
          <pc:docMk/>
          <pc:sldMk cId="0" sldId="256"/>
        </pc:sldMkLst>
        <pc:spChg chg="mod">
          <ac:chgData name="Steve Shellhammer" userId="0e71f22d-ee3e-49c0-82ff-dbc290af8082" providerId="ADAL" clId="{50B13C9E-0867-4F35-B3F4-8A1FC72E115A}" dt="2022-11-04T23:44:34.085" v="12" actId="20577"/>
          <ac:spMkLst>
            <pc:docMk/>
            <pc:sldMk cId="0" sldId="256"/>
            <ac:spMk id="3073" creationId="{00000000-0000-0000-0000-000000000000}"/>
          </ac:spMkLst>
        </pc:spChg>
      </pc:sldChg>
      <pc:sldChg chg="addSp delSp modSp mod ord">
        <pc:chgData name="Steve Shellhammer" userId="0e71f22d-ee3e-49c0-82ff-dbc290af8082" providerId="ADAL" clId="{50B13C9E-0867-4F35-B3F4-8A1FC72E115A}" dt="2022-11-05T00:02:01.662" v="1474"/>
        <pc:sldMkLst>
          <pc:docMk/>
          <pc:sldMk cId="2458777600" sldId="257"/>
        </pc:sldMkLst>
        <pc:spChg chg="mod">
          <ac:chgData name="Steve Shellhammer" userId="0e71f22d-ee3e-49c0-82ff-dbc290af8082" providerId="ADAL" clId="{50B13C9E-0867-4F35-B3F4-8A1FC72E115A}" dt="2022-11-05T00:01:34.140" v="1470" actId="14100"/>
          <ac:spMkLst>
            <pc:docMk/>
            <pc:sldMk cId="2458777600" sldId="257"/>
            <ac:spMk id="2" creationId="{A1B04BDC-B445-EF39-1A6E-A2EBBA5D604B}"/>
          </ac:spMkLst>
        </pc:spChg>
        <pc:spChg chg="del mod topLvl">
          <ac:chgData name="Steve Shellhammer" userId="0e71f22d-ee3e-49c0-82ff-dbc290af8082" providerId="ADAL" clId="{50B13C9E-0867-4F35-B3F4-8A1FC72E115A}" dt="2022-11-05T00:00:46.149" v="1459" actId="478"/>
          <ac:spMkLst>
            <pc:docMk/>
            <pc:sldMk cId="2458777600" sldId="257"/>
            <ac:spMk id="3" creationId="{18425A93-58A8-C28D-2C78-FCFFC008EAB6}"/>
          </ac:spMkLst>
        </pc:spChg>
        <pc:spChg chg="del">
          <ac:chgData name="Steve Shellhammer" userId="0e71f22d-ee3e-49c0-82ff-dbc290af8082" providerId="ADAL" clId="{50B13C9E-0867-4F35-B3F4-8A1FC72E115A}" dt="2022-11-05T00:01:05.516" v="1468" actId="478"/>
          <ac:spMkLst>
            <pc:docMk/>
            <pc:sldMk cId="2458777600" sldId="257"/>
            <ac:spMk id="9" creationId="{3D8CB964-DDA5-F733-8C16-C10A60E42342}"/>
          </ac:spMkLst>
        </pc:spChg>
        <pc:spChg chg="del mod topLvl">
          <ac:chgData name="Steve Shellhammer" userId="0e71f22d-ee3e-49c0-82ff-dbc290af8082" providerId="ADAL" clId="{50B13C9E-0867-4F35-B3F4-8A1FC72E115A}" dt="2022-11-05T00:00:47.430" v="1460" actId="478"/>
          <ac:spMkLst>
            <pc:docMk/>
            <pc:sldMk cId="2458777600" sldId="257"/>
            <ac:spMk id="11" creationId="{9D9F794B-CBAD-B043-8B9B-2C05BF79B558}"/>
          </ac:spMkLst>
        </pc:spChg>
        <pc:spChg chg="del mod topLvl">
          <ac:chgData name="Steve Shellhammer" userId="0e71f22d-ee3e-49c0-82ff-dbc290af8082" providerId="ADAL" clId="{50B13C9E-0867-4F35-B3F4-8A1FC72E115A}" dt="2022-11-05T00:00:49.142" v="1461" actId="478"/>
          <ac:spMkLst>
            <pc:docMk/>
            <pc:sldMk cId="2458777600" sldId="257"/>
            <ac:spMk id="12" creationId="{A422372D-EF3C-8ECE-72DA-A29D7436AEE1}"/>
          </ac:spMkLst>
        </pc:spChg>
        <pc:spChg chg="del mod topLvl">
          <ac:chgData name="Steve Shellhammer" userId="0e71f22d-ee3e-49c0-82ff-dbc290af8082" providerId="ADAL" clId="{50B13C9E-0867-4F35-B3F4-8A1FC72E115A}" dt="2022-11-05T00:00:50.183" v="1462" actId="478"/>
          <ac:spMkLst>
            <pc:docMk/>
            <pc:sldMk cId="2458777600" sldId="257"/>
            <ac:spMk id="13" creationId="{6A9A25DA-131A-5008-6BE8-E51C99C75F26}"/>
          </ac:spMkLst>
        </pc:spChg>
        <pc:spChg chg="del mod topLvl">
          <ac:chgData name="Steve Shellhammer" userId="0e71f22d-ee3e-49c0-82ff-dbc290af8082" providerId="ADAL" clId="{50B13C9E-0867-4F35-B3F4-8A1FC72E115A}" dt="2022-11-05T00:00:51.558" v="1463" actId="478"/>
          <ac:spMkLst>
            <pc:docMk/>
            <pc:sldMk cId="2458777600" sldId="257"/>
            <ac:spMk id="14" creationId="{CA4A5C74-94D4-9226-A53B-D6624D03B39B}"/>
          </ac:spMkLst>
        </pc:spChg>
        <pc:spChg chg="del mod topLvl">
          <ac:chgData name="Steve Shellhammer" userId="0e71f22d-ee3e-49c0-82ff-dbc290af8082" providerId="ADAL" clId="{50B13C9E-0867-4F35-B3F4-8A1FC72E115A}" dt="2022-11-05T00:00:53.174" v="1464" actId="478"/>
          <ac:spMkLst>
            <pc:docMk/>
            <pc:sldMk cId="2458777600" sldId="257"/>
            <ac:spMk id="15" creationId="{1598DAF9-05F7-79B1-31D4-0EE7AB2833E1}"/>
          </ac:spMkLst>
        </pc:spChg>
        <pc:spChg chg="del mod topLvl">
          <ac:chgData name="Steve Shellhammer" userId="0e71f22d-ee3e-49c0-82ff-dbc290af8082" providerId="ADAL" clId="{50B13C9E-0867-4F35-B3F4-8A1FC72E115A}" dt="2022-11-05T00:00:54.215" v="1465" actId="478"/>
          <ac:spMkLst>
            <pc:docMk/>
            <pc:sldMk cId="2458777600" sldId="257"/>
            <ac:spMk id="16" creationId="{D560DB5E-77FC-FF23-34BA-53DFB797AC93}"/>
          </ac:spMkLst>
        </pc:spChg>
        <pc:spChg chg="del mod topLvl">
          <ac:chgData name="Steve Shellhammer" userId="0e71f22d-ee3e-49c0-82ff-dbc290af8082" providerId="ADAL" clId="{50B13C9E-0867-4F35-B3F4-8A1FC72E115A}" dt="2022-11-05T00:00:56.791" v="1466" actId="478"/>
          <ac:spMkLst>
            <pc:docMk/>
            <pc:sldMk cId="2458777600" sldId="257"/>
            <ac:spMk id="17" creationId="{52D8A007-089A-05ED-4ED3-C58FF2F6C82D}"/>
          </ac:spMkLst>
        </pc:spChg>
        <pc:spChg chg="del mod topLvl">
          <ac:chgData name="Steve Shellhammer" userId="0e71f22d-ee3e-49c0-82ff-dbc290af8082" providerId="ADAL" clId="{50B13C9E-0867-4F35-B3F4-8A1FC72E115A}" dt="2022-11-05T00:00:58.310" v="1467" actId="478"/>
          <ac:spMkLst>
            <pc:docMk/>
            <pc:sldMk cId="2458777600" sldId="257"/>
            <ac:spMk id="18" creationId="{7E0EAE98-5260-186F-EC5F-5D21607B9683}"/>
          </ac:spMkLst>
        </pc:spChg>
        <pc:spChg chg="add del mod">
          <ac:chgData name="Steve Shellhammer" userId="0e71f22d-ee3e-49c0-82ff-dbc290af8082" providerId="ADAL" clId="{50B13C9E-0867-4F35-B3F4-8A1FC72E115A}" dt="2022-11-05T00:01:29.143" v="1469" actId="478"/>
          <ac:spMkLst>
            <pc:docMk/>
            <pc:sldMk cId="2458777600" sldId="257"/>
            <ac:spMk id="20" creationId="{944848AB-D93E-4ABE-9AFB-7893427D824A}"/>
          </ac:spMkLst>
        </pc:spChg>
        <pc:grpChg chg="del">
          <ac:chgData name="Steve Shellhammer" userId="0e71f22d-ee3e-49c0-82ff-dbc290af8082" providerId="ADAL" clId="{50B13C9E-0867-4F35-B3F4-8A1FC72E115A}" dt="2022-11-05T00:00:42.257" v="1458" actId="165"/>
          <ac:grpSpMkLst>
            <pc:docMk/>
            <pc:sldMk cId="2458777600" sldId="257"/>
            <ac:grpSpMk id="7" creationId="{9ADBB642-3149-3890-1DBC-1173F23846DD}"/>
          </ac:grpSpMkLst>
        </pc:grpChg>
        <pc:picChg chg="mod topLvl">
          <ac:chgData name="Steve Shellhammer" userId="0e71f22d-ee3e-49c0-82ff-dbc290af8082" providerId="ADAL" clId="{50B13C9E-0867-4F35-B3F4-8A1FC72E115A}" dt="2022-11-05T00:01:41.094" v="1472" actId="1035"/>
          <ac:picMkLst>
            <pc:docMk/>
            <pc:sldMk cId="2458777600" sldId="257"/>
            <ac:picMk id="8" creationId="{9FAF161B-879C-55B9-9580-66618309B8D3}"/>
          </ac:picMkLst>
        </pc:picChg>
        <pc:picChg chg="mod topLvl">
          <ac:chgData name="Steve Shellhammer" userId="0e71f22d-ee3e-49c0-82ff-dbc290af8082" providerId="ADAL" clId="{50B13C9E-0867-4F35-B3F4-8A1FC72E115A}" dt="2022-11-05T00:01:41.094" v="1472" actId="1035"/>
          <ac:picMkLst>
            <pc:docMk/>
            <pc:sldMk cId="2458777600" sldId="257"/>
            <ac:picMk id="10" creationId="{751A2793-90ED-05C5-DA01-3FF4CF2096FB}"/>
          </ac:picMkLst>
        </pc:picChg>
      </pc:sldChg>
      <pc:sldChg chg="del">
        <pc:chgData name="Steve Shellhammer" userId="0e71f22d-ee3e-49c0-82ff-dbc290af8082" providerId="ADAL" clId="{50B13C9E-0867-4F35-B3F4-8A1FC72E115A}" dt="2022-11-05T00:07:35.529" v="1808" actId="47"/>
        <pc:sldMkLst>
          <pc:docMk/>
          <pc:sldMk cId="3998012978" sldId="258"/>
        </pc:sldMkLst>
      </pc:sldChg>
      <pc:sldChg chg="del">
        <pc:chgData name="Steve Shellhammer" userId="0e71f22d-ee3e-49c0-82ff-dbc290af8082" providerId="ADAL" clId="{50B13C9E-0867-4F35-B3F4-8A1FC72E115A}" dt="2022-11-05T00:07:35.529" v="1808" actId="47"/>
        <pc:sldMkLst>
          <pc:docMk/>
          <pc:sldMk cId="362109380" sldId="259"/>
        </pc:sldMkLst>
      </pc:sldChg>
      <pc:sldChg chg="del">
        <pc:chgData name="Steve Shellhammer" userId="0e71f22d-ee3e-49c0-82ff-dbc290af8082" providerId="ADAL" clId="{50B13C9E-0867-4F35-B3F4-8A1FC72E115A}" dt="2022-11-05T00:07:35.529" v="1808" actId="47"/>
        <pc:sldMkLst>
          <pc:docMk/>
          <pc:sldMk cId="3547158548" sldId="261"/>
        </pc:sldMkLst>
      </pc:sldChg>
      <pc:sldChg chg="del">
        <pc:chgData name="Steve Shellhammer" userId="0e71f22d-ee3e-49c0-82ff-dbc290af8082" providerId="ADAL" clId="{50B13C9E-0867-4F35-B3F4-8A1FC72E115A}" dt="2022-11-05T00:07:35.529" v="1808" actId="47"/>
        <pc:sldMkLst>
          <pc:docMk/>
          <pc:sldMk cId="2822731869" sldId="262"/>
        </pc:sldMkLst>
      </pc:sldChg>
      <pc:sldChg chg="del">
        <pc:chgData name="Steve Shellhammer" userId="0e71f22d-ee3e-49c0-82ff-dbc290af8082" providerId="ADAL" clId="{50B13C9E-0867-4F35-B3F4-8A1FC72E115A}" dt="2022-11-05T00:07:35.529" v="1808" actId="47"/>
        <pc:sldMkLst>
          <pc:docMk/>
          <pc:sldMk cId="907565708" sldId="263"/>
        </pc:sldMkLst>
      </pc:sldChg>
      <pc:sldChg chg="modSp new mod">
        <pc:chgData name="Steve Shellhammer" userId="0e71f22d-ee3e-49c0-82ff-dbc290af8082" providerId="ADAL" clId="{50B13C9E-0867-4F35-B3F4-8A1FC72E115A}" dt="2022-11-04T23:47:43.574" v="159" actId="20577"/>
        <pc:sldMkLst>
          <pc:docMk/>
          <pc:sldMk cId="1519175239" sldId="264"/>
        </pc:sldMkLst>
        <pc:spChg chg="mod">
          <ac:chgData name="Steve Shellhammer" userId="0e71f22d-ee3e-49c0-82ff-dbc290af8082" providerId="ADAL" clId="{50B13C9E-0867-4F35-B3F4-8A1FC72E115A}" dt="2022-11-04T23:46:25.751" v="27" actId="20577"/>
          <ac:spMkLst>
            <pc:docMk/>
            <pc:sldMk cId="1519175239" sldId="264"/>
            <ac:spMk id="2" creationId="{BAABF619-4E3D-47EA-97A1-E0B981141FC1}"/>
          </ac:spMkLst>
        </pc:spChg>
        <pc:spChg chg="mod">
          <ac:chgData name="Steve Shellhammer" userId="0e71f22d-ee3e-49c0-82ff-dbc290af8082" providerId="ADAL" clId="{50B13C9E-0867-4F35-B3F4-8A1FC72E115A}" dt="2022-11-04T23:47:43.574" v="159" actId="20577"/>
          <ac:spMkLst>
            <pc:docMk/>
            <pc:sldMk cId="1519175239" sldId="264"/>
            <ac:spMk id="3" creationId="{7CC94B04-E50B-4C33-8F2F-0876EF955BD0}"/>
          </ac:spMkLst>
        </pc:spChg>
      </pc:sldChg>
      <pc:sldChg chg="modSp new mod">
        <pc:chgData name="Steve Shellhammer" userId="0e71f22d-ee3e-49c0-82ff-dbc290af8082" providerId="ADAL" clId="{50B13C9E-0867-4F35-B3F4-8A1FC72E115A}" dt="2022-11-05T00:08:14.185" v="1812" actId="20577"/>
        <pc:sldMkLst>
          <pc:docMk/>
          <pc:sldMk cId="2727411263" sldId="265"/>
        </pc:sldMkLst>
        <pc:spChg chg="mod">
          <ac:chgData name="Steve Shellhammer" userId="0e71f22d-ee3e-49c0-82ff-dbc290af8082" providerId="ADAL" clId="{50B13C9E-0867-4F35-B3F4-8A1FC72E115A}" dt="2022-11-04T23:58:39.842" v="1230" actId="14100"/>
          <ac:spMkLst>
            <pc:docMk/>
            <pc:sldMk cId="2727411263" sldId="265"/>
            <ac:spMk id="2" creationId="{452E1FF5-E50D-40DC-96AC-E18BC7E118E6}"/>
          </ac:spMkLst>
        </pc:spChg>
        <pc:spChg chg="mod">
          <ac:chgData name="Steve Shellhammer" userId="0e71f22d-ee3e-49c0-82ff-dbc290af8082" providerId="ADAL" clId="{50B13C9E-0867-4F35-B3F4-8A1FC72E115A}" dt="2022-11-05T00:08:14.185" v="1812" actId="20577"/>
          <ac:spMkLst>
            <pc:docMk/>
            <pc:sldMk cId="2727411263" sldId="265"/>
            <ac:spMk id="3" creationId="{261E0B9F-CE45-42F2-B825-14CE02950A47}"/>
          </ac:spMkLst>
        </pc:spChg>
      </pc:sldChg>
      <pc:sldChg chg="modSp new mod">
        <pc:chgData name="Steve Shellhammer" userId="0e71f22d-ee3e-49c0-82ff-dbc290af8082" providerId="ADAL" clId="{50B13C9E-0867-4F35-B3F4-8A1FC72E115A}" dt="2022-11-05T00:03:38.505" v="1532" actId="15"/>
        <pc:sldMkLst>
          <pc:docMk/>
          <pc:sldMk cId="2355468291" sldId="266"/>
        </pc:sldMkLst>
        <pc:spChg chg="mod">
          <ac:chgData name="Steve Shellhammer" userId="0e71f22d-ee3e-49c0-82ff-dbc290af8082" providerId="ADAL" clId="{50B13C9E-0867-4F35-B3F4-8A1FC72E115A}" dt="2022-11-04T23:58:35.451" v="1229" actId="14100"/>
          <ac:spMkLst>
            <pc:docMk/>
            <pc:sldMk cId="2355468291" sldId="266"/>
            <ac:spMk id="2" creationId="{D435345B-DFA3-47C4-A3C2-AAEEA055F760}"/>
          </ac:spMkLst>
        </pc:spChg>
        <pc:spChg chg="mod">
          <ac:chgData name="Steve Shellhammer" userId="0e71f22d-ee3e-49c0-82ff-dbc290af8082" providerId="ADAL" clId="{50B13C9E-0867-4F35-B3F4-8A1FC72E115A}" dt="2022-11-05T00:03:38.505" v="1532" actId="15"/>
          <ac:spMkLst>
            <pc:docMk/>
            <pc:sldMk cId="2355468291" sldId="266"/>
            <ac:spMk id="3" creationId="{85B71088-70AC-41C9-B322-E44E85883904}"/>
          </ac:spMkLst>
        </pc:spChg>
      </pc:sldChg>
      <pc:sldChg chg="modSp new mod">
        <pc:chgData name="Steve Shellhammer" userId="0e71f22d-ee3e-49c0-82ff-dbc290af8082" providerId="ADAL" clId="{50B13C9E-0867-4F35-B3F4-8A1FC72E115A}" dt="2022-11-05T00:07:27.304" v="1807" actId="5793"/>
        <pc:sldMkLst>
          <pc:docMk/>
          <pc:sldMk cId="3915620875" sldId="267"/>
        </pc:sldMkLst>
        <pc:spChg chg="mod">
          <ac:chgData name="Steve Shellhammer" userId="0e71f22d-ee3e-49c0-82ff-dbc290af8082" providerId="ADAL" clId="{50B13C9E-0867-4F35-B3F4-8A1FC72E115A}" dt="2022-11-05T00:04:03.640" v="1545" actId="20577"/>
          <ac:spMkLst>
            <pc:docMk/>
            <pc:sldMk cId="3915620875" sldId="267"/>
            <ac:spMk id="2" creationId="{1C42EDC2-F803-4761-BE58-765E99EED1D8}"/>
          </ac:spMkLst>
        </pc:spChg>
        <pc:spChg chg="mod">
          <ac:chgData name="Steve Shellhammer" userId="0e71f22d-ee3e-49c0-82ff-dbc290af8082" providerId="ADAL" clId="{50B13C9E-0867-4F35-B3F4-8A1FC72E115A}" dt="2022-11-05T00:07:27.304" v="1807" actId="5793"/>
          <ac:spMkLst>
            <pc:docMk/>
            <pc:sldMk cId="3915620875" sldId="267"/>
            <ac:spMk id="3" creationId="{0BFB85F7-9415-4936-B222-B5657F769D5C}"/>
          </ac:spMkLst>
        </pc:spChg>
      </pc:sldChg>
      <pc:sldChg chg="modSp add mod">
        <pc:chgData name="Steve Shellhammer" userId="0e71f22d-ee3e-49c0-82ff-dbc290af8082" providerId="ADAL" clId="{50B13C9E-0867-4F35-B3F4-8A1FC72E115A}" dt="2022-11-05T00:07:13.793" v="1805" actId="313"/>
        <pc:sldMkLst>
          <pc:docMk/>
          <pc:sldMk cId="3255936023" sldId="268"/>
        </pc:sldMkLst>
        <pc:spChg chg="mod">
          <ac:chgData name="Steve Shellhammer" userId="0e71f22d-ee3e-49c0-82ff-dbc290af8082" providerId="ADAL" clId="{50B13C9E-0867-4F35-B3F4-8A1FC72E115A}" dt="2022-11-05T00:07:13.793" v="1805" actId="313"/>
          <ac:spMkLst>
            <pc:docMk/>
            <pc:sldMk cId="3255936023" sldId="268"/>
            <ac:spMk id="3" creationId="{0BFB85F7-9415-4936-B222-B5657F769D5C}"/>
          </ac:spMkLst>
        </pc:spChg>
      </pc:sldChg>
    </pc:docChg>
  </pc:docChgLst>
  <pc:docChgLst>
    <pc:chgData name="Steve Shellhammer" userId="0e71f22d-ee3e-49c0-82ff-dbc290af8082" providerId="ADAL" clId="{D51FAECE-D089-466E-95E7-7851295A8625}"/>
    <pc:docChg chg="undo custSel addSld delSld modSld">
      <pc:chgData name="Steve Shellhammer" userId="0e71f22d-ee3e-49c0-82ff-dbc290af8082" providerId="ADAL" clId="{D51FAECE-D089-466E-95E7-7851295A8625}" dt="2021-08-23T18:58:50.112" v="2383" actId="20577"/>
      <pc:docMkLst>
        <pc:docMk/>
      </pc:docMkLst>
      <pc:sldChg chg="modSp mod">
        <pc:chgData name="Steve Shellhammer" userId="0e71f22d-ee3e-49c0-82ff-dbc290af8082" providerId="ADAL" clId="{D51FAECE-D089-466E-95E7-7851295A8625}" dt="2021-08-23T18:58:50.112" v="2383" actId="20577"/>
        <pc:sldMkLst>
          <pc:docMk/>
          <pc:sldMk cId="0" sldId="256"/>
        </pc:sldMkLst>
        <pc:spChg chg="mod">
          <ac:chgData name="Steve Shellhammer" userId="0e71f22d-ee3e-49c0-82ff-dbc290af8082" providerId="ADAL" clId="{D51FAECE-D089-466E-95E7-7851295A8625}" dt="2021-08-23T18:58:50.112" v="238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D51FAECE-D089-466E-95E7-7851295A8625}" dt="2021-08-23T17:29:34.613" v="28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D51FAECE-D089-466E-95E7-7851295A8625}" dt="2021-08-23T17:30:08.221" v="30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539548716" sldId="507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348969420" sldId="508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696669391" sldId="509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530872900" sldId="510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4109633702" sldId="511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261565682" sldId="514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58806586" sldId="515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4023721527" sldId="516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96882006" sldId="520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3832592430" sldId="522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782276938" sldId="523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027477533" sldId="524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938999793" sldId="525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483964135" sldId="526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3931575800" sldId="527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891740046" sldId="528"/>
        </pc:sldMkLst>
      </pc:sldChg>
      <pc:sldChg chg="modSp new mod">
        <pc:chgData name="Steve Shellhammer" userId="0e71f22d-ee3e-49c0-82ff-dbc290af8082" providerId="ADAL" clId="{D51FAECE-D089-466E-95E7-7851295A8625}" dt="2021-08-23T17:36:37.054" v="494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D51FAECE-D089-466E-95E7-7851295A8625}" dt="2021-08-23T17:33:42.734" v="450" actId="14100"/>
          <ac:spMkLst>
            <pc:docMk/>
            <pc:sldMk cId="491374436" sldId="529"/>
            <ac:spMk id="2" creationId="{29237DC3-B4FD-4D40-9365-C1B2D94049B7}"/>
          </ac:spMkLst>
        </pc:spChg>
        <pc:spChg chg="mod">
          <ac:chgData name="Steve Shellhammer" userId="0e71f22d-ee3e-49c0-82ff-dbc290af8082" providerId="ADAL" clId="{D51FAECE-D089-466E-95E7-7851295A8625}" dt="2021-08-23T17:36:37.054" v="494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new mod">
        <pc:chgData name="Steve Shellhammer" userId="0e71f22d-ee3e-49c0-82ff-dbc290af8082" providerId="ADAL" clId="{D51FAECE-D089-466E-95E7-7851295A8625}" dt="2021-08-23T17:44:39.994" v="1064"/>
        <pc:sldMkLst>
          <pc:docMk/>
          <pc:sldMk cId="1033386959" sldId="530"/>
        </pc:sldMkLst>
        <pc:spChg chg="mod">
          <ac:chgData name="Steve Shellhammer" userId="0e71f22d-ee3e-49c0-82ff-dbc290af8082" providerId="ADAL" clId="{D51FAECE-D089-466E-95E7-7851295A8625}" dt="2021-08-23T17:42:56.222" v="1048" actId="14100"/>
          <ac:spMkLst>
            <pc:docMk/>
            <pc:sldMk cId="1033386959" sldId="530"/>
            <ac:spMk id="2" creationId="{049B9A09-D664-49AA-AC53-A8415F49DB4A}"/>
          </ac:spMkLst>
        </pc:spChg>
        <pc:spChg chg="mod">
          <ac:chgData name="Steve Shellhammer" userId="0e71f22d-ee3e-49c0-82ff-dbc290af8082" providerId="ADAL" clId="{D51FAECE-D089-466E-95E7-7851295A8625}" dt="2021-08-23T17:44:39.994" v="1064"/>
          <ac:spMkLst>
            <pc:docMk/>
            <pc:sldMk cId="1033386959" sldId="530"/>
            <ac:spMk id="3" creationId="{FB91CA03-C543-4A7C-9AE8-6F0711F6E077}"/>
          </ac:spMkLst>
        </pc:spChg>
      </pc:sldChg>
      <pc:sldChg chg="addSp modSp new mod">
        <pc:chgData name="Steve Shellhammer" userId="0e71f22d-ee3e-49c0-82ff-dbc290af8082" providerId="ADAL" clId="{D51FAECE-D089-466E-95E7-7851295A8625}" dt="2021-08-23T17:50:26.425" v="1705" actId="1036"/>
        <pc:sldMkLst>
          <pc:docMk/>
          <pc:sldMk cId="3940175403" sldId="531"/>
        </pc:sldMkLst>
        <pc:spChg chg="mod">
          <ac:chgData name="Steve Shellhammer" userId="0e71f22d-ee3e-49c0-82ff-dbc290af8082" providerId="ADAL" clId="{D51FAECE-D089-466E-95E7-7851295A8625}" dt="2021-08-23T17:47:38.230" v="1506" actId="14100"/>
          <ac:spMkLst>
            <pc:docMk/>
            <pc:sldMk cId="3940175403" sldId="531"/>
            <ac:spMk id="2" creationId="{9D16DF8D-ACC9-469C-8019-662F960DB802}"/>
          </ac:spMkLst>
        </pc:spChg>
        <pc:spChg chg="mod">
          <ac:chgData name="Steve Shellhammer" userId="0e71f22d-ee3e-49c0-82ff-dbc290af8082" providerId="ADAL" clId="{D51FAECE-D089-466E-95E7-7851295A8625}" dt="2021-08-23T17:49:03.594" v="1535" actId="1076"/>
          <ac:spMkLst>
            <pc:docMk/>
            <pc:sldMk cId="3940175403" sldId="531"/>
            <ac:spMk id="3" creationId="{AECBD9F4-0DB3-4E1A-82CE-253323D5A4FB}"/>
          </ac:spMkLst>
        </pc:spChg>
        <pc:spChg chg="add mod">
          <ac:chgData name="Steve Shellhammer" userId="0e71f22d-ee3e-49c0-82ff-dbc290af8082" providerId="ADAL" clId="{D51FAECE-D089-466E-95E7-7851295A8625}" dt="2021-08-23T17:50:26.425" v="1705" actId="1036"/>
          <ac:spMkLst>
            <pc:docMk/>
            <pc:sldMk cId="3940175403" sldId="531"/>
            <ac:spMk id="7" creationId="{BB6A860E-7F78-409E-9233-E04FDEE94050}"/>
          </ac:spMkLst>
        </pc:spChg>
        <pc:spChg chg="add mod">
          <ac:chgData name="Steve Shellhammer" userId="0e71f22d-ee3e-49c0-82ff-dbc290af8082" providerId="ADAL" clId="{D51FAECE-D089-466E-95E7-7851295A8625}" dt="2021-08-23T17:49:06.824" v="1536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addSp modSp new mod">
        <pc:chgData name="Steve Shellhammer" userId="0e71f22d-ee3e-49c0-82ff-dbc290af8082" providerId="ADAL" clId="{D51FAECE-D089-466E-95E7-7851295A8625}" dt="2021-08-23T17:53:49.065" v="1861" actId="255"/>
        <pc:sldMkLst>
          <pc:docMk/>
          <pc:sldMk cId="3646594998" sldId="532"/>
        </pc:sldMkLst>
        <pc:spChg chg="mod">
          <ac:chgData name="Steve Shellhammer" userId="0e71f22d-ee3e-49c0-82ff-dbc290af8082" providerId="ADAL" clId="{D51FAECE-D089-466E-95E7-7851295A8625}" dt="2021-08-23T17:51:18.966" v="1732" actId="14100"/>
          <ac:spMkLst>
            <pc:docMk/>
            <pc:sldMk cId="3646594998" sldId="532"/>
            <ac:spMk id="2" creationId="{31CAF199-15C9-4031-9702-BB339A032675}"/>
          </ac:spMkLst>
        </pc:spChg>
        <pc:spChg chg="mod">
          <ac:chgData name="Steve Shellhammer" userId="0e71f22d-ee3e-49c0-82ff-dbc290af8082" providerId="ADAL" clId="{D51FAECE-D089-466E-95E7-7851295A8625}" dt="2021-08-23T17:53:49.065" v="1861" actId="255"/>
          <ac:spMkLst>
            <pc:docMk/>
            <pc:sldMk cId="3646594998" sldId="532"/>
            <ac:spMk id="3" creationId="{E3764038-8339-481B-9020-985FC6E12F4D}"/>
          </ac:spMkLst>
        </pc:spChg>
        <pc:picChg chg="add mod">
          <ac:chgData name="Steve Shellhammer" userId="0e71f22d-ee3e-49c0-82ff-dbc290af8082" providerId="ADAL" clId="{D51FAECE-D089-466E-95E7-7851295A8625}" dt="2021-08-23T17:52:50.299" v="1743" actId="1076"/>
          <ac:picMkLst>
            <pc:docMk/>
            <pc:sldMk cId="3646594998" sldId="532"/>
            <ac:picMk id="8" creationId="{4E69EFE8-25AF-4AC2-B341-5B6C64DD508B}"/>
          </ac:picMkLst>
        </pc:picChg>
      </pc:sldChg>
      <pc:sldChg chg="addSp delSp modSp add mod">
        <pc:chgData name="Steve Shellhammer" userId="0e71f22d-ee3e-49c0-82ff-dbc290af8082" providerId="ADAL" clId="{D51FAECE-D089-466E-95E7-7851295A8625}" dt="2021-08-23T17:54:29.228" v="1866"/>
        <pc:sldMkLst>
          <pc:docMk/>
          <pc:sldMk cId="1470928392" sldId="533"/>
        </pc:sldMkLst>
        <pc:spChg chg="mod">
          <ac:chgData name="Steve Shellhammer" userId="0e71f22d-ee3e-49c0-82ff-dbc290af8082" providerId="ADAL" clId="{D51FAECE-D089-466E-95E7-7851295A8625}" dt="2021-08-23T17:51:48.969" v="1736" actId="20577"/>
          <ac:spMkLst>
            <pc:docMk/>
            <pc:sldMk cId="1470928392" sldId="533"/>
            <ac:spMk id="2" creationId="{31CAF199-15C9-4031-9702-BB339A032675}"/>
          </ac:spMkLst>
        </pc:spChg>
        <pc:spChg chg="del">
          <ac:chgData name="Steve Shellhammer" userId="0e71f22d-ee3e-49c0-82ff-dbc290af8082" providerId="ADAL" clId="{D51FAECE-D089-466E-95E7-7851295A8625}" dt="2021-08-23T17:54:19.202" v="1864" actId="478"/>
          <ac:spMkLst>
            <pc:docMk/>
            <pc:sldMk cId="1470928392" sldId="533"/>
            <ac:spMk id="3" creationId="{E3764038-8339-481B-9020-985FC6E12F4D}"/>
          </ac:spMkLst>
        </pc:spChg>
        <pc:spChg chg="add del mod">
          <ac:chgData name="Steve Shellhammer" userId="0e71f22d-ee3e-49c0-82ff-dbc290af8082" providerId="ADAL" clId="{D51FAECE-D089-466E-95E7-7851295A8625}" dt="2021-08-23T17:54:21.402" v="1865" actId="478"/>
          <ac:spMkLst>
            <pc:docMk/>
            <pc:sldMk cId="1470928392" sldId="533"/>
            <ac:spMk id="10" creationId="{592FAEE0-9225-4857-AC40-8DC74268C8F9}"/>
          </ac:spMkLst>
        </pc:spChg>
        <pc:spChg chg="add mod">
          <ac:chgData name="Steve Shellhammer" userId="0e71f22d-ee3e-49c0-82ff-dbc290af8082" providerId="ADAL" clId="{D51FAECE-D089-466E-95E7-7851295A8625}" dt="2021-08-23T17:54:29.228" v="1866"/>
          <ac:spMkLst>
            <pc:docMk/>
            <pc:sldMk cId="1470928392" sldId="53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D51FAECE-D089-466E-95E7-7851295A8625}" dt="2021-08-23T17:54:16.487" v="1863" actId="1076"/>
          <ac:picMkLst>
            <pc:docMk/>
            <pc:sldMk cId="1470928392" sldId="533"/>
            <ac:picMk id="8" creationId="{665AEDEE-906F-46FB-82C2-D9C92A008788}"/>
          </ac:picMkLst>
        </pc:picChg>
      </pc:sldChg>
      <pc:sldChg chg="addSp delSp modSp add mod">
        <pc:chgData name="Steve Shellhammer" userId="0e71f22d-ee3e-49c0-82ff-dbc290af8082" providerId="ADAL" clId="{D51FAECE-D089-466E-95E7-7851295A8625}" dt="2021-08-23T17:54:53.993" v="1871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D51FAECE-D089-466E-95E7-7851295A8625}" dt="2021-08-23T17:51:53.850" v="1738" actId="20577"/>
          <ac:spMkLst>
            <pc:docMk/>
            <pc:sldMk cId="3533804203" sldId="534"/>
            <ac:spMk id="2" creationId="{31CAF199-15C9-4031-9702-BB339A032675}"/>
          </ac:spMkLst>
        </pc:spChg>
        <pc:spChg chg="del">
          <ac:chgData name="Steve Shellhammer" userId="0e71f22d-ee3e-49c0-82ff-dbc290af8082" providerId="ADAL" clId="{D51FAECE-D089-466E-95E7-7851295A8625}" dt="2021-08-23T17:54:35.228" v="1867" actId="478"/>
          <ac:spMkLst>
            <pc:docMk/>
            <pc:sldMk cId="3533804203" sldId="534"/>
            <ac:spMk id="3" creationId="{E3764038-8339-481B-9020-985FC6E12F4D}"/>
          </ac:spMkLst>
        </pc:spChg>
        <pc:spChg chg="add del mod">
          <ac:chgData name="Steve Shellhammer" userId="0e71f22d-ee3e-49c0-82ff-dbc290af8082" providerId="ADAL" clId="{D51FAECE-D089-466E-95E7-7851295A8625}" dt="2021-08-23T17:54:36.824" v="1868" actId="478"/>
          <ac:spMkLst>
            <pc:docMk/>
            <pc:sldMk cId="3533804203" sldId="534"/>
            <ac:spMk id="10" creationId="{941529D6-D1DD-4FE6-9964-144D7C1A82EF}"/>
          </ac:spMkLst>
        </pc:spChg>
        <pc:spChg chg="add mod">
          <ac:chgData name="Steve Shellhammer" userId="0e71f22d-ee3e-49c0-82ff-dbc290af8082" providerId="ADAL" clId="{D51FAECE-D089-466E-95E7-7851295A8625}" dt="2021-08-23T17:54:44.076" v="1869"/>
          <ac:spMkLst>
            <pc:docMk/>
            <pc:sldMk cId="3533804203" sldId="53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D51FAECE-D089-466E-95E7-7851295A8625}" dt="2021-08-23T17:54:53.993" v="1871" actId="1076"/>
          <ac:picMkLst>
            <pc:docMk/>
            <pc:sldMk cId="3533804203" sldId="534"/>
            <ac:picMk id="8" creationId="{2C93B98A-35FA-4933-9A9B-D68CCACB4224}"/>
          </ac:picMkLst>
        </pc:picChg>
      </pc:sldChg>
      <pc:sldChg chg="addSp delSp modSp new mod">
        <pc:chgData name="Steve Shellhammer" userId="0e71f22d-ee3e-49c0-82ff-dbc290af8082" providerId="ADAL" clId="{D51FAECE-D089-466E-95E7-7851295A8625}" dt="2021-08-23T18:55:09.150" v="2082" actId="20577"/>
        <pc:sldMkLst>
          <pc:docMk/>
          <pc:sldMk cId="767981311" sldId="535"/>
        </pc:sldMkLst>
        <pc:spChg chg="mod">
          <ac:chgData name="Steve Shellhammer" userId="0e71f22d-ee3e-49c0-82ff-dbc290af8082" providerId="ADAL" clId="{D51FAECE-D089-466E-95E7-7851295A8625}" dt="2021-08-23T17:55:54.730" v="1904" actId="20577"/>
          <ac:spMkLst>
            <pc:docMk/>
            <pc:sldMk cId="767981311" sldId="535"/>
            <ac:spMk id="2" creationId="{FC699608-73A5-43E7-A209-403AAB704EE6}"/>
          </ac:spMkLst>
        </pc:spChg>
        <pc:spChg chg="del">
          <ac:chgData name="Steve Shellhammer" userId="0e71f22d-ee3e-49c0-82ff-dbc290af8082" providerId="ADAL" clId="{D51FAECE-D089-466E-95E7-7851295A8625}" dt="2021-08-23T17:56:32.675" v="1905" actId="3680"/>
          <ac:spMkLst>
            <pc:docMk/>
            <pc:sldMk cId="767981311" sldId="535"/>
            <ac:spMk id="3" creationId="{0FEA7BEB-06C4-4DDD-8C74-E35C6DDE42B0}"/>
          </ac:spMkLst>
        </pc:spChg>
        <pc:graphicFrameChg chg="add mod ord modGraphic">
          <ac:chgData name="Steve Shellhammer" userId="0e71f22d-ee3e-49c0-82ff-dbc290af8082" providerId="ADAL" clId="{D51FAECE-D089-466E-95E7-7851295A8625}" dt="2021-08-23T18:55:09.150" v="2082" actId="20577"/>
          <ac:graphicFrameMkLst>
            <pc:docMk/>
            <pc:sldMk cId="767981311" sldId="535"/>
            <ac:graphicFrameMk id="7" creationId="{E24FE839-38A3-4C47-B2D9-DBF4057B71AF}"/>
          </ac:graphicFrameMkLst>
        </pc:graphicFrameChg>
      </pc:sldChg>
      <pc:sldChg chg="modSp new mod">
        <pc:chgData name="Steve Shellhammer" userId="0e71f22d-ee3e-49c0-82ff-dbc290af8082" providerId="ADAL" clId="{D51FAECE-D089-466E-95E7-7851295A8625}" dt="2021-08-23T18:56:59.597" v="2379" actId="33524"/>
        <pc:sldMkLst>
          <pc:docMk/>
          <pc:sldMk cId="913928595" sldId="536"/>
        </pc:sldMkLst>
        <pc:spChg chg="mod">
          <ac:chgData name="Steve Shellhammer" userId="0e71f22d-ee3e-49c0-82ff-dbc290af8082" providerId="ADAL" clId="{D51FAECE-D089-466E-95E7-7851295A8625}" dt="2021-08-23T18:55:35.424" v="2090" actId="20577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D51FAECE-D089-466E-95E7-7851295A8625}" dt="2021-08-23T18:56:59.597" v="2379" actId="33524"/>
          <ac:spMkLst>
            <pc:docMk/>
            <pc:sldMk cId="913928595" sldId="536"/>
            <ac:spMk id="3" creationId="{27473B3F-F94D-4728-A0F8-88BFA6907F94}"/>
          </ac:spMkLst>
        </pc:spChg>
      </pc:sldChg>
    </pc:docChg>
  </pc:docChgLst>
  <pc:docChgLst>
    <pc:chgData name="Steve Shellhammer" userId="0e71f22d-ee3e-49c0-82ff-dbc290af8082" providerId="ADAL" clId="{5D8DA55E-6680-4944-9F37-73F9855C1955}"/>
    <pc:docChg chg="undo custSel addSld delSld modSld sldOrd modMainMaster">
      <pc:chgData name="Steve Shellhammer" userId="0e71f22d-ee3e-49c0-82ff-dbc290af8082" providerId="ADAL" clId="{5D8DA55E-6680-4944-9F37-73F9855C1955}" dt="2022-02-02T16:43:30.164" v="4195" actId="20577"/>
      <pc:docMkLst>
        <pc:docMk/>
      </pc:docMkLst>
      <pc:sldChg chg="modSp mod">
        <pc:chgData name="Steve Shellhammer" userId="0e71f22d-ee3e-49c0-82ff-dbc290af8082" providerId="ADAL" clId="{5D8DA55E-6680-4944-9F37-73F9855C1955}" dt="2022-01-31T21:08:42.459" v="2231" actId="20577"/>
        <pc:sldMkLst>
          <pc:docMk/>
          <pc:sldMk cId="0" sldId="256"/>
        </pc:sldMkLst>
        <pc:spChg chg="mod">
          <ac:chgData name="Steve Shellhammer" userId="0e71f22d-ee3e-49c0-82ff-dbc290af8082" providerId="ADAL" clId="{5D8DA55E-6680-4944-9F37-73F9855C1955}" dt="2022-01-26T18:40:27.416" v="2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5D8DA55E-6680-4944-9F37-73F9855C1955}" dt="2022-01-31T21:08:42.459" v="2231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5D8DA55E-6680-4944-9F37-73F9855C1955}" dt="2022-01-26T18:42:07.104" v="39" actId="798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5D8DA55E-6680-4944-9F37-73F9855C1955}" dt="2022-01-26T18:42:41.653" v="42" actId="47"/>
        <pc:sldMkLst>
          <pc:docMk/>
          <pc:sldMk cId="1268093760" sldId="257"/>
        </pc:sldMkLst>
      </pc:sldChg>
      <pc:sldChg chg="modSp new mod">
        <pc:chgData name="Steve Shellhammer" userId="0e71f22d-ee3e-49c0-82ff-dbc290af8082" providerId="ADAL" clId="{5D8DA55E-6680-4944-9F37-73F9855C1955}" dt="2022-01-31T21:27:52.412" v="4048" actId="20577"/>
        <pc:sldMkLst>
          <pc:docMk/>
          <pc:sldMk cId="4069668031" sldId="257"/>
        </pc:sldMkLst>
        <pc:spChg chg="mod">
          <ac:chgData name="Steve Shellhammer" userId="0e71f22d-ee3e-49c0-82ff-dbc290af8082" providerId="ADAL" clId="{5D8DA55E-6680-4944-9F37-73F9855C1955}" dt="2022-01-26T18:46:18.874" v="143" actId="20577"/>
          <ac:spMkLst>
            <pc:docMk/>
            <pc:sldMk cId="4069668031" sldId="257"/>
            <ac:spMk id="2" creationId="{B463F98D-9F83-4356-A22A-8E65C2D1D4C3}"/>
          </ac:spMkLst>
        </pc:spChg>
        <pc:spChg chg="mod">
          <ac:chgData name="Steve Shellhammer" userId="0e71f22d-ee3e-49c0-82ff-dbc290af8082" providerId="ADAL" clId="{5D8DA55E-6680-4944-9F37-73F9855C1955}" dt="2022-01-31T21:27:52.412" v="4048" actId="20577"/>
          <ac:spMkLst>
            <pc:docMk/>
            <pc:sldMk cId="4069668031" sldId="257"/>
            <ac:spMk id="3" creationId="{BADAA4CC-3C74-43CC-B281-1107AAF576E7}"/>
          </ac:spMkLst>
        </pc:spChg>
      </pc:sldChg>
      <pc:sldChg chg="del">
        <pc:chgData name="Steve Shellhammer" userId="0e71f22d-ee3e-49c0-82ff-dbc290af8082" providerId="ADAL" clId="{5D8DA55E-6680-4944-9F37-73F9855C1955}" dt="2022-01-26T18:42:41.653" v="42" actId="47"/>
        <pc:sldMkLst>
          <pc:docMk/>
          <pc:sldMk cId="1652988365" sldId="258"/>
        </pc:sldMkLst>
      </pc:sldChg>
      <pc:sldChg chg="modSp new del mod">
        <pc:chgData name="Steve Shellhammer" userId="0e71f22d-ee3e-49c0-82ff-dbc290af8082" providerId="ADAL" clId="{5D8DA55E-6680-4944-9F37-73F9855C1955}" dt="2022-01-31T21:27:22.146" v="4033" actId="47"/>
        <pc:sldMkLst>
          <pc:docMk/>
          <pc:sldMk cId="2602163977" sldId="258"/>
        </pc:sldMkLst>
        <pc:spChg chg="mod">
          <ac:chgData name="Steve Shellhammer" userId="0e71f22d-ee3e-49c0-82ff-dbc290af8082" providerId="ADAL" clId="{5D8DA55E-6680-4944-9F37-73F9855C1955}" dt="2022-01-26T19:02:38.899" v="871" actId="14100"/>
          <ac:spMkLst>
            <pc:docMk/>
            <pc:sldMk cId="2602163977" sldId="258"/>
            <ac:spMk id="2" creationId="{6373015D-0386-4EC9-8780-F099444295A8}"/>
          </ac:spMkLst>
        </pc:spChg>
        <pc:spChg chg="mod">
          <ac:chgData name="Steve Shellhammer" userId="0e71f22d-ee3e-49c0-82ff-dbc290af8082" providerId="ADAL" clId="{5D8DA55E-6680-4944-9F37-73F9855C1955}" dt="2022-01-26T19:12:28.294" v="932" actId="14100"/>
          <ac:spMkLst>
            <pc:docMk/>
            <pc:sldMk cId="2602163977" sldId="258"/>
            <ac:spMk id="3" creationId="{2AC0F6DB-3C27-4E6C-8F77-C46FC2A2886F}"/>
          </ac:spMkLst>
        </pc:spChg>
      </pc:sldChg>
      <pc:sldChg chg="addSp modSp add del mod">
        <pc:chgData name="Steve Shellhammer" userId="0e71f22d-ee3e-49c0-82ff-dbc290af8082" providerId="ADAL" clId="{5D8DA55E-6680-4944-9F37-73F9855C1955}" dt="2022-01-31T21:27:22.146" v="4033" actId="47"/>
        <pc:sldMkLst>
          <pc:docMk/>
          <pc:sldMk cId="1073727242" sldId="259"/>
        </pc:sldMkLst>
        <pc:spChg chg="mod">
          <ac:chgData name="Steve Shellhammer" userId="0e71f22d-ee3e-49c0-82ff-dbc290af8082" providerId="ADAL" clId="{5D8DA55E-6680-4944-9F37-73F9855C1955}" dt="2022-01-26T19:23:07.953" v="1334" actId="1036"/>
          <ac:spMkLst>
            <pc:docMk/>
            <pc:sldMk cId="1073727242" sldId="259"/>
            <ac:spMk id="2" creationId="{6373015D-0386-4EC9-8780-F099444295A8}"/>
          </ac:spMkLst>
        </pc:spChg>
        <pc:spChg chg="mod">
          <ac:chgData name="Steve Shellhammer" userId="0e71f22d-ee3e-49c0-82ff-dbc290af8082" providerId="ADAL" clId="{5D8DA55E-6680-4944-9F37-73F9855C1955}" dt="2022-01-26T19:13:43.980" v="934" actId="14100"/>
          <ac:spMkLst>
            <pc:docMk/>
            <pc:sldMk cId="1073727242" sldId="259"/>
            <ac:spMk id="3" creationId="{2AC0F6DB-3C27-4E6C-8F77-C46FC2A2886F}"/>
          </ac:spMkLst>
        </pc:spChg>
        <pc:picChg chg="add mod">
          <ac:chgData name="Steve Shellhammer" userId="0e71f22d-ee3e-49c0-82ff-dbc290af8082" providerId="ADAL" clId="{5D8DA55E-6680-4944-9F37-73F9855C1955}" dt="2022-01-26T19:07:36.295" v="892" actId="1076"/>
          <ac:picMkLst>
            <pc:docMk/>
            <pc:sldMk cId="1073727242" sldId="259"/>
            <ac:picMk id="8" creationId="{B2AAEF53-7F20-4765-A945-DA7E604E3011}"/>
          </ac:picMkLst>
        </pc:picChg>
        <pc:picChg chg="add mod">
          <ac:chgData name="Steve Shellhammer" userId="0e71f22d-ee3e-49c0-82ff-dbc290af8082" providerId="ADAL" clId="{5D8DA55E-6680-4944-9F37-73F9855C1955}" dt="2022-01-26T19:13:45.443" v="935" actId="1076"/>
          <ac:picMkLst>
            <pc:docMk/>
            <pc:sldMk cId="1073727242" sldId="259"/>
            <ac:picMk id="10" creationId="{BF548ADB-4B10-4472-8127-EA1F37965330}"/>
          </ac:picMkLst>
        </pc:picChg>
      </pc:sldChg>
      <pc:sldChg chg="del">
        <pc:chgData name="Steve Shellhammer" userId="0e71f22d-ee3e-49c0-82ff-dbc290af8082" providerId="ADAL" clId="{5D8DA55E-6680-4944-9F37-73F9855C1955}" dt="2022-01-26T18:42:41.653" v="42" actId="47"/>
        <pc:sldMkLst>
          <pc:docMk/>
          <pc:sldMk cId="2056408364" sldId="260"/>
        </pc:sldMkLst>
      </pc:sldChg>
      <pc:sldChg chg="modSp new mod ord">
        <pc:chgData name="Steve Shellhammer" userId="0e71f22d-ee3e-49c0-82ff-dbc290af8082" providerId="ADAL" clId="{5D8DA55E-6680-4944-9F37-73F9855C1955}" dt="2022-01-31T21:27:05.327" v="4032" actId="6549"/>
        <pc:sldMkLst>
          <pc:docMk/>
          <pc:sldMk cId="2229100604" sldId="260"/>
        </pc:sldMkLst>
        <pc:spChg chg="mod">
          <ac:chgData name="Steve Shellhammer" userId="0e71f22d-ee3e-49c0-82ff-dbc290af8082" providerId="ADAL" clId="{5D8DA55E-6680-4944-9F37-73F9855C1955}" dt="2022-01-26T19:13:55.678" v="949" actId="20577"/>
          <ac:spMkLst>
            <pc:docMk/>
            <pc:sldMk cId="2229100604" sldId="260"/>
            <ac:spMk id="2" creationId="{4040FD2F-58BC-4659-B240-C0DDF57BE353}"/>
          </ac:spMkLst>
        </pc:spChg>
        <pc:spChg chg="mod">
          <ac:chgData name="Steve Shellhammer" userId="0e71f22d-ee3e-49c0-82ff-dbc290af8082" providerId="ADAL" clId="{5D8DA55E-6680-4944-9F37-73F9855C1955}" dt="2022-01-31T21:27:05.327" v="4032" actId="6549"/>
          <ac:spMkLst>
            <pc:docMk/>
            <pc:sldMk cId="2229100604" sldId="260"/>
            <ac:spMk id="3" creationId="{DE896106-F56C-484F-8808-3D72CC7C43E7}"/>
          </ac:spMkLst>
        </pc:spChg>
      </pc:sldChg>
      <pc:sldChg chg="addSp delSp modSp add del mod">
        <pc:chgData name="Steve Shellhammer" userId="0e71f22d-ee3e-49c0-82ff-dbc290af8082" providerId="ADAL" clId="{5D8DA55E-6680-4944-9F37-73F9855C1955}" dt="2022-01-31T21:27:22.146" v="4033" actId="47"/>
        <pc:sldMkLst>
          <pc:docMk/>
          <pc:sldMk cId="2599154440" sldId="261"/>
        </pc:sldMkLst>
        <pc:spChg chg="mod">
          <ac:chgData name="Steve Shellhammer" userId="0e71f22d-ee3e-49c0-82ff-dbc290af8082" providerId="ADAL" clId="{5D8DA55E-6680-4944-9F37-73F9855C1955}" dt="2022-01-26T19:22:52.288" v="1330" actId="403"/>
          <ac:spMkLst>
            <pc:docMk/>
            <pc:sldMk cId="2599154440" sldId="261"/>
            <ac:spMk id="2" creationId="{6373015D-0386-4EC9-8780-F099444295A8}"/>
          </ac:spMkLst>
        </pc:spChg>
        <pc:picChg chg="del">
          <ac:chgData name="Steve Shellhammer" userId="0e71f22d-ee3e-49c0-82ff-dbc290af8082" providerId="ADAL" clId="{5D8DA55E-6680-4944-9F37-73F9855C1955}" dt="2022-01-26T19:19:25.059" v="1318" actId="478"/>
          <ac:picMkLst>
            <pc:docMk/>
            <pc:sldMk cId="2599154440" sldId="261"/>
            <ac:picMk id="8" creationId="{B2AAEF53-7F20-4765-A945-DA7E604E3011}"/>
          </ac:picMkLst>
        </pc:picChg>
        <pc:picChg chg="add mod">
          <ac:chgData name="Steve Shellhammer" userId="0e71f22d-ee3e-49c0-82ff-dbc290af8082" providerId="ADAL" clId="{5D8DA55E-6680-4944-9F37-73F9855C1955}" dt="2022-01-26T19:22:48.452" v="1328" actId="1076"/>
          <ac:picMkLst>
            <pc:docMk/>
            <pc:sldMk cId="2599154440" sldId="261"/>
            <ac:picMk id="9" creationId="{988B3F90-FB92-43CC-8B56-4D2B79E5F6A5}"/>
          </ac:picMkLst>
        </pc:picChg>
        <pc:picChg chg="del">
          <ac:chgData name="Steve Shellhammer" userId="0e71f22d-ee3e-49c0-82ff-dbc290af8082" providerId="ADAL" clId="{5D8DA55E-6680-4944-9F37-73F9855C1955}" dt="2022-01-26T19:19:26.385" v="1319" actId="478"/>
          <ac:picMkLst>
            <pc:docMk/>
            <pc:sldMk cId="2599154440" sldId="261"/>
            <ac:picMk id="10" creationId="{BF548ADB-4B10-4472-8127-EA1F37965330}"/>
          </ac:picMkLst>
        </pc:picChg>
      </pc:sldChg>
      <pc:sldChg chg="del">
        <pc:chgData name="Steve Shellhammer" userId="0e71f22d-ee3e-49c0-82ff-dbc290af8082" providerId="ADAL" clId="{5D8DA55E-6680-4944-9F37-73F9855C1955}" dt="2022-01-26T18:42:41.653" v="42" actId="47"/>
        <pc:sldMkLst>
          <pc:docMk/>
          <pc:sldMk cId="4278205582" sldId="261"/>
        </pc:sldMkLst>
      </pc:sldChg>
      <pc:sldChg chg="addSp modSp new del mod">
        <pc:chgData name="Steve Shellhammer" userId="0e71f22d-ee3e-49c0-82ff-dbc290af8082" providerId="ADAL" clId="{5D8DA55E-6680-4944-9F37-73F9855C1955}" dt="2022-01-31T21:27:22.146" v="4033" actId="47"/>
        <pc:sldMkLst>
          <pc:docMk/>
          <pc:sldMk cId="1549057316" sldId="262"/>
        </pc:sldMkLst>
        <pc:spChg chg="mod">
          <ac:chgData name="Steve Shellhammer" userId="0e71f22d-ee3e-49c0-82ff-dbc290af8082" providerId="ADAL" clId="{5D8DA55E-6680-4944-9F37-73F9855C1955}" dt="2022-01-26T22:53:55.826" v="2076" actId="14100"/>
          <ac:spMkLst>
            <pc:docMk/>
            <pc:sldMk cId="1549057316" sldId="262"/>
            <ac:spMk id="2" creationId="{9514C5B2-2829-4FB0-ADD6-F7B36C1F797A}"/>
          </ac:spMkLst>
        </pc:spChg>
        <pc:spChg chg="mod">
          <ac:chgData name="Steve Shellhammer" userId="0e71f22d-ee3e-49c0-82ff-dbc290af8082" providerId="ADAL" clId="{5D8DA55E-6680-4944-9F37-73F9855C1955}" dt="2022-01-26T22:53:43.494" v="2073" actId="14100"/>
          <ac:spMkLst>
            <pc:docMk/>
            <pc:sldMk cId="1549057316" sldId="262"/>
            <ac:spMk id="3" creationId="{6B86461D-509A-45EE-9E05-E0DE27B829E2}"/>
          </ac:spMkLst>
        </pc:spChg>
        <pc:picChg chg="add mod">
          <ac:chgData name="Steve Shellhammer" userId="0e71f22d-ee3e-49c0-82ff-dbc290af8082" providerId="ADAL" clId="{5D8DA55E-6680-4944-9F37-73F9855C1955}" dt="2022-01-26T22:53:50.036" v="2075" actId="1076"/>
          <ac:picMkLst>
            <pc:docMk/>
            <pc:sldMk cId="1549057316" sldId="262"/>
            <ac:picMk id="8" creationId="{0D00B7CA-3515-4F13-BEE2-6C01CBE3B559}"/>
          </ac:picMkLst>
        </pc:picChg>
      </pc:sldChg>
      <pc:sldChg chg="modSp new del mod">
        <pc:chgData name="Steve Shellhammer" userId="0e71f22d-ee3e-49c0-82ff-dbc290af8082" providerId="ADAL" clId="{5D8DA55E-6680-4944-9F37-73F9855C1955}" dt="2022-01-31T21:27:22.146" v="4033" actId="47"/>
        <pc:sldMkLst>
          <pc:docMk/>
          <pc:sldMk cId="887191601" sldId="263"/>
        </pc:sldMkLst>
        <pc:spChg chg="mod">
          <ac:chgData name="Steve Shellhammer" userId="0e71f22d-ee3e-49c0-82ff-dbc290af8082" providerId="ADAL" clId="{5D8DA55E-6680-4944-9F37-73F9855C1955}" dt="2022-01-26T22:36:46.148" v="2064" actId="14100"/>
          <ac:spMkLst>
            <pc:docMk/>
            <pc:sldMk cId="887191601" sldId="263"/>
            <ac:spMk id="2" creationId="{42C1BFE0-2456-431F-9F57-054FA8C2F434}"/>
          </ac:spMkLst>
        </pc:spChg>
        <pc:spChg chg="mod">
          <ac:chgData name="Steve Shellhammer" userId="0e71f22d-ee3e-49c0-82ff-dbc290af8082" providerId="ADAL" clId="{5D8DA55E-6680-4944-9F37-73F9855C1955}" dt="2022-01-26T22:35:57.149" v="2042" actId="255"/>
          <ac:spMkLst>
            <pc:docMk/>
            <pc:sldMk cId="887191601" sldId="263"/>
            <ac:spMk id="3" creationId="{2C4ECF9E-DCC6-4900-8A48-DA1C6ED543A8}"/>
          </ac:spMkLst>
        </pc:spChg>
      </pc:sldChg>
      <pc:sldChg chg="modSp new del mod">
        <pc:chgData name="Steve Shellhammer" userId="0e71f22d-ee3e-49c0-82ff-dbc290af8082" providerId="ADAL" clId="{5D8DA55E-6680-4944-9F37-73F9855C1955}" dt="2022-01-31T21:27:22.146" v="4033" actId="47"/>
        <pc:sldMkLst>
          <pc:docMk/>
          <pc:sldMk cId="922460241" sldId="264"/>
        </pc:sldMkLst>
        <pc:spChg chg="mod">
          <ac:chgData name="Steve Shellhammer" userId="0e71f22d-ee3e-49c0-82ff-dbc290af8082" providerId="ADAL" clId="{5D8DA55E-6680-4944-9F37-73F9855C1955}" dt="2022-01-26T23:00:04.462" v="2144" actId="1076"/>
          <ac:spMkLst>
            <pc:docMk/>
            <pc:sldMk cId="922460241" sldId="264"/>
            <ac:spMk id="2" creationId="{6AD8FE0D-E976-4578-A1A7-95105327048C}"/>
          </ac:spMkLst>
        </pc:spChg>
        <pc:spChg chg="mod">
          <ac:chgData name="Steve Shellhammer" userId="0e71f22d-ee3e-49c0-82ff-dbc290af8082" providerId="ADAL" clId="{5D8DA55E-6680-4944-9F37-73F9855C1955}" dt="2022-01-26T23:00:25.431" v="2147" actId="20577"/>
          <ac:spMkLst>
            <pc:docMk/>
            <pc:sldMk cId="922460241" sldId="264"/>
            <ac:spMk id="3" creationId="{CAED19BA-CDD7-41FC-B890-2A78F4F1EDF4}"/>
          </ac:spMkLst>
        </pc:spChg>
      </pc:sldChg>
      <pc:sldChg chg="modSp add del mod">
        <pc:chgData name="Steve Shellhammer" userId="0e71f22d-ee3e-49c0-82ff-dbc290af8082" providerId="ADAL" clId="{5D8DA55E-6680-4944-9F37-73F9855C1955}" dt="2022-01-31T21:27:22.146" v="4033" actId="47"/>
        <pc:sldMkLst>
          <pc:docMk/>
          <pc:sldMk cId="3294797052" sldId="265"/>
        </pc:sldMkLst>
        <pc:spChg chg="mod">
          <ac:chgData name="Steve Shellhammer" userId="0e71f22d-ee3e-49c0-82ff-dbc290af8082" providerId="ADAL" clId="{5D8DA55E-6680-4944-9F37-73F9855C1955}" dt="2022-01-27T00:37:38.131" v="2150" actId="20577"/>
          <ac:spMkLst>
            <pc:docMk/>
            <pc:sldMk cId="3294797052" sldId="265"/>
            <ac:spMk id="2" creationId="{4040FD2F-58BC-4659-B240-C0DDF57BE353}"/>
          </ac:spMkLst>
        </pc:spChg>
        <pc:spChg chg="mod">
          <ac:chgData name="Steve Shellhammer" userId="0e71f22d-ee3e-49c0-82ff-dbc290af8082" providerId="ADAL" clId="{5D8DA55E-6680-4944-9F37-73F9855C1955}" dt="2022-01-27T00:38:04.415" v="2229" actId="20577"/>
          <ac:spMkLst>
            <pc:docMk/>
            <pc:sldMk cId="3294797052" sldId="265"/>
            <ac:spMk id="3" creationId="{DE896106-F56C-484F-8808-3D72CC7C43E7}"/>
          </ac:spMkLst>
        </pc:spChg>
      </pc:sldChg>
      <pc:sldChg chg="addSp delSp modSp new mod">
        <pc:chgData name="Steve Shellhammer" userId="0e71f22d-ee3e-49c0-82ff-dbc290af8082" providerId="ADAL" clId="{5D8DA55E-6680-4944-9F37-73F9855C1955}" dt="2022-02-02T16:41:51.832" v="4099" actId="6549"/>
        <pc:sldMkLst>
          <pc:docMk/>
          <pc:sldMk cId="753744538" sldId="266"/>
        </pc:sldMkLst>
        <pc:spChg chg="mod">
          <ac:chgData name="Steve Shellhammer" userId="0e71f22d-ee3e-49c0-82ff-dbc290af8082" providerId="ADAL" clId="{5D8DA55E-6680-4944-9F37-73F9855C1955}" dt="2022-01-31T21:19:37.632" v="3320" actId="403"/>
          <ac:spMkLst>
            <pc:docMk/>
            <pc:sldMk cId="753744538" sldId="266"/>
            <ac:spMk id="2" creationId="{2DBC8A5E-136B-403F-8C3C-7A77117821B6}"/>
          </ac:spMkLst>
        </pc:spChg>
        <pc:spChg chg="del">
          <ac:chgData name="Steve Shellhammer" userId="0e71f22d-ee3e-49c0-82ff-dbc290af8082" providerId="ADAL" clId="{5D8DA55E-6680-4944-9F37-73F9855C1955}" dt="2022-01-31T21:11:36.135" v="2371" actId="3680"/>
          <ac:spMkLst>
            <pc:docMk/>
            <pc:sldMk cId="753744538" sldId="266"/>
            <ac:spMk id="3" creationId="{9306D05E-044C-4588-938D-ECD128CF30B6}"/>
          </ac:spMkLst>
        </pc:spChg>
        <pc:graphicFrameChg chg="add mod ord modGraphic">
          <ac:chgData name="Steve Shellhammer" userId="0e71f22d-ee3e-49c0-82ff-dbc290af8082" providerId="ADAL" clId="{5D8DA55E-6680-4944-9F37-73F9855C1955}" dt="2022-02-02T16:41:51.832" v="4099" actId="6549"/>
          <ac:graphicFrameMkLst>
            <pc:docMk/>
            <pc:sldMk cId="753744538" sldId="266"/>
            <ac:graphicFrameMk id="7" creationId="{A6AC749E-3067-4FC2-8188-27677AB98CC0}"/>
          </ac:graphicFrameMkLst>
        </pc:graphicFrameChg>
      </pc:sldChg>
      <pc:sldChg chg="modSp new mod">
        <pc:chgData name="Steve Shellhammer" userId="0e71f22d-ee3e-49c0-82ff-dbc290af8082" providerId="ADAL" clId="{5D8DA55E-6680-4944-9F37-73F9855C1955}" dt="2022-02-02T16:43:30.164" v="4195" actId="20577"/>
        <pc:sldMkLst>
          <pc:docMk/>
          <pc:sldMk cId="2051032734" sldId="267"/>
        </pc:sldMkLst>
        <pc:spChg chg="mod">
          <ac:chgData name="Steve Shellhammer" userId="0e71f22d-ee3e-49c0-82ff-dbc290af8082" providerId="ADAL" clId="{5D8DA55E-6680-4944-9F37-73F9855C1955}" dt="2022-01-31T21:24:24.438" v="3707" actId="20577"/>
          <ac:spMkLst>
            <pc:docMk/>
            <pc:sldMk cId="2051032734" sldId="267"/>
            <ac:spMk id="2" creationId="{363AA7AE-805D-475E-9E97-853EA35DBEBD}"/>
          </ac:spMkLst>
        </pc:spChg>
        <pc:spChg chg="mod">
          <ac:chgData name="Steve Shellhammer" userId="0e71f22d-ee3e-49c0-82ff-dbc290af8082" providerId="ADAL" clId="{5D8DA55E-6680-4944-9F37-73F9855C1955}" dt="2022-02-02T16:43:30.164" v="4195" actId="20577"/>
          <ac:spMkLst>
            <pc:docMk/>
            <pc:sldMk cId="2051032734" sldId="267"/>
            <ac:spMk id="3" creationId="{99148B7E-11DC-47C0-8D30-65CFDE6E42BB}"/>
          </ac:spMkLst>
        </pc:spChg>
      </pc:sldChg>
      <pc:sldMasterChg chg="modSldLayout">
        <pc:chgData name="Steve Shellhammer" userId="0e71f22d-ee3e-49c0-82ff-dbc290af8082" providerId="ADAL" clId="{5D8DA55E-6680-4944-9F37-73F9855C1955}" dt="2022-01-26T18:42:30.058" v="41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5D8DA55E-6680-4944-9F37-73F9855C1955}" dt="2022-01-26T18:42:30.058" v="41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5D8DA55E-6680-4944-9F37-73F9855C1955}" dt="2022-01-26T18:42:30.058" v="41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4BEF9BDC-F032-4DC8-AE08-8E871FDFC973}"/>
    <pc:docChg chg="custSel addSld delSld modSld">
      <pc:chgData name="Steve Shellhammer" userId="0e71f22d-ee3e-49c0-82ff-dbc290af8082" providerId="ADAL" clId="{4BEF9BDC-F032-4DC8-AE08-8E871FDFC973}" dt="2021-12-15T19:19:26.696" v="931" actId="14100"/>
      <pc:docMkLst>
        <pc:docMk/>
      </pc:docMkLst>
      <pc:sldChg chg="modSp mod">
        <pc:chgData name="Steve Shellhammer" userId="0e71f22d-ee3e-49c0-82ff-dbc290af8082" providerId="ADAL" clId="{4BEF9BDC-F032-4DC8-AE08-8E871FDFC973}" dt="2021-12-15T19:05:34.236" v="55" actId="20577"/>
        <pc:sldMkLst>
          <pc:docMk/>
          <pc:sldMk cId="0" sldId="256"/>
        </pc:sldMkLst>
        <pc:spChg chg="mod">
          <ac:chgData name="Steve Shellhammer" userId="0e71f22d-ee3e-49c0-82ff-dbc290af8082" providerId="ADAL" clId="{4BEF9BDC-F032-4DC8-AE08-8E871FDFC973}" dt="2021-12-15T19:05:34.236" v="55" actId="20577"/>
          <ac:spMkLst>
            <pc:docMk/>
            <pc:sldMk cId="0" sldId="256"/>
            <ac:spMk id="3073" creationId="{00000000-0000-0000-0000-000000000000}"/>
          </ac:spMkLst>
        </pc:spChg>
      </pc:sldChg>
      <pc:sldChg chg="addSp delSp modSp new mod">
        <pc:chgData name="Steve Shellhammer" userId="0e71f22d-ee3e-49c0-82ff-dbc290af8082" providerId="ADAL" clId="{4BEF9BDC-F032-4DC8-AE08-8E871FDFC973}" dt="2021-12-15T19:19:26.696" v="931" actId="14100"/>
        <pc:sldMkLst>
          <pc:docMk/>
          <pc:sldMk cId="1818284453" sldId="257"/>
        </pc:sldMkLst>
        <pc:spChg chg="mod">
          <ac:chgData name="Steve Shellhammer" userId="0e71f22d-ee3e-49c0-82ff-dbc290af8082" providerId="ADAL" clId="{4BEF9BDC-F032-4DC8-AE08-8E871FDFC973}" dt="2021-12-15T19:19:26.696" v="931" actId="14100"/>
          <ac:spMkLst>
            <pc:docMk/>
            <pc:sldMk cId="1818284453" sldId="257"/>
            <ac:spMk id="2" creationId="{64533BB7-FAFB-4FC3-981D-0A6567FBDDEE}"/>
          </ac:spMkLst>
        </pc:spChg>
        <pc:spChg chg="del">
          <ac:chgData name="Steve Shellhammer" userId="0e71f22d-ee3e-49c0-82ff-dbc290af8082" providerId="ADAL" clId="{4BEF9BDC-F032-4DC8-AE08-8E871FDFC973}" dt="2021-12-15T19:06:29.025" v="61" actId="3680"/>
          <ac:spMkLst>
            <pc:docMk/>
            <pc:sldMk cId="1818284453" sldId="257"/>
            <ac:spMk id="3" creationId="{84F7E4C1-CD31-446F-9902-0E9A593706E9}"/>
          </ac:spMkLst>
        </pc:spChg>
        <pc:graphicFrameChg chg="add mod ord modGraphic">
          <ac:chgData name="Steve Shellhammer" userId="0e71f22d-ee3e-49c0-82ff-dbc290af8082" providerId="ADAL" clId="{4BEF9BDC-F032-4DC8-AE08-8E871FDFC973}" dt="2021-12-15T19:19:15.702" v="930" actId="20577"/>
          <ac:graphicFrameMkLst>
            <pc:docMk/>
            <pc:sldMk cId="1818284453" sldId="257"/>
            <ac:graphicFrameMk id="7" creationId="{A42A355E-236F-460F-83F1-4F072CA8B84A}"/>
          </ac:graphicFrameMkLst>
        </pc:graphicFrameChg>
      </pc:sldChg>
      <pc:sldChg chg="del">
        <pc:chgData name="Steve Shellhammer" userId="0e71f22d-ee3e-49c0-82ff-dbc290af8082" providerId="ADAL" clId="{4BEF9BDC-F032-4DC8-AE08-8E871FDFC973}" dt="2021-12-15T19:05:45.421" v="56" actId="47"/>
        <pc:sldMkLst>
          <pc:docMk/>
          <pc:sldMk cId="892837641" sldId="261"/>
        </pc:sldMkLst>
      </pc:sldChg>
      <pc:sldChg chg="del">
        <pc:chgData name="Steve Shellhammer" userId="0e71f22d-ee3e-49c0-82ff-dbc290af8082" providerId="ADAL" clId="{4BEF9BDC-F032-4DC8-AE08-8E871FDFC973}" dt="2021-12-15T19:05:45.421" v="56" actId="47"/>
        <pc:sldMkLst>
          <pc:docMk/>
          <pc:sldMk cId="1059277879" sldId="262"/>
        </pc:sldMkLst>
      </pc:sldChg>
      <pc:sldChg chg="del">
        <pc:chgData name="Steve Shellhammer" userId="0e71f22d-ee3e-49c0-82ff-dbc290af8082" providerId="ADAL" clId="{4BEF9BDC-F032-4DC8-AE08-8E871FDFC973}" dt="2021-12-15T19:05:45.421" v="56" actId="47"/>
        <pc:sldMkLst>
          <pc:docMk/>
          <pc:sldMk cId="1245981238" sldId="263"/>
        </pc:sldMkLst>
      </pc:sldChg>
      <pc:sldChg chg="del">
        <pc:chgData name="Steve Shellhammer" userId="0e71f22d-ee3e-49c0-82ff-dbc290af8082" providerId="ADAL" clId="{4BEF9BDC-F032-4DC8-AE08-8E871FDFC973}" dt="2021-12-15T19:05:45.421" v="56" actId="47"/>
        <pc:sldMkLst>
          <pc:docMk/>
          <pc:sldMk cId="3397110943" sldId="264"/>
        </pc:sldMkLst>
      </pc:sldChg>
      <pc:sldChg chg="del">
        <pc:chgData name="Steve Shellhammer" userId="0e71f22d-ee3e-49c0-82ff-dbc290af8082" providerId="ADAL" clId="{4BEF9BDC-F032-4DC8-AE08-8E871FDFC973}" dt="2021-12-15T19:05:45.421" v="56" actId="47"/>
        <pc:sldMkLst>
          <pc:docMk/>
          <pc:sldMk cId="1637956651" sldId="265"/>
        </pc:sldMkLst>
      </pc:sldChg>
      <pc:sldChg chg="del">
        <pc:chgData name="Steve Shellhammer" userId="0e71f22d-ee3e-49c0-82ff-dbc290af8082" providerId="ADAL" clId="{4BEF9BDC-F032-4DC8-AE08-8E871FDFC973}" dt="2021-12-15T19:05:45.421" v="56" actId="47"/>
        <pc:sldMkLst>
          <pc:docMk/>
          <pc:sldMk cId="32380300" sldId="266"/>
        </pc:sldMkLst>
      </pc:sldChg>
      <pc:sldChg chg="del">
        <pc:chgData name="Steve Shellhammer" userId="0e71f22d-ee3e-49c0-82ff-dbc290af8082" providerId="ADAL" clId="{4BEF9BDC-F032-4DC8-AE08-8E871FDFC973}" dt="2021-12-15T19:05:45.421" v="56" actId="47"/>
        <pc:sldMkLst>
          <pc:docMk/>
          <pc:sldMk cId="3040133334" sldId="267"/>
        </pc:sldMkLst>
      </pc:sldChg>
    </pc:docChg>
  </pc:docChgLst>
  <pc:docChgLst>
    <pc:chgData name="Steve Shellhammer" userId="0e71f22d-ee3e-49c0-82ff-dbc290af8082" providerId="ADAL" clId="{5057674F-65FE-451C-893C-82634109ADB4}"/>
    <pc:docChg chg="undo custSel addSld delSld modSld">
      <pc:chgData name="Steve Shellhammer" userId="0e71f22d-ee3e-49c0-82ff-dbc290af8082" providerId="ADAL" clId="{5057674F-65FE-451C-893C-82634109ADB4}" dt="2022-01-25T20:40:37.132" v="677" actId="122"/>
      <pc:docMkLst>
        <pc:docMk/>
      </pc:docMkLst>
      <pc:sldChg chg="modSp mod">
        <pc:chgData name="Steve Shellhammer" userId="0e71f22d-ee3e-49c0-82ff-dbc290af8082" providerId="ADAL" clId="{5057674F-65FE-451C-893C-82634109ADB4}" dt="2022-01-25T20:29:27.585" v="78" actId="20577"/>
        <pc:sldMkLst>
          <pc:docMk/>
          <pc:sldMk cId="0" sldId="256"/>
        </pc:sldMkLst>
        <pc:spChg chg="mod">
          <ac:chgData name="Steve Shellhammer" userId="0e71f22d-ee3e-49c0-82ff-dbc290af8082" providerId="ADAL" clId="{5057674F-65FE-451C-893C-82634109ADB4}" dt="2022-01-25T20:29:27.585" v="78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new mod">
        <pc:chgData name="Steve Shellhammer" userId="0e71f22d-ee3e-49c0-82ff-dbc290af8082" providerId="ADAL" clId="{5057674F-65FE-451C-893C-82634109ADB4}" dt="2022-01-25T20:32:04.038" v="344" actId="1076"/>
        <pc:sldMkLst>
          <pc:docMk/>
          <pc:sldMk cId="1268093760" sldId="257"/>
        </pc:sldMkLst>
        <pc:spChg chg="mod">
          <ac:chgData name="Steve Shellhammer" userId="0e71f22d-ee3e-49c0-82ff-dbc290af8082" providerId="ADAL" clId="{5057674F-65FE-451C-893C-82634109ADB4}" dt="2022-01-25T20:29:42.817" v="90" actId="20577"/>
          <ac:spMkLst>
            <pc:docMk/>
            <pc:sldMk cId="1268093760" sldId="257"/>
            <ac:spMk id="2" creationId="{B2F9C27A-5170-4ABC-BEE5-ADC49BEC3788}"/>
          </ac:spMkLst>
        </pc:spChg>
        <pc:spChg chg="mod">
          <ac:chgData name="Steve Shellhammer" userId="0e71f22d-ee3e-49c0-82ff-dbc290af8082" providerId="ADAL" clId="{5057674F-65FE-451C-893C-82634109ADB4}" dt="2022-01-25T20:32:04.038" v="344" actId="1076"/>
          <ac:spMkLst>
            <pc:docMk/>
            <pc:sldMk cId="1268093760" sldId="257"/>
            <ac:spMk id="3" creationId="{EDDB5013-A2C7-4FAC-881A-93D41F23553A}"/>
          </ac:spMkLst>
        </pc:spChg>
      </pc:sldChg>
      <pc:sldChg chg="del">
        <pc:chgData name="Steve Shellhammer" userId="0e71f22d-ee3e-49c0-82ff-dbc290af8082" providerId="ADAL" clId="{5057674F-65FE-451C-893C-82634109ADB4}" dt="2022-01-25T20:29:35.238" v="79" actId="47"/>
        <pc:sldMkLst>
          <pc:docMk/>
          <pc:sldMk cId="1818284453" sldId="257"/>
        </pc:sldMkLst>
      </pc:sldChg>
      <pc:sldChg chg="del">
        <pc:chgData name="Steve Shellhammer" userId="0e71f22d-ee3e-49c0-82ff-dbc290af8082" providerId="ADAL" clId="{5057674F-65FE-451C-893C-82634109ADB4}" dt="2022-01-25T20:29:35.238" v="79" actId="47"/>
        <pc:sldMkLst>
          <pc:docMk/>
          <pc:sldMk cId="356621778" sldId="258"/>
        </pc:sldMkLst>
      </pc:sldChg>
      <pc:sldChg chg="addSp modSp new mod">
        <pc:chgData name="Steve Shellhammer" userId="0e71f22d-ee3e-49c0-82ff-dbc290af8082" providerId="ADAL" clId="{5057674F-65FE-451C-893C-82634109ADB4}" dt="2022-01-25T20:35:08.875" v="504" actId="1076"/>
        <pc:sldMkLst>
          <pc:docMk/>
          <pc:sldMk cId="1652988365" sldId="258"/>
        </pc:sldMkLst>
        <pc:spChg chg="mod">
          <ac:chgData name="Steve Shellhammer" userId="0e71f22d-ee3e-49c0-82ff-dbc290af8082" providerId="ADAL" clId="{5057674F-65FE-451C-893C-82634109ADB4}" dt="2022-01-25T20:32:31.225" v="373" actId="14100"/>
          <ac:spMkLst>
            <pc:docMk/>
            <pc:sldMk cId="1652988365" sldId="258"/>
            <ac:spMk id="2" creationId="{D5C11D99-D882-4054-ADC3-504D9E2FFAB9}"/>
          </ac:spMkLst>
        </pc:spChg>
        <pc:spChg chg="mod">
          <ac:chgData name="Steve Shellhammer" userId="0e71f22d-ee3e-49c0-82ff-dbc290af8082" providerId="ADAL" clId="{5057674F-65FE-451C-893C-82634109ADB4}" dt="2022-01-25T20:35:08.875" v="504" actId="1076"/>
          <ac:spMkLst>
            <pc:docMk/>
            <pc:sldMk cId="1652988365" sldId="258"/>
            <ac:spMk id="3" creationId="{EB09B830-A4B3-4204-95A4-7BED2A7445B1}"/>
          </ac:spMkLst>
        </pc:spChg>
        <pc:picChg chg="add mod">
          <ac:chgData name="Steve Shellhammer" userId="0e71f22d-ee3e-49c0-82ff-dbc290af8082" providerId="ADAL" clId="{5057674F-65FE-451C-893C-82634109ADB4}" dt="2022-01-25T20:33:15.888" v="379" actId="1076"/>
          <ac:picMkLst>
            <pc:docMk/>
            <pc:sldMk cId="1652988365" sldId="258"/>
            <ac:picMk id="8" creationId="{256F7918-8A28-45BD-8919-0BDB3A580B1E}"/>
          </ac:picMkLst>
        </pc:picChg>
      </pc:sldChg>
      <pc:sldChg chg="del">
        <pc:chgData name="Steve Shellhammer" userId="0e71f22d-ee3e-49c0-82ff-dbc290af8082" providerId="ADAL" clId="{5057674F-65FE-451C-893C-82634109ADB4}" dt="2022-01-25T20:29:35.238" v="79" actId="47"/>
        <pc:sldMkLst>
          <pc:docMk/>
          <pc:sldMk cId="1216426484" sldId="259"/>
        </pc:sldMkLst>
      </pc:sldChg>
      <pc:sldChg chg="addSp delSp modSp add mod">
        <pc:chgData name="Steve Shellhammer" userId="0e71f22d-ee3e-49c0-82ff-dbc290af8082" providerId="ADAL" clId="{5057674F-65FE-451C-893C-82634109ADB4}" dt="2022-01-25T20:36:03.374" v="554" actId="14100"/>
        <pc:sldMkLst>
          <pc:docMk/>
          <pc:sldMk cId="2577833649" sldId="259"/>
        </pc:sldMkLst>
        <pc:spChg chg="mod">
          <ac:chgData name="Steve Shellhammer" userId="0e71f22d-ee3e-49c0-82ff-dbc290af8082" providerId="ADAL" clId="{5057674F-65FE-451C-893C-82634109ADB4}" dt="2022-01-25T20:35:40.388" v="549" actId="20577"/>
          <ac:spMkLst>
            <pc:docMk/>
            <pc:sldMk cId="2577833649" sldId="259"/>
            <ac:spMk id="2" creationId="{D5C11D99-D882-4054-ADC3-504D9E2FFAB9}"/>
          </ac:spMkLst>
        </pc:spChg>
        <pc:spChg chg="mod">
          <ac:chgData name="Steve Shellhammer" userId="0e71f22d-ee3e-49c0-82ff-dbc290af8082" providerId="ADAL" clId="{5057674F-65FE-451C-893C-82634109ADB4}" dt="2022-01-25T20:36:03.374" v="554" actId="14100"/>
          <ac:spMkLst>
            <pc:docMk/>
            <pc:sldMk cId="2577833649" sldId="259"/>
            <ac:spMk id="3" creationId="{EB09B830-A4B3-4204-95A4-7BED2A7445B1}"/>
          </ac:spMkLst>
        </pc:spChg>
        <pc:picChg chg="del">
          <ac:chgData name="Steve Shellhammer" userId="0e71f22d-ee3e-49c0-82ff-dbc290af8082" providerId="ADAL" clId="{5057674F-65FE-451C-893C-82634109ADB4}" dt="2022-01-25T20:35:16.192" v="506" actId="478"/>
          <ac:picMkLst>
            <pc:docMk/>
            <pc:sldMk cId="2577833649" sldId="259"/>
            <ac:picMk id="8" creationId="{256F7918-8A28-45BD-8919-0BDB3A580B1E}"/>
          </ac:picMkLst>
        </pc:picChg>
        <pc:picChg chg="add mod">
          <ac:chgData name="Steve Shellhammer" userId="0e71f22d-ee3e-49c0-82ff-dbc290af8082" providerId="ADAL" clId="{5057674F-65FE-451C-893C-82634109ADB4}" dt="2022-01-25T20:35:59.446" v="553" actId="1076"/>
          <ac:picMkLst>
            <pc:docMk/>
            <pc:sldMk cId="2577833649" sldId="259"/>
            <ac:picMk id="9" creationId="{521F447F-9B4E-4C61-90C4-2D322357DBFB}"/>
          </ac:picMkLst>
        </pc:picChg>
      </pc:sldChg>
      <pc:sldChg chg="del">
        <pc:chgData name="Steve Shellhammer" userId="0e71f22d-ee3e-49c0-82ff-dbc290af8082" providerId="ADAL" clId="{5057674F-65FE-451C-893C-82634109ADB4}" dt="2022-01-25T20:29:35.238" v="79" actId="47"/>
        <pc:sldMkLst>
          <pc:docMk/>
          <pc:sldMk cId="1903606974" sldId="260"/>
        </pc:sldMkLst>
      </pc:sldChg>
      <pc:sldChg chg="addSp delSp modSp new mod">
        <pc:chgData name="Steve Shellhammer" userId="0e71f22d-ee3e-49c0-82ff-dbc290af8082" providerId="ADAL" clId="{5057674F-65FE-451C-893C-82634109ADB4}" dt="2022-01-25T20:40:37.132" v="677" actId="122"/>
        <pc:sldMkLst>
          <pc:docMk/>
          <pc:sldMk cId="2056408364" sldId="260"/>
        </pc:sldMkLst>
        <pc:spChg chg="mod">
          <ac:chgData name="Steve Shellhammer" userId="0e71f22d-ee3e-49c0-82ff-dbc290af8082" providerId="ADAL" clId="{5057674F-65FE-451C-893C-82634109ADB4}" dt="2022-01-25T20:37:04.871" v="601" actId="14100"/>
          <ac:spMkLst>
            <pc:docMk/>
            <pc:sldMk cId="2056408364" sldId="260"/>
            <ac:spMk id="2" creationId="{BBE060AA-CEF0-4CDD-9D06-79FF13393F4C}"/>
          </ac:spMkLst>
        </pc:spChg>
        <pc:spChg chg="del">
          <ac:chgData name="Steve Shellhammer" userId="0e71f22d-ee3e-49c0-82ff-dbc290af8082" providerId="ADAL" clId="{5057674F-65FE-451C-893C-82634109ADB4}" dt="2022-01-25T20:36:23.308" v="556" actId="3680"/>
          <ac:spMkLst>
            <pc:docMk/>
            <pc:sldMk cId="2056408364" sldId="260"/>
            <ac:spMk id="3" creationId="{D0612867-AD46-42CB-B519-59D771C904DE}"/>
          </ac:spMkLst>
        </pc:spChg>
        <pc:graphicFrameChg chg="add mod ord modGraphic">
          <ac:chgData name="Steve Shellhammer" userId="0e71f22d-ee3e-49c0-82ff-dbc290af8082" providerId="ADAL" clId="{5057674F-65FE-451C-893C-82634109ADB4}" dt="2022-01-25T20:40:37.132" v="677" actId="122"/>
          <ac:graphicFrameMkLst>
            <pc:docMk/>
            <pc:sldMk cId="2056408364" sldId="260"/>
            <ac:graphicFrameMk id="7" creationId="{059A9400-15E3-4F8D-ABBD-E308815A203C}"/>
          </ac:graphicFrameMkLst>
        </pc:graphicFrameChg>
      </pc:sldChg>
    </pc:docChg>
  </pc:docChgLst>
  <pc:docChgLst>
    <pc:chgData name="Steve Shellhammer" userId="0e71f22d-ee3e-49c0-82ff-dbc290af8082" providerId="ADAL" clId="{BC1A68F2-2C94-409D-B15B-E70CE4D3DE2B}"/>
    <pc:docChg chg="undo redo custSel modSld">
      <pc:chgData name="Steve Shellhammer" userId="0e71f22d-ee3e-49c0-82ff-dbc290af8082" providerId="ADAL" clId="{BC1A68F2-2C94-409D-B15B-E70CE4D3DE2B}" dt="2021-07-13T21:13:39.358" v="241" actId="20577"/>
      <pc:docMkLst>
        <pc:docMk/>
      </pc:docMkLst>
      <pc:sldChg chg="modSp mod">
        <pc:chgData name="Steve Shellhammer" userId="0e71f22d-ee3e-49c0-82ff-dbc290af8082" providerId="ADAL" clId="{BC1A68F2-2C94-409D-B15B-E70CE4D3DE2B}" dt="2021-07-13T19:14:36.136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BC1A68F2-2C94-409D-B15B-E70CE4D3DE2B}" dt="2021-07-13T19:14:36.136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Steve Shellhammer" userId="0e71f22d-ee3e-49c0-82ff-dbc290af8082" providerId="ADAL" clId="{BC1A68F2-2C94-409D-B15B-E70CE4D3DE2B}" dt="2021-07-13T21:13:09.740" v="225" actId="1036"/>
        <pc:sldMkLst>
          <pc:docMk/>
          <pc:sldMk cId="4109633702" sldId="511"/>
        </pc:sldMkLst>
        <pc:spChg chg="mod">
          <ac:chgData name="Steve Shellhammer" userId="0e71f22d-ee3e-49c0-82ff-dbc290af8082" providerId="ADAL" clId="{BC1A68F2-2C94-409D-B15B-E70CE4D3DE2B}" dt="2021-07-13T21:12:54.194" v="219" actId="14100"/>
          <ac:spMkLst>
            <pc:docMk/>
            <pc:sldMk cId="4109633702" sldId="511"/>
            <ac:spMk id="3" creationId="{FCD6B3E8-82F6-4CC8-9E4A-FCB4FCD3282E}"/>
          </ac:spMkLst>
        </pc:spChg>
        <pc:spChg chg="mod">
          <ac:chgData name="Steve Shellhammer" userId="0e71f22d-ee3e-49c0-82ff-dbc290af8082" providerId="ADAL" clId="{BC1A68F2-2C94-409D-B15B-E70CE4D3DE2B}" dt="2021-07-13T21:13:03.174" v="221" actId="1076"/>
          <ac:spMkLst>
            <pc:docMk/>
            <pc:sldMk cId="4109633702" sldId="511"/>
            <ac:spMk id="8" creationId="{DAF29CEC-9302-4ED9-9A6B-1BE1B559061C}"/>
          </ac:spMkLst>
        </pc:spChg>
        <pc:spChg chg="add del mod">
          <ac:chgData name="Steve Shellhammer" userId="0e71f22d-ee3e-49c0-82ff-dbc290af8082" providerId="ADAL" clId="{BC1A68F2-2C94-409D-B15B-E70CE4D3DE2B}" dt="2021-07-13T21:12:07.584" v="214" actId="164"/>
          <ac:spMkLst>
            <pc:docMk/>
            <pc:sldMk cId="4109633702" sldId="511"/>
            <ac:spMk id="9" creationId="{82EAA1B7-39D9-458F-B0EF-886584A85F03}"/>
          </ac:spMkLst>
        </pc:spChg>
        <pc:spChg chg="mod">
          <ac:chgData name="Steve Shellhammer" userId="0e71f22d-ee3e-49c0-82ff-dbc290af8082" providerId="ADAL" clId="{BC1A68F2-2C94-409D-B15B-E70CE4D3DE2B}" dt="2021-07-13T21:12:07.584" v="214" actId="164"/>
          <ac:spMkLst>
            <pc:docMk/>
            <pc:sldMk cId="4109633702" sldId="511"/>
            <ac:spMk id="11" creationId="{C8B285BC-2FF4-48DD-ADB5-A6ED6F5AAF74}"/>
          </ac:spMkLst>
        </pc:spChg>
        <pc:grpChg chg="add mod">
          <ac:chgData name="Steve Shellhammer" userId="0e71f22d-ee3e-49c0-82ff-dbc290af8082" providerId="ADAL" clId="{BC1A68F2-2C94-409D-B15B-E70CE4D3DE2B}" dt="2021-07-13T21:13:09.740" v="225" actId="1036"/>
          <ac:grpSpMkLst>
            <pc:docMk/>
            <pc:sldMk cId="4109633702" sldId="511"/>
            <ac:grpSpMk id="10" creationId="{7B6F907E-A831-4708-A373-56CAC73E3FBD}"/>
          </ac:grpSpMkLst>
        </pc:grpChg>
        <pc:picChg chg="mod">
          <ac:chgData name="Steve Shellhammer" userId="0e71f22d-ee3e-49c0-82ff-dbc290af8082" providerId="ADAL" clId="{BC1A68F2-2C94-409D-B15B-E70CE4D3DE2B}" dt="2021-07-13T21:12:55.700" v="220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modSp mod">
        <pc:chgData name="Steve Shellhammer" userId="0e71f22d-ee3e-49c0-82ff-dbc290af8082" providerId="ADAL" clId="{BC1A68F2-2C94-409D-B15B-E70CE4D3DE2B}" dt="2021-07-13T21:07:39.558" v="131" actId="115"/>
        <pc:sldMkLst>
          <pc:docMk/>
          <pc:sldMk cId="4023721527" sldId="516"/>
        </pc:sldMkLst>
        <pc:spChg chg="mod">
          <ac:chgData name="Steve Shellhammer" userId="0e71f22d-ee3e-49c0-82ff-dbc290af8082" providerId="ADAL" clId="{BC1A68F2-2C94-409D-B15B-E70CE4D3DE2B}" dt="2021-07-13T21:07:39.558" v="131" actId="115"/>
          <ac:spMkLst>
            <pc:docMk/>
            <pc:sldMk cId="4023721527" sldId="516"/>
            <ac:spMk id="3" creationId="{B1259139-D612-4788-9835-14D9DC82B062}"/>
          </ac:spMkLst>
        </pc:spChg>
      </pc:sldChg>
      <pc:sldChg chg="modSp mod">
        <pc:chgData name="Steve Shellhammer" userId="0e71f22d-ee3e-49c0-82ff-dbc290af8082" providerId="ADAL" clId="{BC1A68F2-2C94-409D-B15B-E70CE4D3DE2B}" dt="2021-07-13T21:13:39.358" v="241" actId="20577"/>
        <pc:sldMkLst>
          <pc:docMk/>
          <pc:sldMk cId="296882006" sldId="520"/>
        </pc:sldMkLst>
        <pc:spChg chg="mod">
          <ac:chgData name="Steve Shellhammer" userId="0e71f22d-ee3e-49c0-82ff-dbc290af8082" providerId="ADAL" clId="{BC1A68F2-2C94-409D-B15B-E70CE4D3DE2B}" dt="2021-07-13T21:13:39.358" v="241" actId="20577"/>
          <ac:spMkLst>
            <pc:docMk/>
            <pc:sldMk cId="296882006" sldId="520"/>
            <ac:spMk id="3" creationId="{084B1034-2D32-419B-BB54-6179631EF0DF}"/>
          </ac:spMkLst>
        </pc:spChg>
        <pc:spChg chg="mod">
          <ac:chgData name="Steve Shellhammer" userId="0e71f22d-ee3e-49c0-82ff-dbc290af8082" providerId="ADAL" clId="{BC1A68F2-2C94-409D-B15B-E70CE4D3DE2B}" dt="2021-07-13T20:28:52.685" v="128" actId="20577"/>
          <ac:spMkLst>
            <pc:docMk/>
            <pc:sldMk cId="296882006" sldId="520"/>
            <ac:spMk id="7" creationId="{2A491CB3-30C7-4827-93B0-17A1C767EE79}"/>
          </ac:spMkLst>
        </pc:spChg>
        <pc:spChg chg="mod">
          <ac:chgData name="Steve Shellhammer" userId="0e71f22d-ee3e-49c0-82ff-dbc290af8082" providerId="ADAL" clId="{BC1A68F2-2C94-409D-B15B-E70CE4D3DE2B}" dt="2021-07-13T20:28:54.679" v="130" actId="20577"/>
          <ac:spMkLst>
            <pc:docMk/>
            <pc:sldMk cId="296882006" sldId="520"/>
            <ac:spMk id="8" creationId="{97788F95-D0F5-4CF1-BA54-8C6F926ECBF4}"/>
          </ac:spMkLst>
        </pc:spChg>
        <pc:spChg chg="mod">
          <ac:chgData name="Steve Shellhammer" userId="0e71f22d-ee3e-49c0-82ff-dbc290af8082" providerId="ADAL" clId="{BC1A68F2-2C94-409D-B15B-E70CE4D3DE2B}" dt="2021-07-13T19:52:00.882" v="114" actId="20577"/>
          <ac:spMkLst>
            <pc:docMk/>
            <pc:sldMk cId="296882006" sldId="520"/>
            <ac:spMk id="9" creationId="{C62673C3-6221-4BC3-8091-4AB470312F22}"/>
          </ac:spMkLst>
        </pc:spChg>
      </pc:sldChg>
      <pc:sldChg chg="modSp mod">
        <pc:chgData name="Steve Shellhammer" userId="0e71f22d-ee3e-49c0-82ff-dbc290af8082" providerId="ADAL" clId="{BC1A68F2-2C94-409D-B15B-E70CE4D3DE2B}" dt="2021-07-13T19:50:38.116" v="89" actId="14100"/>
        <pc:sldMkLst>
          <pc:docMk/>
          <pc:sldMk cId="3832592430" sldId="522"/>
        </pc:sldMkLst>
        <pc:spChg chg="mod">
          <ac:chgData name="Steve Shellhammer" userId="0e71f22d-ee3e-49c0-82ff-dbc290af8082" providerId="ADAL" clId="{BC1A68F2-2C94-409D-B15B-E70CE4D3DE2B}" dt="2021-07-13T19:50:23.526" v="87" actId="6549"/>
          <ac:spMkLst>
            <pc:docMk/>
            <pc:sldMk cId="3832592430" sldId="522"/>
            <ac:spMk id="3" creationId="{FF1A6A67-1B16-4157-9B29-59D09BB30E35}"/>
          </ac:spMkLst>
        </pc:spChg>
        <pc:spChg chg="mod">
          <ac:chgData name="Steve Shellhammer" userId="0e71f22d-ee3e-49c0-82ff-dbc290af8082" providerId="ADAL" clId="{BC1A68F2-2C94-409D-B15B-E70CE4D3DE2B}" dt="2021-07-13T19:49:09.328" v="83" actId="1076"/>
          <ac:spMkLst>
            <pc:docMk/>
            <pc:sldMk cId="3832592430" sldId="522"/>
            <ac:spMk id="7" creationId="{0FBDF828-F787-4E1B-9518-88D2B6D36AC0}"/>
          </ac:spMkLst>
        </pc:spChg>
        <pc:spChg chg="mod">
          <ac:chgData name="Steve Shellhammer" userId="0e71f22d-ee3e-49c0-82ff-dbc290af8082" providerId="ADAL" clId="{BC1A68F2-2C94-409D-B15B-E70CE4D3DE2B}" dt="2021-07-13T19:50:38.116" v="89" actId="14100"/>
          <ac:spMkLst>
            <pc:docMk/>
            <pc:sldMk cId="3832592430" sldId="522"/>
            <ac:spMk id="8" creationId="{A501D644-0D32-460F-A3DE-9D68C9933154}"/>
          </ac:spMkLst>
        </pc:spChg>
      </pc:sldChg>
    </pc:docChg>
  </pc:docChgLst>
  <pc:docChgLst>
    <pc:chgData name="Steve Shellhammer" userId="0e71f22d-ee3e-49c0-82ff-dbc290af8082" providerId="ADAL" clId="{38895232-9FFC-4CAD-808A-D673C864C1A5}"/>
    <pc:docChg chg="modSld">
      <pc:chgData name="Steve Shellhammer" userId="0e71f22d-ee3e-49c0-82ff-dbc290af8082" providerId="ADAL" clId="{38895232-9FFC-4CAD-808A-D673C864C1A5}" dt="2020-08-24T18:32:41.541" v="1" actId="20577"/>
      <pc:docMkLst>
        <pc:docMk/>
      </pc:docMkLst>
      <pc:sldChg chg="modSp mod">
        <pc:chgData name="Steve Shellhammer" userId="0e71f22d-ee3e-49c0-82ff-dbc290af8082" providerId="ADAL" clId="{38895232-9FFC-4CAD-808A-D673C864C1A5}" dt="2020-08-24T18:32:41.541" v="1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38895232-9FFC-4CAD-808A-D673C864C1A5}" dt="2020-08-24T18:32:41.541" v="1" actId="20577"/>
          <ac:spMkLst>
            <pc:docMk/>
            <pc:sldMk cId="847141214" sldId="489"/>
            <ac:spMk id="3" creationId="{2FECA816-EEB6-4F6E-AF54-D0FEA8EB7482}"/>
          </ac:spMkLst>
        </pc:spChg>
      </pc:sldChg>
    </pc:docChg>
  </pc:docChgLst>
  <pc:docChgLst>
    <pc:chgData name="Steve Shellhammer" userId="0e71f22d-ee3e-49c0-82ff-dbc290af8082" providerId="ADAL" clId="{47576FD6-D527-4F2D-A904-5B5DD26AF6F4}"/>
    <pc:docChg chg="custSel addSld modSld">
      <pc:chgData name="Steve Shellhammer" userId="0e71f22d-ee3e-49c0-82ff-dbc290af8082" providerId="ADAL" clId="{47576FD6-D527-4F2D-A904-5B5DD26AF6F4}" dt="2021-06-28T18:29:03.366" v="58" actId="14100"/>
      <pc:docMkLst>
        <pc:docMk/>
      </pc:docMkLst>
      <pc:sldChg chg="addSp delSp modSp new mod">
        <pc:chgData name="Steve Shellhammer" userId="0e71f22d-ee3e-49c0-82ff-dbc290af8082" providerId="ADAL" clId="{47576FD6-D527-4F2D-A904-5B5DD26AF6F4}" dt="2021-06-28T18:29:03.366" v="58" actId="14100"/>
        <pc:sldMkLst>
          <pc:docMk/>
          <pc:sldMk cId="891740046" sldId="528"/>
        </pc:sldMkLst>
        <pc:spChg chg="mod">
          <ac:chgData name="Steve Shellhammer" userId="0e71f22d-ee3e-49c0-82ff-dbc290af8082" providerId="ADAL" clId="{47576FD6-D527-4F2D-A904-5B5DD26AF6F4}" dt="2021-06-28T18:29:03.366" v="58" actId="14100"/>
          <ac:spMkLst>
            <pc:docMk/>
            <pc:sldMk cId="891740046" sldId="528"/>
            <ac:spMk id="2" creationId="{5876CAA7-92AA-4F84-8B86-E674F0C3C98C}"/>
          </ac:spMkLst>
        </pc:spChg>
        <pc:spChg chg="del">
          <ac:chgData name="Steve Shellhammer" userId="0e71f22d-ee3e-49c0-82ff-dbc290af8082" providerId="ADAL" clId="{47576FD6-D527-4F2D-A904-5B5DD26AF6F4}" dt="2021-06-28T18:28:01.962" v="49" actId="478"/>
          <ac:spMkLst>
            <pc:docMk/>
            <pc:sldMk cId="891740046" sldId="528"/>
            <ac:spMk id="3" creationId="{5E749AF7-D0A9-4752-89A5-882FB80CF5F4}"/>
          </ac:spMkLst>
        </pc:spChg>
        <pc:picChg chg="add mod">
          <ac:chgData name="Steve Shellhammer" userId="0e71f22d-ee3e-49c0-82ff-dbc290af8082" providerId="ADAL" clId="{47576FD6-D527-4F2D-A904-5B5DD26AF6F4}" dt="2021-06-28T18:28:53.580" v="57" actId="1076"/>
          <ac:picMkLst>
            <pc:docMk/>
            <pc:sldMk cId="891740046" sldId="528"/>
            <ac:picMk id="8" creationId="{6157FD85-F0DA-450D-BDC6-4389732E1FA3}"/>
          </ac:picMkLst>
        </pc:picChg>
      </pc:sldChg>
    </pc:docChg>
  </pc:docChgLst>
  <pc:docChgLst>
    <pc:chgData name="Steve Shellhammer" userId="0e71f22d-ee3e-49c0-82ff-dbc290af8082" providerId="ADAL" clId="{6AF5AB51-7762-421E-8797-2C56599D9BBB}"/>
    <pc:docChg chg="custSel addSld modSld">
      <pc:chgData name="Steve Shellhammer" userId="0e71f22d-ee3e-49c0-82ff-dbc290af8082" providerId="ADAL" clId="{6AF5AB51-7762-421E-8797-2C56599D9BBB}" dt="2022-10-23T20:05:37.840" v="506" actId="20577"/>
      <pc:docMkLst>
        <pc:docMk/>
      </pc:docMkLst>
      <pc:sldChg chg="modSp new mod">
        <pc:chgData name="Steve Shellhammer" userId="0e71f22d-ee3e-49c0-82ff-dbc290af8082" providerId="ADAL" clId="{6AF5AB51-7762-421E-8797-2C56599D9BBB}" dt="2022-10-23T20:05:37.840" v="506" actId="20577"/>
        <pc:sldMkLst>
          <pc:docMk/>
          <pc:sldMk cId="2822731869" sldId="262"/>
        </pc:sldMkLst>
        <pc:spChg chg="mod">
          <ac:chgData name="Steve Shellhammer" userId="0e71f22d-ee3e-49c0-82ff-dbc290af8082" providerId="ADAL" clId="{6AF5AB51-7762-421E-8797-2C56599D9BBB}" dt="2022-10-21T22:32:47.523" v="10" actId="20577"/>
          <ac:spMkLst>
            <pc:docMk/>
            <pc:sldMk cId="2822731869" sldId="262"/>
            <ac:spMk id="2" creationId="{5592EA5F-076C-58A5-661C-0384DEA5D73D}"/>
          </ac:spMkLst>
        </pc:spChg>
        <pc:spChg chg="mod">
          <ac:chgData name="Steve Shellhammer" userId="0e71f22d-ee3e-49c0-82ff-dbc290af8082" providerId="ADAL" clId="{6AF5AB51-7762-421E-8797-2C56599D9BBB}" dt="2022-10-23T20:05:37.840" v="506" actId="20577"/>
          <ac:spMkLst>
            <pc:docMk/>
            <pc:sldMk cId="2822731869" sldId="262"/>
            <ac:spMk id="3" creationId="{262178AB-0554-0A7C-BBB0-372E1B7998FC}"/>
          </ac:spMkLst>
        </pc:spChg>
      </pc:sldChg>
    </pc:docChg>
  </pc:docChgLst>
  <pc:docChgLst>
    <pc:chgData name="Steve Shellhammer" userId="0e71f22d-ee3e-49c0-82ff-dbc290af8082" providerId="ADAL" clId="{0470F45F-FF92-460F-995A-D505C6F62BD0}"/>
    <pc:docChg chg="undo custSel addSld delSld modSld">
      <pc:chgData name="Steve Shellhammer" userId="0e71f22d-ee3e-49c0-82ff-dbc290af8082" providerId="ADAL" clId="{0470F45F-FF92-460F-995A-D505C6F62BD0}" dt="2021-12-03T16:22:43.350" v="4698" actId="313"/>
      <pc:docMkLst>
        <pc:docMk/>
      </pc:docMkLst>
      <pc:sldChg chg="modSp mod">
        <pc:chgData name="Steve Shellhammer" userId="0e71f22d-ee3e-49c0-82ff-dbc290af8082" providerId="ADAL" clId="{0470F45F-FF92-460F-995A-D505C6F62BD0}" dt="2021-11-30T19:17:02.819" v="29" actId="20577"/>
        <pc:sldMkLst>
          <pc:docMk/>
          <pc:sldMk cId="0" sldId="256"/>
        </pc:sldMkLst>
        <pc:spChg chg="mod">
          <ac:chgData name="Steve Shellhammer" userId="0e71f22d-ee3e-49c0-82ff-dbc290af8082" providerId="ADAL" clId="{0470F45F-FF92-460F-995A-D505C6F62BD0}" dt="2021-11-30T19:16:58.838" v="27" actId="404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0470F45F-FF92-460F-995A-D505C6F62BD0}" dt="2021-11-30T19:17:02.819" v="29" actId="20577"/>
          <ac:spMkLst>
            <pc:docMk/>
            <pc:sldMk cId="0" sldId="256"/>
            <ac:spMk id="3074" creationId="{00000000-0000-0000-0000-000000000000}"/>
          </ac:spMkLst>
        </pc:spChg>
      </pc:sldChg>
      <pc:sldChg chg="del">
        <pc:chgData name="Steve Shellhammer" userId="0e71f22d-ee3e-49c0-82ff-dbc290af8082" providerId="ADAL" clId="{0470F45F-FF92-460F-995A-D505C6F62BD0}" dt="2021-11-30T19:25:06.055" v="408" actId="47"/>
        <pc:sldMkLst>
          <pc:docMk/>
          <pc:sldMk cId="694538047" sldId="257"/>
        </pc:sldMkLst>
      </pc:sldChg>
      <pc:sldChg chg="del">
        <pc:chgData name="Steve Shellhammer" userId="0e71f22d-ee3e-49c0-82ff-dbc290af8082" providerId="ADAL" clId="{0470F45F-FF92-460F-995A-D505C6F62BD0}" dt="2021-11-30T19:25:06.055" v="408" actId="47"/>
        <pc:sldMkLst>
          <pc:docMk/>
          <pc:sldMk cId="3977437081" sldId="258"/>
        </pc:sldMkLst>
      </pc:sldChg>
      <pc:sldChg chg="del">
        <pc:chgData name="Steve Shellhammer" userId="0e71f22d-ee3e-49c0-82ff-dbc290af8082" providerId="ADAL" clId="{0470F45F-FF92-460F-995A-D505C6F62BD0}" dt="2021-11-30T19:25:06.055" v="408" actId="47"/>
        <pc:sldMkLst>
          <pc:docMk/>
          <pc:sldMk cId="3351242388" sldId="259"/>
        </pc:sldMkLst>
      </pc:sldChg>
      <pc:sldChg chg="del">
        <pc:chgData name="Steve Shellhammer" userId="0e71f22d-ee3e-49c0-82ff-dbc290af8082" providerId="ADAL" clId="{0470F45F-FF92-460F-995A-D505C6F62BD0}" dt="2021-11-30T19:25:06.055" v="408" actId="47"/>
        <pc:sldMkLst>
          <pc:docMk/>
          <pc:sldMk cId="2942999925" sldId="260"/>
        </pc:sldMkLst>
      </pc:sldChg>
      <pc:sldChg chg="addSp delSp modSp new mod">
        <pc:chgData name="Steve Shellhammer" userId="0e71f22d-ee3e-49c0-82ff-dbc290af8082" providerId="ADAL" clId="{0470F45F-FF92-460F-995A-D505C6F62BD0}" dt="2021-12-03T16:15:12.830" v="4339"/>
        <pc:sldMkLst>
          <pc:docMk/>
          <pc:sldMk cId="892837641" sldId="261"/>
        </pc:sldMkLst>
        <pc:spChg chg="mod">
          <ac:chgData name="Steve Shellhammer" userId="0e71f22d-ee3e-49c0-82ff-dbc290af8082" providerId="ADAL" clId="{0470F45F-FF92-460F-995A-D505C6F62BD0}" dt="2021-11-30T19:18:25.190" v="77" actId="14100"/>
          <ac:spMkLst>
            <pc:docMk/>
            <pc:sldMk cId="892837641" sldId="261"/>
            <ac:spMk id="2" creationId="{03713AB9-E9C3-4733-8292-FD7B7F185E02}"/>
          </ac:spMkLst>
        </pc:spChg>
        <pc:spChg chg="del">
          <ac:chgData name="Steve Shellhammer" userId="0e71f22d-ee3e-49c0-82ff-dbc290af8082" providerId="ADAL" clId="{0470F45F-FF92-460F-995A-D505C6F62BD0}" dt="2021-11-30T19:19:14.748" v="78" actId="3680"/>
          <ac:spMkLst>
            <pc:docMk/>
            <pc:sldMk cId="892837641" sldId="261"/>
            <ac:spMk id="3" creationId="{60A04F3D-CC4B-4B85-AB3E-CEC93E98A065}"/>
          </ac:spMkLst>
        </pc:spChg>
        <pc:graphicFrameChg chg="add mod ord modGraphic">
          <ac:chgData name="Steve Shellhammer" userId="0e71f22d-ee3e-49c0-82ff-dbc290af8082" providerId="ADAL" clId="{0470F45F-FF92-460F-995A-D505C6F62BD0}" dt="2021-12-03T16:15:12.830" v="4339"/>
          <ac:graphicFrameMkLst>
            <pc:docMk/>
            <pc:sldMk cId="892837641" sldId="261"/>
            <ac:graphicFrameMk id="7" creationId="{3D6F4556-B61E-4C1D-B39D-6377BD4E10EF}"/>
          </ac:graphicFrameMkLst>
        </pc:graphicFrameChg>
      </pc:sldChg>
      <pc:sldChg chg="modSp new mod">
        <pc:chgData name="Steve Shellhammer" userId="0e71f22d-ee3e-49c0-82ff-dbc290af8082" providerId="ADAL" clId="{0470F45F-FF92-460F-995A-D505C6F62BD0}" dt="2021-12-03T16:16:21.736" v="4367" actId="20577"/>
        <pc:sldMkLst>
          <pc:docMk/>
          <pc:sldMk cId="1059277879" sldId="262"/>
        </pc:sldMkLst>
        <pc:spChg chg="mod">
          <ac:chgData name="Steve Shellhammer" userId="0e71f22d-ee3e-49c0-82ff-dbc290af8082" providerId="ADAL" clId="{0470F45F-FF92-460F-995A-D505C6F62BD0}" dt="2021-12-01T18:53:20.784" v="3871" actId="14100"/>
          <ac:spMkLst>
            <pc:docMk/>
            <pc:sldMk cId="1059277879" sldId="262"/>
            <ac:spMk id="2" creationId="{C390BAB7-2D51-4720-8259-6A258F177567}"/>
          </ac:spMkLst>
        </pc:spChg>
        <pc:spChg chg="mod">
          <ac:chgData name="Steve Shellhammer" userId="0e71f22d-ee3e-49c0-82ff-dbc290af8082" providerId="ADAL" clId="{0470F45F-FF92-460F-995A-D505C6F62BD0}" dt="2021-12-03T16:16:21.736" v="4367" actId="20577"/>
          <ac:spMkLst>
            <pc:docMk/>
            <pc:sldMk cId="1059277879" sldId="262"/>
            <ac:spMk id="3" creationId="{6ACB508E-5E3E-4F2D-A889-7D8EB52CAA5C}"/>
          </ac:spMkLst>
        </pc:spChg>
      </pc:sldChg>
      <pc:sldChg chg="modSp new mod">
        <pc:chgData name="Steve Shellhammer" userId="0e71f22d-ee3e-49c0-82ff-dbc290af8082" providerId="ADAL" clId="{0470F45F-FF92-460F-995A-D505C6F62BD0}" dt="2021-12-01T19:00:42.845" v="4300" actId="20577"/>
        <pc:sldMkLst>
          <pc:docMk/>
          <pc:sldMk cId="1245981238" sldId="263"/>
        </pc:sldMkLst>
        <pc:spChg chg="mod">
          <ac:chgData name="Steve Shellhammer" userId="0e71f22d-ee3e-49c0-82ff-dbc290af8082" providerId="ADAL" clId="{0470F45F-FF92-460F-995A-D505C6F62BD0}" dt="2021-11-30T19:36:13.780" v="1573" actId="20577"/>
          <ac:spMkLst>
            <pc:docMk/>
            <pc:sldMk cId="1245981238" sldId="263"/>
            <ac:spMk id="2" creationId="{97968DCE-13DD-46AF-8F85-A53046A4342C}"/>
          </ac:spMkLst>
        </pc:spChg>
        <pc:spChg chg="mod">
          <ac:chgData name="Steve Shellhammer" userId="0e71f22d-ee3e-49c0-82ff-dbc290af8082" providerId="ADAL" clId="{0470F45F-FF92-460F-995A-D505C6F62BD0}" dt="2021-12-01T19:00:42.845" v="4300" actId="20577"/>
          <ac:spMkLst>
            <pc:docMk/>
            <pc:sldMk cId="1245981238" sldId="263"/>
            <ac:spMk id="3" creationId="{BEBD8CF8-9D4D-4CB3-8DBB-0AF8505A22DE}"/>
          </ac:spMkLst>
        </pc:spChg>
      </pc:sldChg>
      <pc:sldChg chg="addSp delSp modSp new mod">
        <pc:chgData name="Steve Shellhammer" userId="0e71f22d-ee3e-49c0-82ff-dbc290af8082" providerId="ADAL" clId="{0470F45F-FF92-460F-995A-D505C6F62BD0}" dt="2021-12-03T16:18:18.186" v="4423" actId="20577"/>
        <pc:sldMkLst>
          <pc:docMk/>
          <pc:sldMk cId="3397110943" sldId="264"/>
        </pc:sldMkLst>
        <pc:spChg chg="mod">
          <ac:chgData name="Steve Shellhammer" userId="0e71f22d-ee3e-49c0-82ff-dbc290af8082" providerId="ADAL" clId="{0470F45F-FF92-460F-995A-D505C6F62BD0}" dt="2021-12-01T18:57:24.848" v="4156" actId="14100"/>
          <ac:spMkLst>
            <pc:docMk/>
            <pc:sldMk cId="3397110943" sldId="264"/>
            <ac:spMk id="2" creationId="{1DEDAE29-7079-4FB5-BFF9-F67DAACFEF8A}"/>
          </ac:spMkLst>
        </pc:spChg>
        <pc:spChg chg="mod">
          <ac:chgData name="Steve Shellhammer" userId="0e71f22d-ee3e-49c0-82ff-dbc290af8082" providerId="ADAL" clId="{0470F45F-FF92-460F-995A-D505C6F62BD0}" dt="2021-12-03T16:18:18.186" v="4423" actId="20577"/>
          <ac:spMkLst>
            <pc:docMk/>
            <pc:sldMk cId="3397110943" sldId="264"/>
            <ac:spMk id="3" creationId="{A8769082-80D6-45F0-BC78-3EE8A8574C21}"/>
          </ac:spMkLst>
        </pc:spChg>
        <pc:spChg chg="add mod">
          <ac:chgData name="Steve Shellhammer" userId="0e71f22d-ee3e-49c0-82ff-dbc290af8082" providerId="ADAL" clId="{0470F45F-FF92-460F-995A-D505C6F62BD0}" dt="2021-12-01T18:59:20.109" v="4291" actId="20577"/>
          <ac:spMkLst>
            <pc:docMk/>
            <pc:sldMk cId="3397110943" sldId="264"/>
            <ac:spMk id="10" creationId="{01C79EA6-D59B-4AFC-9CE6-2D15D235F2F9}"/>
          </ac:spMkLst>
        </pc:spChg>
        <pc:picChg chg="add del mod">
          <ac:chgData name="Steve Shellhammer" userId="0e71f22d-ee3e-49c0-82ff-dbc290af8082" providerId="ADAL" clId="{0470F45F-FF92-460F-995A-D505C6F62BD0}" dt="2021-12-01T18:49:57.049" v="3675" actId="478"/>
          <ac:picMkLst>
            <pc:docMk/>
            <pc:sldMk cId="3397110943" sldId="264"/>
            <ac:picMk id="8" creationId="{75EA620F-A00F-4082-AF46-5D4510BD703F}"/>
          </ac:picMkLst>
        </pc:picChg>
        <pc:picChg chg="add mod">
          <ac:chgData name="Steve Shellhammer" userId="0e71f22d-ee3e-49c0-82ff-dbc290af8082" providerId="ADAL" clId="{0470F45F-FF92-460F-995A-D505C6F62BD0}" dt="2021-12-01T18:59:04.426" v="4285" actId="1076"/>
          <ac:picMkLst>
            <pc:docMk/>
            <pc:sldMk cId="3397110943" sldId="264"/>
            <ac:picMk id="9" creationId="{87C897A6-5B97-4D5C-A831-BF9F6667EA26}"/>
          </ac:picMkLst>
        </pc:picChg>
      </pc:sldChg>
      <pc:sldChg chg="modSp new mod">
        <pc:chgData name="Steve Shellhammer" userId="0e71f22d-ee3e-49c0-82ff-dbc290af8082" providerId="ADAL" clId="{0470F45F-FF92-460F-995A-D505C6F62BD0}" dt="2021-12-03T16:20:28.094" v="4530" actId="20577"/>
        <pc:sldMkLst>
          <pc:docMk/>
          <pc:sldMk cId="1637956651" sldId="265"/>
        </pc:sldMkLst>
        <pc:spChg chg="mod">
          <ac:chgData name="Steve Shellhammer" userId="0e71f22d-ee3e-49c0-82ff-dbc290af8082" providerId="ADAL" clId="{0470F45F-FF92-460F-995A-D505C6F62BD0}" dt="2021-12-03T16:19:46.180" v="4516" actId="14100"/>
          <ac:spMkLst>
            <pc:docMk/>
            <pc:sldMk cId="1637956651" sldId="265"/>
            <ac:spMk id="2" creationId="{B919C5D1-FBEB-4E22-A387-31704D13D50C}"/>
          </ac:spMkLst>
        </pc:spChg>
        <pc:spChg chg="mod">
          <ac:chgData name="Steve Shellhammer" userId="0e71f22d-ee3e-49c0-82ff-dbc290af8082" providerId="ADAL" clId="{0470F45F-FF92-460F-995A-D505C6F62BD0}" dt="2021-12-03T16:20:28.094" v="4530" actId="20577"/>
          <ac:spMkLst>
            <pc:docMk/>
            <pc:sldMk cId="1637956651" sldId="265"/>
            <ac:spMk id="3" creationId="{942B5753-AF0D-4407-92D9-28D74CBD26D7}"/>
          </ac:spMkLst>
        </pc:spChg>
      </pc:sldChg>
      <pc:sldChg chg="modSp new mod">
        <pc:chgData name="Steve Shellhammer" userId="0e71f22d-ee3e-49c0-82ff-dbc290af8082" providerId="ADAL" clId="{0470F45F-FF92-460F-995A-D505C6F62BD0}" dt="2021-12-03T16:22:43.350" v="4698" actId="313"/>
        <pc:sldMkLst>
          <pc:docMk/>
          <pc:sldMk cId="32380300" sldId="266"/>
        </pc:sldMkLst>
        <pc:spChg chg="mod">
          <ac:chgData name="Steve Shellhammer" userId="0e71f22d-ee3e-49c0-82ff-dbc290af8082" providerId="ADAL" clId="{0470F45F-FF92-460F-995A-D505C6F62BD0}" dt="2021-12-01T18:05:16.273" v="3335" actId="20577"/>
          <ac:spMkLst>
            <pc:docMk/>
            <pc:sldMk cId="32380300" sldId="266"/>
            <ac:spMk id="2" creationId="{B37374CC-55C3-4AF7-8D5E-2D7DF5A083B7}"/>
          </ac:spMkLst>
        </pc:spChg>
        <pc:spChg chg="mod">
          <ac:chgData name="Steve Shellhammer" userId="0e71f22d-ee3e-49c0-82ff-dbc290af8082" providerId="ADAL" clId="{0470F45F-FF92-460F-995A-D505C6F62BD0}" dt="2021-12-03T16:22:43.350" v="4698" actId="313"/>
          <ac:spMkLst>
            <pc:docMk/>
            <pc:sldMk cId="32380300" sldId="266"/>
            <ac:spMk id="3" creationId="{1013100C-167F-41A1-8386-B54BF2DBF09E}"/>
          </ac:spMkLst>
        </pc:spChg>
      </pc:sldChg>
      <pc:sldChg chg="addSp delSp modSp new mod">
        <pc:chgData name="Steve Shellhammer" userId="0e71f22d-ee3e-49c0-82ff-dbc290af8082" providerId="ADAL" clId="{0470F45F-FF92-460F-995A-D505C6F62BD0}" dt="2021-12-01T18:50:43.021" v="3687" actId="20577"/>
        <pc:sldMkLst>
          <pc:docMk/>
          <pc:sldMk cId="3040133334" sldId="267"/>
        </pc:sldMkLst>
        <pc:spChg chg="mod">
          <ac:chgData name="Steve Shellhammer" userId="0e71f22d-ee3e-49c0-82ff-dbc290af8082" providerId="ADAL" clId="{0470F45F-FF92-460F-995A-D505C6F62BD0}" dt="2021-12-01T18:08:18.063" v="3437" actId="14100"/>
          <ac:spMkLst>
            <pc:docMk/>
            <pc:sldMk cId="3040133334" sldId="267"/>
            <ac:spMk id="2" creationId="{A6725CD4-45D4-4EE2-A5DB-7902A9D0CAD2}"/>
          </ac:spMkLst>
        </pc:spChg>
        <pc:spChg chg="mod">
          <ac:chgData name="Steve Shellhammer" userId="0e71f22d-ee3e-49c0-82ff-dbc290af8082" providerId="ADAL" clId="{0470F45F-FF92-460F-995A-D505C6F62BD0}" dt="2021-12-01T18:50:43.021" v="3687" actId="20577"/>
          <ac:spMkLst>
            <pc:docMk/>
            <pc:sldMk cId="3040133334" sldId="267"/>
            <ac:spMk id="3" creationId="{A3D0E69B-649B-47B3-B00C-C7112EEE4120}"/>
          </ac:spMkLst>
        </pc:spChg>
        <pc:picChg chg="add del mod">
          <ac:chgData name="Steve Shellhammer" userId="0e71f22d-ee3e-49c0-82ff-dbc290af8082" providerId="ADAL" clId="{0470F45F-FF92-460F-995A-D505C6F62BD0}" dt="2021-12-01T18:50:22.381" v="3681" actId="478"/>
          <ac:picMkLst>
            <pc:docMk/>
            <pc:sldMk cId="3040133334" sldId="267"/>
            <ac:picMk id="8" creationId="{5BB93DCD-461A-4205-99A9-07E390BFBB2B}"/>
          </ac:picMkLst>
        </pc:picChg>
        <pc:picChg chg="add mod">
          <ac:chgData name="Steve Shellhammer" userId="0e71f22d-ee3e-49c0-82ff-dbc290af8082" providerId="ADAL" clId="{0470F45F-FF92-460F-995A-D505C6F62BD0}" dt="2021-12-01T18:50:39.305" v="3685" actId="1076"/>
          <ac:picMkLst>
            <pc:docMk/>
            <pc:sldMk cId="3040133334" sldId="267"/>
            <ac:picMk id="9" creationId="{F39324EF-9A2E-41D2-9ADD-56D6F3EA5558}"/>
          </ac:picMkLst>
        </pc:picChg>
      </pc:sldChg>
    </pc:docChg>
  </pc:docChgLst>
  <pc:docChgLst>
    <pc:chgData name="Steve Shellhammer" userId="0e71f22d-ee3e-49c0-82ff-dbc290af8082" providerId="ADAL" clId="{FED57FB5-8C7C-49AB-AB3C-29110B5CDCC3}"/>
    <pc:docChg chg="custSel addSld delSld modSld">
      <pc:chgData name="Steve Shellhammer" userId="0e71f22d-ee3e-49c0-82ff-dbc290af8082" providerId="ADAL" clId="{FED57FB5-8C7C-49AB-AB3C-29110B5CDCC3}" dt="2020-12-14T21:11:40.671" v="438" actId="20577"/>
      <pc:docMkLst>
        <pc:docMk/>
      </pc:docMkLst>
      <pc:sldChg chg="modSp mod">
        <pc:chgData name="Steve Shellhammer" userId="0e71f22d-ee3e-49c0-82ff-dbc290af8082" providerId="ADAL" clId="{FED57FB5-8C7C-49AB-AB3C-29110B5CDCC3}" dt="2020-12-14T21:04:40.939" v="18" actId="403"/>
        <pc:sldMkLst>
          <pc:docMk/>
          <pc:sldMk cId="0" sldId="256"/>
        </pc:sldMkLst>
        <pc:spChg chg="mod">
          <ac:chgData name="Steve Shellhammer" userId="0e71f22d-ee3e-49c0-82ff-dbc290af8082" providerId="ADAL" clId="{FED57FB5-8C7C-49AB-AB3C-29110B5CDCC3}" dt="2020-12-14T21:04:40.939" v="18" actId="403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FED57FB5-8C7C-49AB-AB3C-29110B5CDCC3}" dt="2020-12-14T21:04:16.602" v="5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FED57FB5-8C7C-49AB-AB3C-29110B5CDCC3}" dt="2020-12-14T21:04:13.203" v="1" actId="6549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632125" sldId="479"/>
        </pc:sldMkLst>
      </pc:sldChg>
      <pc:sldChg chg="modSp mod">
        <pc:chgData name="Steve Shellhammer" userId="0e71f22d-ee3e-49c0-82ff-dbc290af8082" providerId="ADAL" clId="{FED57FB5-8C7C-49AB-AB3C-29110B5CDCC3}" dt="2020-12-14T21:05:42.521" v="91" actId="313"/>
        <pc:sldMkLst>
          <pc:docMk/>
          <pc:sldMk cId="3653012693" sldId="480"/>
        </pc:sldMkLst>
        <pc:spChg chg="mod">
          <ac:chgData name="Steve Shellhammer" userId="0e71f22d-ee3e-49c0-82ff-dbc290af8082" providerId="ADAL" clId="{FED57FB5-8C7C-49AB-AB3C-29110B5CDCC3}" dt="2020-12-14T21:05:42.521" v="91" actId="313"/>
          <ac:spMkLst>
            <pc:docMk/>
            <pc:sldMk cId="3653012693" sldId="480"/>
            <ac:spMk id="3" creationId="{A7C6948E-3D02-428A-822A-3CA13F46104E}"/>
          </ac:spMkLst>
        </pc:spChg>
      </pc:sldChg>
      <pc:sldChg chg="modSp new mod">
        <pc:chgData name="Steve Shellhammer" userId="0e71f22d-ee3e-49c0-82ff-dbc290af8082" providerId="ADAL" clId="{FED57FB5-8C7C-49AB-AB3C-29110B5CDCC3}" dt="2020-12-14T21:11:40.671" v="438" actId="20577"/>
        <pc:sldMkLst>
          <pc:docMk/>
          <pc:sldMk cId="1836874408" sldId="481"/>
        </pc:sldMkLst>
        <pc:spChg chg="mod">
          <ac:chgData name="Steve Shellhammer" userId="0e71f22d-ee3e-49c0-82ff-dbc290af8082" providerId="ADAL" clId="{FED57FB5-8C7C-49AB-AB3C-29110B5CDCC3}" dt="2020-12-14T21:08:17.265" v="121" actId="20577"/>
          <ac:spMkLst>
            <pc:docMk/>
            <pc:sldMk cId="1836874408" sldId="481"/>
            <ac:spMk id="2" creationId="{F5D339DC-FDB4-4A9D-A761-16C6BB5B2248}"/>
          </ac:spMkLst>
        </pc:spChg>
        <pc:spChg chg="mod">
          <ac:chgData name="Steve Shellhammer" userId="0e71f22d-ee3e-49c0-82ff-dbc290af8082" providerId="ADAL" clId="{FED57FB5-8C7C-49AB-AB3C-29110B5CDCC3}" dt="2020-12-14T21:11:40.671" v="438" actId="20577"/>
          <ac:spMkLst>
            <pc:docMk/>
            <pc:sldMk cId="1836874408" sldId="481"/>
            <ac:spMk id="3" creationId="{4D5B6398-F668-40E1-9832-A75F64CDCE65}"/>
          </ac:spMkLst>
        </pc:spChg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881346024" sldId="481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975279318" sldId="482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288411570" sldId="483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790051191" sldId="484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39854975" sldId="485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446185811" sldId="486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764238631" sldId="487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454468360" sldId="488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4254195244" sldId="489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514583303" sldId="490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033409932" sldId="491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912687455" sldId="492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267503242" sldId="493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545545651" sldId="494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836799658" sldId="495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54922741" sldId="496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626241637" sldId="49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802.11-22/1912r0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52399" y="685800"/>
            <a:ext cx="9495453" cy="104588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2800" dirty="0">
                <a:cs typeface="Calibri" panose="020F0502020204030204" pitchFamily="34" charset="0"/>
              </a:rPr>
              <a:t>Details on 320 MHz NDP for Sensing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720426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2022-11-07</a:t>
            </a:r>
            <a:endParaRPr lang="en-GB" sz="2133" b="0" dirty="0">
              <a:highlight>
                <a:srgbClr val="FFFF00"/>
              </a:highlight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97524" y="2171452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200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AD952-1B41-482B-A153-F47D4CB6A9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BFF8FC-15E6-4208-9DB8-296FB6B5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4862203"/>
              </p:ext>
            </p:extLst>
          </p:nvPr>
        </p:nvGraphicFramePr>
        <p:xfrm>
          <a:off x="497524" y="2590800"/>
          <a:ext cx="8189276" cy="137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26676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Steve Shellhammer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Qualcomm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shellhammer@ieee.org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7281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Ali Raissinia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alirezar@qti.qualcomm.com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125306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Bin Tian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btian@qti.qualcomm.com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976238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BF619-4E3D-47EA-97A1-E0B981141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C94B04-E50B-4C33-8F2F-0876EF955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373" y="1947753"/>
            <a:ext cx="8288868" cy="436907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Motion 141 said the following</a:t>
            </a:r>
          </a:p>
          <a:p>
            <a:r>
              <a:rPr lang="en-US" dirty="0"/>
              <a:t>Move to add the following to the </a:t>
            </a:r>
            <a:r>
              <a:rPr lang="en-US" dirty="0" err="1"/>
              <a:t>TGbf</a:t>
            </a:r>
            <a:r>
              <a:rPr lang="en-US" dirty="0"/>
              <a:t> SFD:</a:t>
            </a:r>
          </a:p>
          <a:p>
            <a:pPr lvl="1"/>
            <a:r>
              <a:rPr lang="en-US" dirty="0"/>
              <a:t>The HE Ranging NDP and HE TB Ranging NDP formats shall be used for 802.11bf sub-7 GHz sensing when PPDU BW ≤ 160 MHz </a:t>
            </a:r>
          </a:p>
          <a:p>
            <a:pPr lvl="1"/>
            <a:r>
              <a:rPr lang="en-US" dirty="0"/>
              <a:t>The EHT sounding NDP format (including specified preamble puncturing patterns) shall be used for 802.11bf sub-7 GHz sensing when PPDU BW = 320 MHz</a:t>
            </a:r>
          </a:p>
          <a:p>
            <a:pPr lvl="1"/>
            <a:r>
              <a:rPr lang="en-US" dirty="0"/>
              <a:t>Note: which preamble puncturing patterns to be supported are TBD.</a:t>
            </a:r>
          </a:p>
          <a:p>
            <a:endParaRPr lang="en-US" dirty="0"/>
          </a:p>
          <a:p>
            <a:r>
              <a:rPr lang="en-US" dirty="0"/>
              <a:t>Here we address some details on the 320 MHz NDP for 11bf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B95907-7071-4207-98B5-4D2A4CFF9D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E59FB9-0FAC-48F9-A52E-39A44F2EAF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6011C2-707F-4A99-A6B8-FBC0DA4A4B5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9175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E1FF5-E50D-40DC-96AC-E18BC7E11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92478"/>
          </a:xfrm>
        </p:spPr>
        <p:txBody>
          <a:bodyPr/>
          <a:lstStyle/>
          <a:p>
            <a:r>
              <a:rPr lang="en-US" dirty="0"/>
              <a:t>LTF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1E0B9F-CE45-42F2-B825-14CE02950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752601"/>
            <a:ext cx="8288868" cy="4648200"/>
          </a:xfrm>
        </p:spPr>
        <p:txBody>
          <a:bodyPr/>
          <a:lstStyle/>
          <a:p>
            <a:r>
              <a:rPr lang="en-US" dirty="0"/>
              <a:t>Multiple LTFs formats are supported in EHT</a:t>
            </a:r>
          </a:p>
          <a:p>
            <a:pPr lvl="1"/>
            <a:r>
              <a:rPr lang="en-US" dirty="0"/>
              <a:t>The 2x LTF with 0.8 µs GI</a:t>
            </a:r>
          </a:p>
          <a:p>
            <a:pPr lvl="1"/>
            <a:r>
              <a:rPr lang="en-US" dirty="0"/>
              <a:t>The 2x LTF with 1.6 µs GI</a:t>
            </a:r>
          </a:p>
          <a:p>
            <a:pPr lvl="1"/>
            <a:r>
              <a:rPr lang="en-US" dirty="0"/>
              <a:t>The 4x LTF with 32. µs GI</a:t>
            </a:r>
          </a:p>
          <a:p>
            <a:r>
              <a:rPr lang="en-US" dirty="0"/>
              <a:t>Only a single LTF format is supported in 802.11az</a:t>
            </a:r>
          </a:p>
          <a:p>
            <a:pPr lvl="1"/>
            <a:r>
              <a:rPr lang="en-US" dirty="0"/>
              <a:t>The 2x LTF with 1.6 µs GI</a:t>
            </a:r>
          </a:p>
          <a:p>
            <a:endParaRPr lang="en-US" dirty="0"/>
          </a:p>
          <a:p>
            <a:r>
              <a:rPr lang="en-US" dirty="0"/>
              <a:t>To limit options, it very desirable to limit the number of LTF formats, as was done in 802.11az</a:t>
            </a:r>
          </a:p>
          <a:p>
            <a:r>
              <a:rPr lang="en-US" dirty="0"/>
              <a:t>We propose to only allow the 2x LTF with 1.6 µs GI in the 320 MHz NDP within 802.11bf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F05816-D369-4931-AEE0-4F89D120D7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737E1-F889-4E6D-9149-93FE04AA9C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90E59F-1ACC-470F-A2E4-15C478EBE0F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7411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04BDC-B445-EF39-1A6E-A2EBBA5D6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683627"/>
            <a:ext cx="9588759" cy="766261"/>
          </a:xfrm>
        </p:spPr>
        <p:txBody>
          <a:bodyPr/>
          <a:lstStyle/>
          <a:p>
            <a:r>
              <a:rPr lang="en-US" sz="2800" dirty="0"/>
              <a:t>U-SIG Punctured Channel Info for non-OFDMA PPDU and NDP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5329C0-6C15-A8FE-74ED-ABD8FE3F35D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58CF05-2865-D8E8-FE0A-92DB18E8060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6FBAC3-8050-77C6-BCBC-B9DDFB2FBC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FAF161B-879C-55B9-9580-66618309B8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528" y="1524000"/>
            <a:ext cx="4636294" cy="515778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51A2793-90ED-05C5-DA01-3FF4CF2096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9985" y="1677591"/>
            <a:ext cx="4614863" cy="4850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777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5345B-DFA3-47C4-A3C2-AAEEA055F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16278"/>
          </a:xfrm>
        </p:spPr>
        <p:txBody>
          <a:bodyPr/>
          <a:lstStyle/>
          <a:p>
            <a:r>
              <a:rPr lang="en-US" sz="3200" dirty="0"/>
              <a:t>Supported Preamble Puncturing Patterns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B71088-70AC-41C9-B322-E44E858839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676399"/>
            <a:ext cx="8288868" cy="5029201"/>
          </a:xfrm>
        </p:spPr>
        <p:txBody>
          <a:bodyPr/>
          <a:lstStyle/>
          <a:p>
            <a:r>
              <a:rPr lang="en-US" sz="2200" dirty="0"/>
              <a:t>In Motion 141, the supported preamble punctuating patterns was left as TBD</a:t>
            </a:r>
          </a:p>
          <a:p>
            <a:r>
              <a:rPr lang="en-US" sz="2200" dirty="0"/>
              <a:t>In some RF Sensing applications, it is desirable to have continuous spectrum</a:t>
            </a:r>
          </a:p>
          <a:p>
            <a:r>
              <a:rPr lang="en-US" sz="2200" dirty="0"/>
              <a:t>However, sometimes a BSS must be set up with puncturing such that the utilized spectrum is discontinuous</a:t>
            </a:r>
          </a:p>
          <a:p>
            <a:r>
              <a:rPr lang="en-US" sz="2200" dirty="0"/>
              <a:t>So, it is desirable to support these puncturing configurations</a:t>
            </a:r>
          </a:p>
          <a:p>
            <a:r>
              <a:rPr lang="en-US" sz="2200" dirty="0"/>
              <a:t>Also, if the RF Sensing application works on continuous spectrum it can use the portion of the spectrum which is continuous</a:t>
            </a:r>
          </a:p>
          <a:p>
            <a:r>
              <a:rPr lang="en-US" sz="2200" dirty="0"/>
              <a:t>Hence, we propose supporting all the EHT preamble puncturing modes in 802.11bf</a:t>
            </a:r>
          </a:p>
          <a:p>
            <a:pPr lvl="1"/>
            <a:r>
              <a:rPr lang="en-US" sz="2000" dirty="0"/>
              <a:t>In the future we may want to make some of the puncturing cases optional</a:t>
            </a:r>
          </a:p>
          <a:p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B2EA04-902E-47FA-8FEC-7BBBB376C7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FD42C2-519E-499B-A6EB-CACABE2C1A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C45664-04D7-43E6-9505-93E5A35161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5468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2EDC2-F803-4761-BE58-765E99EED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FB85F7-9415-4936-B222-B5657F769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agree that in the 320 MHz NDP, 802.11bf should only support the 2x LTF with 1.6 µs GI?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60F898-7693-47BB-B005-A29D82A754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7F3AA-F023-48E6-BF17-AE747FCDD2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32CB1C-FC46-4597-86C7-012F99B5219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5620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2EDC2-F803-4761-BE58-765E99EED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FB85F7-9415-4936-B222-B5657F769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agree that for the 320 </a:t>
            </a:r>
            <a:r>
              <a:rPr lang="en-US"/>
              <a:t>MHz NDP, </a:t>
            </a:r>
            <a:r>
              <a:rPr lang="en-US" dirty="0"/>
              <a:t>802.11bf should support all the EHT puncturing patterns?</a:t>
            </a:r>
          </a:p>
          <a:p>
            <a:pPr lvl="1"/>
            <a:r>
              <a:rPr lang="en-US" dirty="0"/>
              <a:t>Note: These are identified in the U-SIG for the MU PPDU for non-OFDMA transmissions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60F898-7693-47BB-B005-A29D82A754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7F3AA-F023-48E6-BF17-AE747FCDD2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32CB1C-FC46-4597-86C7-012F99B5219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5936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cb7bf9ba09275f6c9e703ddea0e32ee2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06a83e924979ae1e4335821a3d2d66ae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AB144ED-8E92-49A4-85A2-77939E9841D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0E69BC2-544F-40E3-A89C-E7EF5D8FF4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4508BCB-4C98-4D9D-B1D1-79CEF24D056F}">
  <ds:schemaRefs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8096</TotalTime>
  <Words>473</Words>
  <Application>Microsoft Office PowerPoint</Application>
  <PresentationFormat>Custom</PresentationFormat>
  <Paragraphs>70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Courier New</vt:lpstr>
      <vt:lpstr>Times New Roman</vt:lpstr>
      <vt:lpstr>Office Theme</vt:lpstr>
      <vt:lpstr>Details on 320 MHz NDP for Sensing</vt:lpstr>
      <vt:lpstr>Introduction</vt:lpstr>
      <vt:lpstr>LTF Format</vt:lpstr>
      <vt:lpstr>U-SIG Punctured Channel Info for non-OFDMA PPDU and NDP</vt:lpstr>
      <vt:lpstr>Supported Preamble Puncturing Patterns</vt:lpstr>
      <vt:lpstr>Straw Poll #1</vt:lpstr>
      <vt:lpstr>Straw Poll #2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529</cp:revision>
  <cp:lastPrinted>2017-11-22T00:49:17Z</cp:lastPrinted>
  <dcterms:created xsi:type="dcterms:W3CDTF">2014-10-30T17:06:39Z</dcterms:created>
  <dcterms:modified xsi:type="dcterms:W3CDTF">2022-11-08T00:28:58Z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-1006949419</vt:i4>
  </property>
  <property fmtid="{D5CDD505-2E9C-101B-9397-08002B2CF9AE}" pid="3" name="_NewReviewCycle">
    <vt:lpwstr/>
  </property>
  <property fmtid="{D5CDD505-2E9C-101B-9397-08002B2CF9AE}" pid="4" name="_EmailSubject">
    <vt:lpwstr>HARQ F2F presentation on feedback unit and granularity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  <property fmtid="{D5CDD505-2E9C-101B-9397-08002B2CF9AE}" pid="7" name="ContentTypeId">
    <vt:lpwstr>0x010100EB28163D68FE8E4D9361964FDD814FC4</vt:lpwstr>
  </property>
</Properties>
</file>