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4" r:id="rId6"/>
    <p:sldId id="265" r:id="rId7"/>
    <p:sldId id="257" r:id="rId8"/>
    <p:sldId id="266" r:id="rId9"/>
    <p:sldId id="267" r:id="rId10"/>
    <p:sldId id="268" r:id="rId11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3" d="100"/>
          <a:sy n="103" d="100"/>
        </p:scale>
        <p:origin x="2442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F885DA7F-2727-4856-86A4-A5423C9739EC}"/>
    <pc:docChg chg="undo custSel addSld delSld modSld">
      <pc:chgData name="Steve Shellhammer" userId="0e71f22d-ee3e-49c0-82ff-dbc290af8082" providerId="ADAL" clId="{F885DA7F-2727-4856-86A4-A5423C9739EC}" dt="2022-10-14T23:39:21.692" v="35" actId="680"/>
      <pc:docMkLst>
        <pc:docMk/>
      </pc:docMkLst>
      <pc:sldChg chg="addSp delSp modSp new del mod">
        <pc:chgData name="Steve Shellhammer" userId="0e71f22d-ee3e-49c0-82ff-dbc290af8082" providerId="ADAL" clId="{F885DA7F-2727-4856-86A4-A5423C9739EC}" dt="2022-10-14T23:39:21.692" v="35" actId="680"/>
        <pc:sldMkLst>
          <pc:docMk/>
          <pc:sldMk cId="1382534776" sldId="262"/>
        </pc:sldMkLst>
        <pc:spChg chg="mod">
          <ac:chgData name="Steve Shellhammer" userId="0e71f22d-ee3e-49c0-82ff-dbc290af8082" providerId="ADAL" clId="{F885DA7F-2727-4856-86A4-A5423C9739EC}" dt="2022-10-14T23:39:20.707" v="34" actId="20577"/>
          <ac:spMkLst>
            <pc:docMk/>
            <pc:sldMk cId="1382534776" sldId="262"/>
            <ac:spMk id="2" creationId="{F3B04107-09F4-BF32-8041-1A5D567F8A9A}"/>
          </ac:spMkLst>
        </pc:spChg>
        <pc:spChg chg="add del">
          <ac:chgData name="Steve Shellhammer" userId="0e71f22d-ee3e-49c0-82ff-dbc290af8082" providerId="ADAL" clId="{F885DA7F-2727-4856-86A4-A5423C9739EC}" dt="2022-10-14T23:39:19.687" v="33"/>
          <ac:spMkLst>
            <pc:docMk/>
            <pc:sldMk cId="1382534776" sldId="262"/>
            <ac:spMk id="3" creationId="{4E585247-26E2-F80C-92B6-CBC93F3A8AAC}"/>
          </ac:spMkLst>
        </pc:spChg>
        <pc:spChg chg="add del mod">
          <ac:chgData name="Steve Shellhammer" userId="0e71f22d-ee3e-49c0-82ff-dbc290af8082" providerId="ADAL" clId="{F885DA7F-2727-4856-86A4-A5423C9739EC}" dt="2022-10-14T23:39:19.687" v="33"/>
          <ac:spMkLst>
            <pc:docMk/>
            <pc:sldMk cId="1382534776" sldId="262"/>
            <ac:spMk id="7" creationId="{3ACBE050-18CD-83E6-2535-EC7E6D7C820A}"/>
          </ac:spMkLst>
        </pc:spChg>
      </pc:sldChg>
    </pc:docChg>
  </pc:docChgLst>
  <pc:docChgLst>
    <pc:chgData name="Steve Shellhammer" userId="0e71f22d-ee3e-49c0-82ff-dbc290af8082" providerId="ADAL" clId="{B332D6AD-E8CB-4E27-97C9-7983ED3C121C}"/>
    <pc:docChg chg="undo custSel addSld delSld modSld">
      <pc:chgData name="Steve Shellhammer" userId="0e71f22d-ee3e-49c0-82ff-dbc290af8082" providerId="ADAL" clId="{B332D6AD-E8CB-4E27-97C9-7983ED3C121C}" dt="2021-11-04T23:55:43.917" v="2428" actId="114"/>
      <pc:docMkLst>
        <pc:docMk/>
      </pc:docMkLst>
      <pc:sldChg chg="addSp delSp modSp mod">
        <pc:chgData name="Steve Shellhammer" userId="0e71f22d-ee3e-49c0-82ff-dbc290af8082" providerId="ADAL" clId="{B332D6AD-E8CB-4E27-97C9-7983ED3C121C}" dt="2021-11-04T23:49:52.837" v="2315" actId="20577"/>
        <pc:sldMkLst>
          <pc:docMk/>
          <pc:sldMk cId="0" sldId="256"/>
        </pc:sldMkLst>
        <pc:spChg chg="add del mod">
          <ac:chgData name="Steve Shellhammer" userId="0e71f22d-ee3e-49c0-82ff-dbc290af8082" providerId="ADAL" clId="{B332D6AD-E8CB-4E27-97C9-7983ED3C121C}" dt="2021-10-29T17:14:30.751" v="14" actId="478"/>
          <ac:spMkLst>
            <pc:docMk/>
            <pc:sldMk cId="0" sldId="256"/>
            <ac:spMk id="3" creationId="{D4906F00-46AA-40F5-87F9-9C7E93EBB1F6}"/>
          </ac:spMkLst>
        </pc:spChg>
        <pc:spChg chg="mod">
          <ac:chgData name="Steve Shellhammer" userId="0e71f22d-ee3e-49c0-82ff-dbc290af8082" providerId="ADAL" clId="{B332D6AD-E8CB-4E27-97C9-7983ED3C121C}" dt="2021-11-04T23:49:52.837" v="231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B332D6AD-E8CB-4E27-97C9-7983ED3C121C}" dt="2021-10-29T17:14:18.898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new mod">
        <pc:chgData name="Steve Shellhammer" userId="0e71f22d-ee3e-49c0-82ff-dbc290af8082" providerId="ADAL" clId="{B332D6AD-E8CB-4E27-97C9-7983ED3C121C}" dt="2021-11-04T23:54:39.759" v="2404" actId="1076"/>
        <pc:sldMkLst>
          <pc:docMk/>
          <pc:sldMk cId="694538047" sldId="257"/>
        </pc:sldMkLst>
        <pc:spChg chg="mod">
          <ac:chgData name="Steve Shellhammer" userId="0e71f22d-ee3e-49c0-82ff-dbc290af8082" providerId="ADAL" clId="{B332D6AD-E8CB-4E27-97C9-7983ED3C121C}" dt="2021-10-29T17:32:00.910" v="432" actId="14100"/>
          <ac:spMkLst>
            <pc:docMk/>
            <pc:sldMk cId="694538047" sldId="257"/>
            <ac:spMk id="2" creationId="{F0B98180-2EE7-4C1B-AC19-06F2DC308BF8}"/>
          </ac:spMkLst>
        </pc:spChg>
        <pc:spChg chg="mod">
          <ac:chgData name="Steve Shellhammer" userId="0e71f22d-ee3e-49c0-82ff-dbc290af8082" providerId="ADAL" clId="{B332D6AD-E8CB-4E27-97C9-7983ED3C121C}" dt="2021-11-04T23:50:34.778" v="2355" actId="114"/>
          <ac:spMkLst>
            <pc:docMk/>
            <pc:sldMk cId="694538047" sldId="257"/>
            <ac:spMk id="3" creationId="{C557D0F9-8D3F-4C94-8094-3F4FB991EECF}"/>
          </ac:spMkLst>
        </pc:spChg>
        <pc:picChg chg="add del mod">
          <ac:chgData name="Steve Shellhammer" userId="0e71f22d-ee3e-49c0-82ff-dbc290af8082" providerId="ADAL" clId="{B332D6AD-E8CB-4E27-97C9-7983ED3C121C}" dt="2021-11-04T23:54:20.535" v="2400" actId="478"/>
          <ac:picMkLst>
            <pc:docMk/>
            <pc:sldMk cId="694538047" sldId="257"/>
            <ac:picMk id="8" creationId="{6A1B1EE5-E320-45E2-9CC8-FEBCD3094179}"/>
          </ac:picMkLst>
        </pc:picChg>
        <pc:picChg chg="add mod">
          <ac:chgData name="Steve Shellhammer" userId="0e71f22d-ee3e-49c0-82ff-dbc290af8082" providerId="ADAL" clId="{B332D6AD-E8CB-4E27-97C9-7983ED3C121C}" dt="2021-11-04T23:54:39.759" v="2404" actId="1076"/>
          <ac:picMkLst>
            <pc:docMk/>
            <pc:sldMk cId="694538047" sldId="257"/>
            <ac:picMk id="9" creationId="{B29836FD-EF9D-43E9-8BA2-DF2BA177F58D}"/>
          </ac:picMkLst>
        </pc:picChg>
      </pc:sldChg>
      <pc:sldChg chg="addSp delSp modSp new mod">
        <pc:chgData name="Steve Shellhammer" userId="0e71f22d-ee3e-49c0-82ff-dbc290af8082" providerId="ADAL" clId="{B332D6AD-E8CB-4E27-97C9-7983ED3C121C}" dt="2021-11-02T22:06:08.625" v="2302" actId="20577"/>
        <pc:sldMkLst>
          <pc:docMk/>
          <pc:sldMk cId="3977437081" sldId="258"/>
        </pc:sldMkLst>
        <pc:spChg chg="mod">
          <ac:chgData name="Steve Shellhammer" userId="0e71f22d-ee3e-49c0-82ff-dbc290af8082" providerId="ADAL" clId="{B332D6AD-E8CB-4E27-97C9-7983ED3C121C}" dt="2021-11-02T22:04:47.580" v="2248" actId="403"/>
          <ac:spMkLst>
            <pc:docMk/>
            <pc:sldMk cId="3977437081" sldId="258"/>
            <ac:spMk id="2" creationId="{E14466C5-0853-4C92-A27D-05BFD3CD97A5}"/>
          </ac:spMkLst>
        </pc:spChg>
        <pc:spChg chg="mod">
          <ac:chgData name="Steve Shellhammer" userId="0e71f22d-ee3e-49c0-82ff-dbc290af8082" providerId="ADAL" clId="{B332D6AD-E8CB-4E27-97C9-7983ED3C121C}" dt="2021-11-02T22:06:08.625" v="2302" actId="20577"/>
          <ac:spMkLst>
            <pc:docMk/>
            <pc:sldMk cId="3977437081" sldId="258"/>
            <ac:spMk id="3" creationId="{1140FAD9-40B9-4AC2-9FFC-73CB4BA98110}"/>
          </ac:spMkLst>
        </pc:spChg>
        <pc:spChg chg="add del mod">
          <ac:chgData name="Steve Shellhammer" userId="0e71f22d-ee3e-49c0-82ff-dbc290af8082" providerId="ADAL" clId="{B332D6AD-E8CB-4E27-97C9-7983ED3C121C}" dt="2021-11-02T20:25:57.760" v="1693" actId="478"/>
          <ac:spMkLst>
            <pc:docMk/>
            <pc:sldMk cId="3977437081" sldId="258"/>
            <ac:spMk id="7" creationId="{59946C2B-F4C6-4012-AEEC-5D7910F18371}"/>
          </ac:spMkLst>
        </pc:spChg>
        <pc:spChg chg="add del mod">
          <ac:chgData name="Steve Shellhammer" userId="0e71f22d-ee3e-49c0-82ff-dbc290af8082" providerId="ADAL" clId="{B332D6AD-E8CB-4E27-97C9-7983ED3C121C}" dt="2021-11-02T20:26:14.699" v="1700" actId="478"/>
          <ac:spMkLst>
            <pc:docMk/>
            <pc:sldMk cId="3977437081" sldId="258"/>
            <ac:spMk id="8" creationId="{27848366-BE9A-4762-A6C2-F068413050FA}"/>
          </ac:spMkLst>
        </pc:spChg>
        <pc:spChg chg="add del mod">
          <ac:chgData name="Steve Shellhammer" userId="0e71f22d-ee3e-49c0-82ff-dbc290af8082" providerId="ADAL" clId="{B332D6AD-E8CB-4E27-97C9-7983ED3C121C}" dt="2021-11-02T22:04:58.306" v="2249" actId="478"/>
          <ac:spMkLst>
            <pc:docMk/>
            <pc:sldMk cId="3977437081" sldId="258"/>
            <ac:spMk id="10" creationId="{BEFAFD1F-7FBD-4ACA-8ED1-7C277C5768C8}"/>
          </ac:spMkLst>
        </pc:spChg>
        <pc:graphicFrameChg chg="add mod modGraphic">
          <ac:chgData name="Steve Shellhammer" userId="0e71f22d-ee3e-49c0-82ff-dbc290af8082" providerId="ADAL" clId="{B332D6AD-E8CB-4E27-97C9-7983ED3C121C}" dt="2021-11-02T22:05:22.592" v="2258" actId="1036"/>
          <ac:graphicFrameMkLst>
            <pc:docMk/>
            <pc:sldMk cId="3977437081" sldId="258"/>
            <ac:graphicFrameMk id="9" creationId="{E418F96E-75A7-4F29-9C17-C5AEFAED9C69}"/>
          </ac:graphicFrameMkLst>
        </pc:graphicFrameChg>
      </pc:sldChg>
      <pc:sldChg chg="modSp new mod">
        <pc:chgData name="Steve Shellhammer" userId="0e71f22d-ee3e-49c0-82ff-dbc290af8082" providerId="ADAL" clId="{B332D6AD-E8CB-4E27-97C9-7983ED3C121C}" dt="2021-11-04T23:55:43.917" v="2428" actId="114"/>
        <pc:sldMkLst>
          <pc:docMk/>
          <pc:sldMk cId="3351242388" sldId="259"/>
        </pc:sldMkLst>
        <pc:spChg chg="mod">
          <ac:chgData name="Steve Shellhammer" userId="0e71f22d-ee3e-49c0-82ff-dbc290af8082" providerId="ADAL" clId="{B332D6AD-E8CB-4E27-97C9-7983ED3C121C}" dt="2021-10-29T17:53:02.078" v="1277" actId="20577"/>
          <ac:spMkLst>
            <pc:docMk/>
            <pc:sldMk cId="3351242388" sldId="259"/>
            <ac:spMk id="2" creationId="{42D6A1B0-D102-438E-9965-5D29098D2A78}"/>
          </ac:spMkLst>
        </pc:spChg>
        <pc:spChg chg="mod">
          <ac:chgData name="Steve Shellhammer" userId="0e71f22d-ee3e-49c0-82ff-dbc290af8082" providerId="ADAL" clId="{B332D6AD-E8CB-4E27-97C9-7983ED3C121C}" dt="2021-11-04T23:55:43.917" v="2428" actId="114"/>
          <ac:spMkLst>
            <pc:docMk/>
            <pc:sldMk cId="3351242388" sldId="259"/>
            <ac:spMk id="3" creationId="{F7270D60-B618-4EAE-9866-55EBB96162D3}"/>
          </ac:spMkLst>
        </pc:spChg>
      </pc:sldChg>
      <pc:sldChg chg="addSp delSp modSp new del mod">
        <pc:chgData name="Steve Shellhammer" userId="0e71f22d-ee3e-49c0-82ff-dbc290af8082" providerId="ADAL" clId="{B332D6AD-E8CB-4E27-97C9-7983ED3C121C}" dt="2021-10-29T17:52:52.035" v="1269" actId="47"/>
        <pc:sldMkLst>
          <pc:docMk/>
          <pc:sldMk cId="4030174104" sldId="259"/>
        </pc:sldMkLst>
        <pc:spChg chg="del">
          <ac:chgData name="Steve Shellhammer" userId="0e71f22d-ee3e-49c0-82ff-dbc290af8082" providerId="ADAL" clId="{B332D6AD-E8CB-4E27-97C9-7983ED3C121C}" dt="2021-10-29T17:38:35.373" v="808" actId="3680"/>
          <ac:spMkLst>
            <pc:docMk/>
            <pc:sldMk cId="4030174104" sldId="259"/>
            <ac:spMk id="3" creationId="{B3B03F3B-2332-46D2-A236-75B55C0DE66B}"/>
          </ac:spMkLst>
        </pc:spChg>
        <pc:graphicFrameChg chg="add mod ord modGraphic">
          <ac:chgData name="Steve Shellhammer" userId="0e71f22d-ee3e-49c0-82ff-dbc290af8082" providerId="ADAL" clId="{B332D6AD-E8CB-4E27-97C9-7983ED3C121C}" dt="2021-10-29T17:47:55.562" v="1148" actId="20577"/>
          <ac:graphicFrameMkLst>
            <pc:docMk/>
            <pc:sldMk cId="4030174104" sldId="259"/>
            <ac:graphicFrameMk id="7" creationId="{A389076E-89AE-486D-B52B-56621E46E50B}"/>
          </ac:graphicFrameMkLst>
        </pc:graphicFrameChg>
      </pc:sldChg>
      <pc:sldChg chg="modSp new mod">
        <pc:chgData name="Steve Shellhammer" userId="0e71f22d-ee3e-49c0-82ff-dbc290af8082" providerId="ADAL" clId="{B332D6AD-E8CB-4E27-97C9-7983ED3C121C}" dt="2021-11-04T23:51:13.814" v="2399" actId="20577"/>
        <pc:sldMkLst>
          <pc:docMk/>
          <pc:sldMk cId="2942999925" sldId="260"/>
        </pc:sldMkLst>
        <pc:spChg chg="mod">
          <ac:chgData name="Steve Shellhammer" userId="0e71f22d-ee3e-49c0-82ff-dbc290af8082" providerId="ADAL" clId="{B332D6AD-E8CB-4E27-97C9-7983ED3C121C}" dt="2021-11-04T23:51:03.991" v="2382" actId="404"/>
          <ac:spMkLst>
            <pc:docMk/>
            <pc:sldMk cId="2942999925" sldId="260"/>
            <ac:spMk id="2" creationId="{3D7EDE74-F9BE-41C7-8801-502049ED3C27}"/>
          </ac:spMkLst>
        </pc:spChg>
        <pc:spChg chg="mod">
          <ac:chgData name="Steve Shellhammer" userId="0e71f22d-ee3e-49c0-82ff-dbc290af8082" providerId="ADAL" clId="{B332D6AD-E8CB-4E27-97C9-7983ED3C121C}" dt="2021-11-04T23:51:13.814" v="2399" actId="20577"/>
          <ac:spMkLst>
            <pc:docMk/>
            <pc:sldMk cId="2942999925" sldId="260"/>
            <ac:spMk id="3" creationId="{F9896B93-605B-4CB8-AB32-211E7AFCFFAE}"/>
          </ac:spMkLst>
        </pc:spChg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1901122027" sldId="546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3418168406" sldId="547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2930705681" sldId="548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1684751992" sldId="549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3371991456" sldId="550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1883888431" sldId="551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2033410224" sldId="552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1908705316" sldId="553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2916031353" sldId="554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2555676226" sldId="555"/>
        </pc:sldMkLst>
      </pc:sldChg>
    </pc:docChg>
  </pc:docChgLst>
  <pc:docChgLst>
    <pc:chgData name="Steve Shellhammer" userId="0e71f22d-ee3e-49c0-82ff-dbc290af8082" providerId="ADAL" clId="{36D1D553-FAEF-41BC-B13B-46C6A4AE51DD}"/>
    <pc:docChg chg="addSld modSld">
      <pc:chgData name="Steve Shellhammer" userId="0e71f22d-ee3e-49c0-82ff-dbc290af8082" providerId="ADAL" clId="{36D1D553-FAEF-41BC-B13B-46C6A4AE51DD}" dt="2022-11-04T20:54:09.166" v="259" actId="20577"/>
      <pc:docMkLst>
        <pc:docMk/>
      </pc:docMkLst>
      <pc:sldChg chg="modSp mod">
        <pc:chgData name="Steve Shellhammer" userId="0e71f22d-ee3e-49c0-82ff-dbc290af8082" providerId="ADAL" clId="{36D1D553-FAEF-41BC-B13B-46C6A4AE51DD}" dt="2022-11-02T23:55:48.186" v="5"/>
        <pc:sldMkLst>
          <pc:docMk/>
          <pc:sldMk cId="0" sldId="256"/>
        </pc:sldMkLst>
        <pc:spChg chg="mod">
          <ac:chgData name="Steve Shellhammer" userId="0e71f22d-ee3e-49c0-82ff-dbc290af8082" providerId="ADAL" clId="{36D1D553-FAEF-41BC-B13B-46C6A4AE51DD}" dt="2022-11-02T23:55:12.223" v="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Steve Shellhammer" userId="0e71f22d-ee3e-49c0-82ff-dbc290af8082" providerId="ADAL" clId="{36D1D553-FAEF-41BC-B13B-46C6A4AE51DD}" dt="2022-11-02T23:55:48.186" v="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36D1D553-FAEF-41BC-B13B-46C6A4AE51DD}" dt="2022-11-04T20:47:28.400" v="37" actId="20577"/>
        <pc:sldMkLst>
          <pc:docMk/>
          <pc:sldMk cId="2822731869" sldId="262"/>
        </pc:sldMkLst>
        <pc:spChg chg="mod">
          <ac:chgData name="Steve Shellhammer" userId="0e71f22d-ee3e-49c0-82ff-dbc290af8082" providerId="ADAL" clId="{36D1D553-FAEF-41BC-B13B-46C6A4AE51DD}" dt="2022-11-04T20:47:28.400" v="37" actId="20577"/>
          <ac:spMkLst>
            <pc:docMk/>
            <pc:sldMk cId="2822731869" sldId="262"/>
            <ac:spMk id="3" creationId="{262178AB-0554-0A7C-BBB0-372E1B7998FC}"/>
          </ac:spMkLst>
        </pc:spChg>
      </pc:sldChg>
      <pc:sldChg chg="modSp new mod">
        <pc:chgData name="Steve Shellhammer" userId="0e71f22d-ee3e-49c0-82ff-dbc290af8082" providerId="ADAL" clId="{36D1D553-FAEF-41BC-B13B-46C6A4AE51DD}" dt="2022-11-04T20:54:09.166" v="259" actId="20577"/>
        <pc:sldMkLst>
          <pc:docMk/>
          <pc:sldMk cId="907565708" sldId="263"/>
        </pc:sldMkLst>
        <pc:spChg chg="mod">
          <ac:chgData name="Steve Shellhammer" userId="0e71f22d-ee3e-49c0-82ff-dbc290af8082" providerId="ADAL" clId="{36D1D553-FAEF-41BC-B13B-46C6A4AE51DD}" dt="2022-11-04T20:52:36.334" v="55" actId="20577"/>
          <ac:spMkLst>
            <pc:docMk/>
            <pc:sldMk cId="907565708" sldId="263"/>
            <ac:spMk id="2" creationId="{93A21774-986B-4013-9278-719618A6044C}"/>
          </ac:spMkLst>
        </pc:spChg>
        <pc:spChg chg="mod">
          <ac:chgData name="Steve Shellhammer" userId="0e71f22d-ee3e-49c0-82ff-dbc290af8082" providerId="ADAL" clId="{36D1D553-FAEF-41BC-B13B-46C6A4AE51DD}" dt="2022-11-04T20:54:09.166" v="259" actId="20577"/>
          <ac:spMkLst>
            <pc:docMk/>
            <pc:sldMk cId="907565708" sldId="263"/>
            <ac:spMk id="3" creationId="{E395562D-27B4-4BC7-96A3-A3DD33E4BE70}"/>
          </ac:spMkLst>
        </pc:spChg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AAEDEB64-F97E-42B0-9F9D-BC1747B99782}"/>
    <pc:docChg chg="custSel addSld delSld modSld">
      <pc:chgData name="Steve Shellhammer" userId="0e71f22d-ee3e-49c0-82ff-dbc290af8082" providerId="ADAL" clId="{AAEDEB64-F97E-42B0-9F9D-BC1747B99782}" dt="2021-10-20T16:10:29.538" v="2544" actId="1076"/>
      <pc:docMkLst>
        <pc:docMk/>
      </pc:docMkLst>
      <pc:sldChg chg="modSp mod">
        <pc:chgData name="Steve Shellhammer" userId="0e71f22d-ee3e-49c0-82ff-dbc290af8082" providerId="ADAL" clId="{AAEDEB64-F97E-42B0-9F9D-BC1747B99782}" dt="2021-09-13T18:59:04.128" v="2380" actId="403"/>
        <pc:sldMkLst>
          <pc:docMk/>
          <pc:sldMk cId="0" sldId="256"/>
        </pc:sldMkLst>
        <pc:spChg chg="mod">
          <ac:chgData name="Steve Shellhammer" userId="0e71f22d-ee3e-49c0-82ff-dbc290af8082" providerId="ADAL" clId="{AAEDEB64-F97E-42B0-9F9D-BC1747B99782}" dt="2021-09-13T18:59:04.128" v="2380" actId="403"/>
          <ac:spMkLst>
            <pc:docMk/>
            <pc:sldMk cId="0" sldId="256"/>
            <ac:spMk id="3073" creationId="{00000000-0000-0000-0000-000000000000}"/>
          </ac:spMkLst>
        </pc:spChg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1033386959" sldId="530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940175403" sldId="531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646594998" sldId="532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1470928392" sldId="533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767981311" sldId="535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2976029669" sldId="544"/>
        </pc:sldMkLst>
      </pc:sldChg>
      <pc:sldChg chg="modSp new mod">
        <pc:chgData name="Steve Shellhammer" userId="0e71f22d-ee3e-49c0-82ff-dbc290af8082" providerId="ADAL" clId="{AAEDEB64-F97E-42B0-9F9D-BC1747B99782}" dt="2021-09-13T18:07:20.477" v="529" actId="20577"/>
        <pc:sldMkLst>
          <pc:docMk/>
          <pc:sldMk cId="3498791066" sldId="545"/>
        </pc:sldMkLst>
        <pc:spChg chg="mod">
          <ac:chgData name="Steve Shellhammer" userId="0e71f22d-ee3e-49c0-82ff-dbc290af8082" providerId="ADAL" clId="{AAEDEB64-F97E-42B0-9F9D-BC1747B99782}" dt="2021-09-13T18:02:51.484" v="50" actId="20577"/>
          <ac:spMkLst>
            <pc:docMk/>
            <pc:sldMk cId="3498791066" sldId="545"/>
            <ac:spMk id="2" creationId="{DBB865E1-66BB-4E99-AFB8-B9FC8335739F}"/>
          </ac:spMkLst>
        </pc:spChg>
        <pc:spChg chg="mod">
          <ac:chgData name="Steve Shellhammer" userId="0e71f22d-ee3e-49c0-82ff-dbc290af8082" providerId="ADAL" clId="{AAEDEB64-F97E-42B0-9F9D-BC1747B99782}" dt="2021-09-13T18:07:20.477" v="529" actId="20577"/>
          <ac:spMkLst>
            <pc:docMk/>
            <pc:sldMk cId="3498791066" sldId="545"/>
            <ac:spMk id="3" creationId="{7BDE425A-7E50-40DC-A01C-11D3B10172BB}"/>
          </ac:spMkLst>
        </pc:spChg>
      </pc:sldChg>
      <pc:sldChg chg="modSp new mod">
        <pc:chgData name="Steve Shellhammer" userId="0e71f22d-ee3e-49c0-82ff-dbc290af8082" providerId="ADAL" clId="{AAEDEB64-F97E-42B0-9F9D-BC1747B99782}" dt="2021-10-20T16:10:29.538" v="2544" actId="1076"/>
        <pc:sldMkLst>
          <pc:docMk/>
          <pc:sldMk cId="1901122027" sldId="546"/>
        </pc:sldMkLst>
        <pc:spChg chg="mod">
          <ac:chgData name="Steve Shellhammer" userId="0e71f22d-ee3e-49c0-82ff-dbc290af8082" providerId="ADAL" clId="{AAEDEB64-F97E-42B0-9F9D-BC1747B99782}" dt="2021-10-20T16:10:25.035" v="2543" actId="14100"/>
          <ac:spMkLst>
            <pc:docMk/>
            <pc:sldMk cId="1901122027" sldId="546"/>
            <ac:spMk id="2" creationId="{4F42D96D-5D4B-499B-B007-17ED728D7A0A}"/>
          </ac:spMkLst>
        </pc:spChg>
        <pc:spChg chg="mod">
          <ac:chgData name="Steve Shellhammer" userId="0e71f22d-ee3e-49c0-82ff-dbc290af8082" providerId="ADAL" clId="{AAEDEB64-F97E-42B0-9F9D-BC1747B99782}" dt="2021-10-20T16:10:29.538" v="2544" actId="1076"/>
          <ac:spMkLst>
            <pc:docMk/>
            <pc:sldMk cId="1901122027" sldId="546"/>
            <ac:spMk id="3" creationId="{4E135912-6393-43A9-A457-771465DA055A}"/>
          </ac:spMkLst>
        </pc:spChg>
      </pc:sldChg>
      <pc:sldChg chg="addSp modSp new mod">
        <pc:chgData name="Steve Shellhammer" userId="0e71f22d-ee3e-49c0-82ff-dbc290af8082" providerId="ADAL" clId="{AAEDEB64-F97E-42B0-9F9D-BC1747B99782}" dt="2021-09-13T18:58:33.859" v="2374" actId="1076"/>
        <pc:sldMkLst>
          <pc:docMk/>
          <pc:sldMk cId="3418168406" sldId="547"/>
        </pc:sldMkLst>
        <pc:spChg chg="mod">
          <ac:chgData name="Steve Shellhammer" userId="0e71f22d-ee3e-49c0-82ff-dbc290af8082" providerId="ADAL" clId="{AAEDEB64-F97E-42B0-9F9D-BC1747B99782}" dt="2021-09-13T18:53:22.193" v="1909" actId="14100"/>
          <ac:spMkLst>
            <pc:docMk/>
            <pc:sldMk cId="3418168406" sldId="547"/>
            <ac:spMk id="2" creationId="{12226F6C-21E3-4716-8528-A0C521F7D5EE}"/>
          </ac:spMkLst>
        </pc:spChg>
        <pc:spChg chg="mod">
          <ac:chgData name="Steve Shellhammer" userId="0e71f22d-ee3e-49c0-82ff-dbc290af8082" providerId="ADAL" clId="{AAEDEB64-F97E-42B0-9F9D-BC1747B99782}" dt="2021-09-13T18:58:33.859" v="2374" actId="1076"/>
          <ac:spMkLst>
            <pc:docMk/>
            <pc:sldMk cId="3418168406" sldId="547"/>
            <ac:spMk id="3" creationId="{A0B6F6BF-BB41-4C53-8EE0-61F28885CE16}"/>
          </ac:spMkLst>
        </pc:spChg>
        <pc:spChg chg="add mod">
          <ac:chgData name="Steve Shellhammer" userId="0e71f22d-ee3e-49c0-82ff-dbc290af8082" providerId="ADAL" clId="{AAEDEB64-F97E-42B0-9F9D-BC1747B99782}" dt="2021-09-13T18:58:04.236" v="2294" actId="20577"/>
          <ac:spMkLst>
            <pc:docMk/>
            <pc:sldMk cId="3418168406" sldId="547"/>
            <ac:spMk id="7" creationId="{FB6E9F5D-13A7-41EC-BF46-4854766A00A5}"/>
          </ac:spMkLst>
        </pc:spChg>
        <pc:spChg chg="add mod">
          <ac:chgData name="Steve Shellhammer" userId="0e71f22d-ee3e-49c0-82ff-dbc290af8082" providerId="ADAL" clId="{AAEDEB64-F97E-42B0-9F9D-BC1747B99782}" dt="2021-09-13T18:58:29.526" v="2373" actId="1076"/>
          <ac:spMkLst>
            <pc:docMk/>
            <pc:sldMk cId="3418168406" sldId="547"/>
            <ac:spMk id="8" creationId="{AFE74DAA-5AB5-431B-8ED4-4310BD6FA4BE}"/>
          </ac:spMkLst>
        </pc:spChg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E18AE2E9-6BBE-41C8-BDE5-90B8C35409AD}"/>
    <pc:docChg chg="modSld modMainMaster">
      <pc:chgData name="Steve Shellhammer" userId="0e71f22d-ee3e-49c0-82ff-dbc290af8082" providerId="ADAL" clId="{E18AE2E9-6BBE-41C8-BDE5-90B8C35409AD}" dt="2022-11-08T00:28:58.316" v="30" actId="20577"/>
      <pc:docMkLst>
        <pc:docMk/>
      </pc:docMkLst>
      <pc:sldChg chg="modSp mod">
        <pc:chgData name="Steve Shellhammer" userId="0e71f22d-ee3e-49c0-82ff-dbc290af8082" providerId="ADAL" clId="{E18AE2E9-6BBE-41C8-BDE5-90B8C35409AD}" dt="2022-11-08T00:27:27.292" v="19" actId="20577"/>
        <pc:sldMkLst>
          <pc:docMk/>
          <pc:sldMk cId="0" sldId="256"/>
        </pc:sldMkLst>
        <pc:spChg chg="mod">
          <ac:chgData name="Steve Shellhammer" userId="0e71f22d-ee3e-49c0-82ff-dbc290af8082" providerId="ADAL" clId="{E18AE2E9-6BBE-41C8-BDE5-90B8C35409AD}" dt="2022-11-08T00:27:27.292" v="1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E18AE2E9-6BBE-41C8-BDE5-90B8C35409AD}" dt="2022-11-08T00:28:31.496" v="28" actId="20577"/>
        <pc:sldMkLst>
          <pc:docMk/>
          <pc:sldMk cId="2355468291" sldId="266"/>
        </pc:sldMkLst>
        <pc:spChg chg="mod">
          <ac:chgData name="Steve Shellhammer" userId="0e71f22d-ee3e-49c0-82ff-dbc290af8082" providerId="ADAL" clId="{E18AE2E9-6BBE-41C8-BDE5-90B8C35409AD}" dt="2022-11-08T00:28:31.496" v="28" actId="20577"/>
          <ac:spMkLst>
            <pc:docMk/>
            <pc:sldMk cId="2355468291" sldId="266"/>
            <ac:spMk id="3" creationId="{85B71088-70AC-41C9-B322-E44E85883904}"/>
          </ac:spMkLst>
        </pc:spChg>
      </pc:sldChg>
      <pc:sldChg chg="modSp mod">
        <pc:chgData name="Steve Shellhammer" userId="0e71f22d-ee3e-49c0-82ff-dbc290af8082" providerId="ADAL" clId="{E18AE2E9-6BBE-41C8-BDE5-90B8C35409AD}" dt="2022-11-08T00:28:49.216" v="29" actId="20577"/>
        <pc:sldMkLst>
          <pc:docMk/>
          <pc:sldMk cId="3915620875" sldId="267"/>
        </pc:sldMkLst>
        <pc:spChg chg="mod">
          <ac:chgData name="Steve Shellhammer" userId="0e71f22d-ee3e-49c0-82ff-dbc290af8082" providerId="ADAL" clId="{E18AE2E9-6BBE-41C8-BDE5-90B8C35409AD}" dt="2022-11-07T14:51:37.690" v="2" actId="20577"/>
          <ac:spMkLst>
            <pc:docMk/>
            <pc:sldMk cId="3915620875" sldId="267"/>
            <ac:spMk id="2" creationId="{1C42EDC2-F803-4761-BE58-765E99EED1D8}"/>
          </ac:spMkLst>
        </pc:spChg>
        <pc:spChg chg="mod">
          <ac:chgData name="Steve Shellhammer" userId="0e71f22d-ee3e-49c0-82ff-dbc290af8082" providerId="ADAL" clId="{E18AE2E9-6BBE-41C8-BDE5-90B8C35409AD}" dt="2022-11-08T00:28:49.216" v="29" actId="20577"/>
          <ac:spMkLst>
            <pc:docMk/>
            <pc:sldMk cId="3915620875" sldId="267"/>
            <ac:spMk id="3" creationId="{0BFB85F7-9415-4936-B222-B5657F769D5C}"/>
          </ac:spMkLst>
        </pc:spChg>
      </pc:sldChg>
      <pc:sldChg chg="modSp mod">
        <pc:chgData name="Steve Shellhammer" userId="0e71f22d-ee3e-49c0-82ff-dbc290af8082" providerId="ADAL" clId="{E18AE2E9-6BBE-41C8-BDE5-90B8C35409AD}" dt="2022-11-08T00:28:58.316" v="30" actId="20577"/>
        <pc:sldMkLst>
          <pc:docMk/>
          <pc:sldMk cId="3255936023" sldId="268"/>
        </pc:sldMkLst>
        <pc:spChg chg="mod">
          <ac:chgData name="Steve Shellhammer" userId="0e71f22d-ee3e-49c0-82ff-dbc290af8082" providerId="ADAL" clId="{E18AE2E9-6BBE-41C8-BDE5-90B8C35409AD}" dt="2022-11-07T14:51:44.853" v="5" actId="20577"/>
          <ac:spMkLst>
            <pc:docMk/>
            <pc:sldMk cId="3255936023" sldId="268"/>
            <ac:spMk id="2" creationId="{1C42EDC2-F803-4761-BE58-765E99EED1D8}"/>
          </ac:spMkLst>
        </pc:spChg>
        <pc:spChg chg="mod">
          <ac:chgData name="Steve Shellhammer" userId="0e71f22d-ee3e-49c0-82ff-dbc290af8082" providerId="ADAL" clId="{E18AE2E9-6BBE-41C8-BDE5-90B8C35409AD}" dt="2022-11-08T00:28:58.316" v="30" actId="20577"/>
          <ac:spMkLst>
            <pc:docMk/>
            <pc:sldMk cId="3255936023" sldId="268"/>
            <ac:spMk id="3" creationId="{0BFB85F7-9415-4936-B222-B5657F769D5C}"/>
          </ac:spMkLst>
        </pc:spChg>
      </pc:sldChg>
      <pc:sldMasterChg chg="modSldLayout">
        <pc:chgData name="Steve Shellhammer" userId="0e71f22d-ee3e-49c0-82ff-dbc290af8082" providerId="ADAL" clId="{E18AE2E9-6BBE-41C8-BDE5-90B8C35409AD}" dt="2022-11-08T00:27:17.404" v="13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E18AE2E9-6BBE-41C8-BDE5-90B8C35409AD}" dt="2022-11-08T00:27:17.404" v="13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E18AE2E9-6BBE-41C8-BDE5-90B8C35409AD}" dt="2022-11-08T00:27:17.404" v="13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E82DD847-EB25-44E6-9E16-F88BA5D31FB6}"/>
    <pc:docChg chg="undo redo custSel addSld delSld modSld">
      <pc:chgData name="Steve Shellhammer" userId="0e71f22d-ee3e-49c0-82ff-dbc290af8082" providerId="ADAL" clId="{E82DD847-EB25-44E6-9E16-F88BA5D31FB6}" dt="2022-02-02T19:39:10.146" v="790" actId="20577"/>
      <pc:docMkLst>
        <pc:docMk/>
      </pc:docMkLst>
      <pc:sldChg chg="modSp mod">
        <pc:chgData name="Steve Shellhammer" userId="0e71f22d-ee3e-49c0-82ff-dbc290af8082" providerId="ADAL" clId="{E82DD847-EB25-44E6-9E16-F88BA5D31FB6}" dt="2022-02-02T19:10:39.385" v="430" actId="20577"/>
        <pc:sldMkLst>
          <pc:docMk/>
          <pc:sldMk cId="4069668031" sldId="257"/>
        </pc:sldMkLst>
        <pc:spChg chg="mod">
          <ac:chgData name="Steve Shellhammer" userId="0e71f22d-ee3e-49c0-82ff-dbc290af8082" providerId="ADAL" clId="{E82DD847-EB25-44E6-9E16-F88BA5D31FB6}" dt="2022-02-02T19:10:39.385" v="430" actId="20577"/>
          <ac:spMkLst>
            <pc:docMk/>
            <pc:sldMk cId="4069668031" sldId="257"/>
            <ac:spMk id="3" creationId="{BADAA4CC-3C74-43CC-B281-1107AAF576E7}"/>
          </ac:spMkLst>
        </pc:spChg>
      </pc:sldChg>
      <pc:sldChg chg="modSp mod">
        <pc:chgData name="Steve Shellhammer" userId="0e71f22d-ee3e-49c0-82ff-dbc290af8082" providerId="ADAL" clId="{E82DD847-EB25-44E6-9E16-F88BA5D31FB6}" dt="2022-02-02T19:39:10.146" v="790" actId="20577"/>
        <pc:sldMkLst>
          <pc:docMk/>
          <pc:sldMk cId="2229100604" sldId="260"/>
        </pc:sldMkLst>
        <pc:spChg chg="mod">
          <ac:chgData name="Steve Shellhammer" userId="0e71f22d-ee3e-49c0-82ff-dbc290af8082" providerId="ADAL" clId="{E82DD847-EB25-44E6-9E16-F88BA5D31FB6}" dt="2022-02-02T19:39:10.146" v="790" actId="20577"/>
          <ac:spMkLst>
            <pc:docMk/>
            <pc:sldMk cId="2229100604" sldId="260"/>
            <ac:spMk id="3" creationId="{DE896106-F56C-484F-8808-3D72CC7C43E7}"/>
          </ac:spMkLst>
        </pc:spChg>
      </pc:sldChg>
      <pc:sldChg chg="modSp mod">
        <pc:chgData name="Steve Shellhammer" userId="0e71f22d-ee3e-49c0-82ff-dbc290af8082" providerId="ADAL" clId="{E82DD847-EB25-44E6-9E16-F88BA5D31FB6}" dt="2022-02-02T19:38:52.161" v="782" actId="14100"/>
        <pc:sldMkLst>
          <pc:docMk/>
          <pc:sldMk cId="2051032734" sldId="267"/>
        </pc:sldMkLst>
        <pc:spChg chg="mod">
          <ac:chgData name="Steve Shellhammer" userId="0e71f22d-ee3e-49c0-82ff-dbc290af8082" providerId="ADAL" clId="{E82DD847-EB25-44E6-9E16-F88BA5D31FB6}" dt="2022-02-02T19:38:37.762" v="780" actId="1035"/>
          <ac:spMkLst>
            <pc:docMk/>
            <pc:sldMk cId="2051032734" sldId="267"/>
            <ac:spMk id="2" creationId="{363AA7AE-805D-475E-9E97-853EA35DBEBD}"/>
          </ac:spMkLst>
        </pc:spChg>
        <pc:spChg chg="mod">
          <ac:chgData name="Steve Shellhammer" userId="0e71f22d-ee3e-49c0-82ff-dbc290af8082" providerId="ADAL" clId="{E82DD847-EB25-44E6-9E16-F88BA5D31FB6}" dt="2022-02-02T19:38:52.161" v="782" actId="14100"/>
          <ac:spMkLst>
            <pc:docMk/>
            <pc:sldMk cId="2051032734" sldId="267"/>
            <ac:spMk id="3" creationId="{99148B7E-11DC-47C0-8D30-65CFDE6E42BB}"/>
          </ac:spMkLst>
        </pc:spChg>
      </pc:sldChg>
      <pc:sldChg chg="delSp modSp new mod">
        <pc:chgData name="Steve Shellhammer" userId="0e71f22d-ee3e-49c0-82ff-dbc290af8082" providerId="ADAL" clId="{E82DD847-EB25-44E6-9E16-F88BA5D31FB6}" dt="2022-02-02T19:10:18.927" v="423" actId="403"/>
        <pc:sldMkLst>
          <pc:docMk/>
          <pc:sldMk cId="2811638502" sldId="268"/>
        </pc:sldMkLst>
        <pc:spChg chg="mod">
          <ac:chgData name="Steve Shellhammer" userId="0e71f22d-ee3e-49c0-82ff-dbc290af8082" providerId="ADAL" clId="{E82DD847-EB25-44E6-9E16-F88BA5D31FB6}" dt="2022-02-02T19:10:18.927" v="423" actId="403"/>
          <ac:spMkLst>
            <pc:docMk/>
            <pc:sldMk cId="2811638502" sldId="268"/>
            <ac:spMk id="2" creationId="{9DD7560D-B9D4-44E4-B96C-63293233337A}"/>
          </ac:spMkLst>
        </pc:spChg>
        <pc:spChg chg="del">
          <ac:chgData name="Steve Shellhammer" userId="0e71f22d-ee3e-49c0-82ff-dbc290af8082" providerId="ADAL" clId="{E82DD847-EB25-44E6-9E16-F88BA5D31FB6}" dt="2022-02-02T18:22:10.180" v="175" actId="478"/>
          <ac:spMkLst>
            <pc:docMk/>
            <pc:sldMk cId="2811638502" sldId="268"/>
            <ac:spMk id="3" creationId="{8B099E0A-D03A-4660-B50E-9EB2D19EA843}"/>
          </ac:spMkLst>
        </pc:spChg>
      </pc:sldChg>
      <pc:sldChg chg="addSp delSp modSp new mod">
        <pc:chgData name="Steve Shellhammer" userId="0e71f22d-ee3e-49c0-82ff-dbc290af8082" providerId="ADAL" clId="{E82DD847-EB25-44E6-9E16-F88BA5D31FB6}" dt="2022-02-02T19:10:11.301" v="422" actId="403"/>
        <pc:sldMkLst>
          <pc:docMk/>
          <pc:sldMk cId="2029108800" sldId="269"/>
        </pc:sldMkLst>
        <pc:spChg chg="mod">
          <ac:chgData name="Steve Shellhammer" userId="0e71f22d-ee3e-49c0-82ff-dbc290af8082" providerId="ADAL" clId="{E82DD847-EB25-44E6-9E16-F88BA5D31FB6}" dt="2022-02-02T19:10:11.301" v="422" actId="403"/>
          <ac:spMkLst>
            <pc:docMk/>
            <pc:sldMk cId="2029108800" sldId="269"/>
            <ac:spMk id="2" creationId="{F0962D0A-21E8-4432-9C00-D30B6741FF60}"/>
          </ac:spMkLst>
        </pc:spChg>
        <pc:spChg chg="del">
          <ac:chgData name="Steve Shellhammer" userId="0e71f22d-ee3e-49c0-82ff-dbc290af8082" providerId="ADAL" clId="{E82DD847-EB25-44E6-9E16-F88BA5D31FB6}" dt="2022-02-02T18:23:43.398" v="187" actId="478"/>
          <ac:spMkLst>
            <pc:docMk/>
            <pc:sldMk cId="2029108800" sldId="269"/>
            <ac:spMk id="3" creationId="{27EBAF93-1D63-40F6-84D8-D5A544ED5CFC}"/>
          </ac:spMkLst>
        </pc:spChg>
        <pc:grpChg chg="add mod">
          <ac:chgData name="Steve Shellhammer" userId="0e71f22d-ee3e-49c0-82ff-dbc290af8082" providerId="ADAL" clId="{E82DD847-EB25-44E6-9E16-F88BA5D31FB6}" dt="2022-02-02T18:28:28.629" v="205" actId="1076"/>
          <ac:grpSpMkLst>
            <pc:docMk/>
            <pc:sldMk cId="2029108800" sldId="269"/>
            <ac:grpSpMk id="12" creationId="{AD5A7A14-C6BE-4A1D-BC21-B4B95F986A5D}"/>
          </ac:grpSpMkLst>
        </pc:grpChg>
        <pc:grpChg chg="add mod">
          <ac:chgData name="Steve Shellhammer" userId="0e71f22d-ee3e-49c0-82ff-dbc290af8082" providerId="ADAL" clId="{E82DD847-EB25-44E6-9E16-F88BA5D31FB6}" dt="2022-02-02T18:30:01.814" v="219" actId="164"/>
          <ac:grpSpMkLst>
            <pc:docMk/>
            <pc:sldMk cId="2029108800" sldId="269"/>
            <ac:grpSpMk id="17" creationId="{5EBC24D3-F5B8-4DAA-AB45-0C1D82E443A5}"/>
          </ac:grpSpMkLst>
        </pc:grpChg>
        <pc:picChg chg="add mod">
          <ac:chgData name="Steve Shellhammer" userId="0e71f22d-ee3e-49c0-82ff-dbc290af8082" providerId="ADAL" clId="{E82DD847-EB25-44E6-9E16-F88BA5D31FB6}" dt="2022-02-02T18:28:16.692" v="203" actId="1038"/>
          <ac:picMkLst>
            <pc:docMk/>
            <pc:sldMk cId="2029108800" sldId="269"/>
            <ac:picMk id="7" creationId="{52A0CCA1-43F8-4EA1-8B4F-C4572A0D772F}"/>
          </ac:picMkLst>
        </pc:picChg>
        <pc:picChg chg="add mod">
          <ac:chgData name="Steve Shellhammer" userId="0e71f22d-ee3e-49c0-82ff-dbc290af8082" providerId="ADAL" clId="{E82DD847-EB25-44E6-9E16-F88BA5D31FB6}" dt="2022-02-02T18:28:27.129" v="204" actId="164"/>
          <ac:picMkLst>
            <pc:docMk/>
            <pc:sldMk cId="2029108800" sldId="269"/>
            <ac:picMk id="8" creationId="{90F7CD87-5F80-4503-A688-1D8721A765C6}"/>
          </ac:picMkLst>
        </pc:picChg>
        <pc:picChg chg="add del mod">
          <ac:chgData name="Steve Shellhammer" userId="0e71f22d-ee3e-49c0-82ff-dbc290af8082" providerId="ADAL" clId="{E82DD847-EB25-44E6-9E16-F88BA5D31FB6}" dt="2022-02-02T18:30:05.493" v="220" actId="478"/>
          <ac:picMkLst>
            <pc:docMk/>
            <pc:sldMk cId="2029108800" sldId="269"/>
            <ac:picMk id="9" creationId="{69523FAE-020C-48A8-BD6C-0440F708949E}"/>
          </ac:picMkLst>
        </pc:picChg>
        <pc:picChg chg="add mod">
          <ac:chgData name="Steve Shellhammer" userId="0e71f22d-ee3e-49c0-82ff-dbc290af8082" providerId="ADAL" clId="{E82DD847-EB25-44E6-9E16-F88BA5D31FB6}" dt="2022-02-02T18:28:27.129" v="204" actId="164"/>
          <ac:picMkLst>
            <pc:docMk/>
            <pc:sldMk cId="2029108800" sldId="269"/>
            <ac:picMk id="11" creationId="{5C9F1C66-C988-4635-8B79-55B2D12CA745}"/>
          </ac:picMkLst>
        </pc:picChg>
        <pc:picChg chg="add mod">
          <ac:chgData name="Steve Shellhammer" userId="0e71f22d-ee3e-49c0-82ff-dbc290af8082" providerId="ADAL" clId="{E82DD847-EB25-44E6-9E16-F88BA5D31FB6}" dt="2022-02-02T18:30:01.814" v="219" actId="164"/>
          <ac:picMkLst>
            <pc:docMk/>
            <pc:sldMk cId="2029108800" sldId="269"/>
            <ac:picMk id="14" creationId="{6F7573AB-09B6-47B7-BA4E-81599B37EF95}"/>
          </ac:picMkLst>
        </pc:picChg>
        <pc:picChg chg="add mod">
          <ac:chgData name="Steve Shellhammer" userId="0e71f22d-ee3e-49c0-82ff-dbc290af8082" providerId="ADAL" clId="{E82DD847-EB25-44E6-9E16-F88BA5D31FB6}" dt="2022-02-02T18:30:01.814" v="219" actId="164"/>
          <ac:picMkLst>
            <pc:docMk/>
            <pc:sldMk cId="2029108800" sldId="269"/>
            <ac:picMk id="16" creationId="{4F8441B9-01A7-4738-9135-CB4AFE461AB8}"/>
          </ac:picMkLst>
        </pc:picChg>
        <pc:cxnChg chg="add mod">
          <ac:chgData name="Steve Shellhammer" userId="0e71f22d-ee3e-49c0-82ff-dbc290af8082" providerId="ADAL" clId="{E82DD847-EB25-44E6-9E16-F88BA5D31FB6}" dt="2022-02-02T18:30:48.270" v="223" actId="693"/>
          <ac:cxnSpMkLst>
            <pc:docMk/>
            <pc:sldMk cId="2029108800" sldId="269"/>
            <ac:cxnSpMk id="19" creationId="{1BBE3938-3F7B-4945-B612-49FFA322D65C}"/>
          </ac:cxnSpMkLst>
        </pc:cxnChg>
        <pc:cxnChg chg="add mod">
          <ac:chgData name="Steve Shellhammer" userId="0e71f22d-ee3e-49c0-82ff-dbc290af8082" providerId="ADAL" clId="{E82DD847-EB25-44E6-9E16-F88BA5D31FB6}" dt="2022-02-02T18:31:00.892" v="225" actId="1076"/>
          <ac:cxnSpMkLst>
            <pc:docMk/>
            <pc:sldMk cId="2029108800" sldId="269"/>
            <ac:cxnSpMk id="20" creationId="{8325E7F0-2A99-44C7-97EA-63D43F6A23DD}"/>
          </ac:cxnSpMkLst>
        </pc:cxnChg>
      </pc:sldChg>
      <pc:sldChg chg="addSp delSp modSp new mod">
        <pc:chgData name="Steve Shellhammer" userId="0e71f22d-ee3e-49c0-82ff-dbc290af8082" providerId="ADAL" clId="{E82DD847-EB25-44E6-9E16-F88BA5D31FB6}" dt="2022-02-02T19:10:04.164" v="421" actId="403"/>
        <pc:sldMkLst>
          <pc:docMk/>
          <pc:sldMk cId="4132591136" sldId="270"/>
        </pc:sldMkLst>
        <pc:spChg chg="mod">
          <ac:chgData name="Steve Shellhammer" userId="0e71f22d-ee3e-49c0-82ff-dbc290af8082" providerId="ADAL" clId="{E82DD847-EB25-44E6-9E16-F88BA5D31FB6}" dt="2022-02-02T19:10:04.164" v="421" actId="403"/>
          <ac:spMkLst>
            <pc:docMk/>
            <pc:sldMk cId="4132591136" sldId="270"/>
            <ac:spMk id="2" creationId="{B4878AB0-FB6C-4406-8DE5-BDEB260DC494}"/>
          </ac:spMkLst>
        </pc:spChg>
        <pc:spChg chg="del">
          <ac:chgData name="Steve Shellhammer" userId="0e71f22d-ee3e-49c0-82ff-dbc290af8082" providerId="ADAL" clId="{E82DD847-EB25-44E6-9E16-F88BA5D31FB6}" dt="2022-02-02T18:32:24.735" v="234" actId="478"/>
          <ac:spMkLst>
            <pc:docMk/>
            <pc:sldMk cId="4132591136" sldId="270"/>
            <ac:spMk id="3" creationId="{AE81CACC-4B13-446C-B721-3393B1EFF7CB}"/>
          </ac:spMkLst>
        </pc:spChg>
        <pc:picChg chg="add mod">
          <ac:chgData name="Steve Shellhammer" userId="0e71f22d-ee3e-49c0-82ff-dbc290af8082" providerId="ADAL" clId="{E82DD847-EB25-44E6-9E16-F88BA5D31FB6}" dt="2022-02-02T18:32:59.931" v="240" actId="1076"/>
          <ac:picMkLst>
            <pc:docMk/>
            <pc:sldMk cId="4132591136" sldId="270"/>
            <ac:picMk id="7" creationId="{33BB1C48-BFDA-4904-9A09-FB284A19804B}"/>
          </ac:picMkLst>
        </pc:picChg>
        <pc:picChg chg="add mod">
          <ac:chgData name="Steve Shellhammer" userId="0e71f22d-ee3e-49c0-82ff-dbc290af8082" providerId="ADAL" clId="{E82DD847-EB25-44E6-9E16-F88BA5D31FB6}" dt="2022-02-02T18:33:11.468" v="243" actId="1076"/>
          <ac:picMkLst>
            <pc:docMk/>
            <pc:sldMk cId="4132591136" sldId="270"/>
            <ac:picMk id="8" creationId="{53338FD1-9A93-4CC9-B843-55DF9FCAD6D4}"/>
          </ac:picMkLst>
        </pc:picChg>
      </pc:sldChg>
      <pc:sldChg chg="addSp delSp modSp new mod">
        <pc:chgData name="Steve Shellhammer" userId="0e71f22d-ee3e-49c0-82ff-dbc290af8082" providerId="ADAL" clId="{E82DD847-EB25-44E6-9E16-F88BA5D31FB6}" dt="2022-02-02T19:06:01.658" v="391" actId="403"/>
        <pc:sldMkLst>
          <pc:docMk/>
          <pc:sldMk cId="88095273" sldId="271"/>
        </pc:sldMkLst>
        <pc:spChg chg="mod">
          <ac:chgData name="Steve Shellhammer" userId="0e71f22d-ee3e-49c0-82ff-dbc290af8082" providerId="ADAL" clId="{E82DD847-EB25-44E6-9E16-F88BA5D31FB6}" dt="2022-02-02T19:06:01.658" v="391" actId="403"/>
          <ac:spMkLst>
            <pc:docMk/>
            <pc:sldMk cId="88095273" sldId="271"/>
            <ac:spMk id="2" creationId="{7E591FBF-3B2E-4E30-8CDB-E1167493783F}"/>
          </ac:spMkLst>
        </pc:spChg>
        <pc:spChg chg="del">
          <ac:chgData name="Steve Shellhammer" userId="0e71f22d-ee3e-49c0-82ff-dbc290af8082" providerId="ADAL" clId="{E82DD847-EB25-44E6-9E16-F88BA5D31FB6}" dt="2022-02-02T18:43:25.726" v="260" actId="478"/>
          <ac:spMkLst>
            <pc:docMk/>
            <pc:sldMk cId="88095273" sldId="271"/>
            <ac:spMk id="3" creationId="{A3B378F3-05DC-4830-846A-CAB115BF0966}"/>
          </ac:spMkLst>
        </pc:spChg>
        <pc:picChg chg="add mod">
          <ac:chgData name="Steve Shellhammer" userId="0e71f22d-ee3e-49c0-82ff-dbc290af8082" providerId="ADAL" clId="{E82DD847-EB25-44E6-9E16-F88BA5D31FB6}" dt="2022-02-02T18:48:26.573" v="308" actId="1076"/>
          <ac:picMkLst>
            <pc:docMk/>
            <pc:sldMk cId="88095273" sldId="271"/>
            <ac:picMk id="8" creationId="{D993C0A0-DDA6-4D8D-BC31-38EDDBA49333}"/>
          </ac:picMkLst>
        </pc:picChg>
      </pc:sldChg>
      <pc:sldChg chg="modSp new mod">
        <pc:chgData name="Steve Shellhammer" userId="0e71f22d-ee3e-49c0-82ff-dbc290af8082" providerId="ADAL" clId="{E82DD847-EB25-44E6-9E16-F88BA5D31FB6}" dt="2022-02-02T18:53:31.435" v="390" actId="14100"/>
        <pc:sldMkLst>
          <pc:docMk/>
          <pc:sldMk cId="1981016421" sldId="272"/>
        </pc:sldMkLst>
        <pc:spChg chg="mod">
          <ac:chgData name="Steve Shellhammer" userId="0e71f22d-ee3e-49c0-82ff-dbc290af8082" providerId="ADAL" clId="{E82DD847-EB25-44E6-9E16-F88BA5D31FB6}" dt="2022-02-02T18:52:51.751" v="380" actId="14100"/>
          <ac:spMkLst>
            <pc:docMk/>
            <pc:sldMk cId="1981016421" sldId="272"/>
            <ac:spMk id="2" creationId="{8D72C2E0-143F-4617-A350-CC7AD97513AC}"/>
          </ac:spMkLst>
        </pc:spChg>
        <pc:spChg chg="mod">
          <ac:chgData name="Steve Shellhammer" userId="0e71f22d-ee3e-49c0-82ff-dbc290af8082" providerId="ADAL" clId="{E82DD847-EB25-44E6-9E16-F88BA5D31FB6}" dt="2022-02-02T18:53:31.435" v="390" actId="14100"/>
          <ac:spMkLst>
            <pc:docMk/>
            <pc:sldMk cId="1981016421" sldId="272"/>
            <ac:spMk id="3" creationId="{350892E6-9014-4AEA-A1BC-63955B70A421}"/>
          </ac:spMkLst>
        </pc:spChg>
      </pc:sldChg>
      <pc:sldChg chg="modSp new mod">
        <pc:chgData name="Steve Shellhammer" userId="0e71f22d-ee3e-49c0-82ff-dbc290af8082" providerId="ADAL" clId="{E82DD847-EB25-44E6-9E16-F88BA5D31FB6}" dt="2022-02-02T19:09:41.973" v="419" actId="14100"/>
        <pc:sldMkLst>
          <pc:docMk/>
          <pc:sldMk cId="970039837" sldId="273"/>
        </pc:sldMkLst>
        <pc:spChg chg="mod">
          <ac:chgData name="Steve Shellhammer" userId="0e71f22d-ee3e-49c0-82ff-dbc290af8082" providerId="ADAL" clId="{E82DD847-EB25-44E6-9E16-F88BA5D31FB6}" dt="2022-02-02T19:08:11.554" v="397" actId="14100"/>
          <ac:spMkLst>
            <pc:docMk/>
            <pc:sldMk cId="970039837" sldId="273"/>
            <ac:spMk id="2" creationId="{DA262387-F431-43C5-8670-696FE6F1480A}"/>
          </ac:spMkLst>
        </pc:spChg>
        <pc:spChg chg="mod">
          <ac:chgData name="Steve Shellhammer" userId="0e71f22d-ee3e-49c0-82ff-dbc290af8082" providerId="ADAL" clId="{E82DD847-EB25-44E6-9E16-F88BA5D31FB6}" dt="2022-02-02T19:09:41.973" v="419" actId="14100"/>
          <ac:spMkLst>
            <pc:docMk/>
            <pc:sldMk cId="970039837" sldId="273"/>
            <ac:spMk id="3" creationId="{7B7CDA41-D9A1-4C89-867E-ED8CEDE365C2}"/>
          </ac:spMkLst>
        </pc:spChg>
      </pc:sldChg>
      <pc:sldChg chg="modSp add del mod">
        <pc:chgData name="Steve Shellhammer" userId="0e71f22d-ee3e-49c0-82ff-dbc290af8082" providerId="ADAL" clId="{E82DD847-EB25-44E6-9E16-F88BA5D31FB6}" dt="2022-02-02T19:15:29.900" v="618" actId="47"/>
        <pc:sldMkLst>
          <pc:docMk/>
          <pc:sldMk cId="3218680785" sldId="274"/>
        </pc:sldMkLst>
        <pc:spChg chg="mod">
          <ac:chgData name="Steve Shellhammer" userId="0e71f22d-ee3e-49c0-82ff-dbc290af8082" providerId="ADAL" clId="{E82DD847-EB25-44E6-9E16-F88BA5D31FB6}" dt="2022-02-02T19:11:38.087" v="447" actId="20577"/>
          <ac:spMkLst>
            <pc:docMk/>
            <pc:sldMk cId="3218680785" sldId="274"/>
            <ac:spMk id="2" creationId="{363AA7AE-805D-475E-9E97-853EA35DBEBD}"/>
          </ac:spMkLst>
        </pc:spChg>
        <pc:spChg chg="mod">
          <ac:chgData name="Steve Shellhammer" userId="0e71f22d-ee3e-49c0-82ff-dbc290af8082" providerId="ADAL" clId="{E82DD847-EB25-44E6-9E16-F88BA5D31FB6}" dt="2022-02-02T19:12:12.825" v="477" actId="20577"/>
          <ac:spMkLst>
            <pc:docMk/>
            <pc:sldMk cId="3218680785" sldId="274"/>
            <ac:spMk id="3" creationId="{99148B7E-11DC-47C0-8D30-65CFDE6E42BB}"/>
          </ac:spMkLst>
        </pc:spChg>
      </pc:sldChg>
    </pc:docChg>
  </pc:docChgLst>
  <pc:docChgLst>
    <pc:chgData name="Steve Shellhammer" userId="0e71f22d-ee3e-49c0-82ff-dbc290af8082" providerId="ADAL" clId="{76FE10CB-41BE-43D4-AC25-0AAE889FFF8A}"/>
    <pc:docChg chg="custSel addSld delSld modSld modMainMaster">
      <pc:chgData name="Steve Shellhammer" userId="0e71f22d-ee3e-49c0-82ff-dbc290af8082" providerId="ADAL" clId="{76FE10CB-41BE-43D4-AC25-0AAE889FFF8A}" dt="2022-03-03T17:16:02.751" v="1674" actId="20577"/>
      <pc:docMkLst>
        <pc:docMk/>
      </pc:docMkLst>
      <pc:sldChg chg="modSp mod">
        <pc:chgData name="Steve Shellhammer" userId="0e71f22d-ee3e-49c0-82ff-dbc290af8082" providerId="ADAL" clId="{76FE10CB-41BE-43D4-AC25-0AAE889FFF8A}" dt="2022-03-03T17:14:57.790" v="1666" actId="20577"/>
        <pc:sldMkLst>
          <pc:docMk/>
          <pc:sldMk cId="0" sldId="256"/>
        </pc:sldMkLst>
        <pc:spChg chg="mod">
          <ac:chgData name="Steve Shellhammer" userId="0e71f22d-ee3e-49c0-82ff-dbc290af8082" providerId="ADAL" clId="{76FE10CB-41BE-43D4-AC25-0AAE889FFF8A}" dt="2022-03-03T17:14:57.790" v="166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76FE10CB-41BE-43D4-AC25-0AAE889FFF8A}" dt="2022-02-28T20:58:32.710" v="1650" actId="6549"/>
        <pc:sldMkLst>
          <pc:docMk/>
          <pc:sldMk cId="4069668031" sldId="257"/>
        </pc:sldMkLst>
        <pc:spChg chg="mod">
          <ac:chgData name="Steve Shellhammer" userId="0e71f22d-ee3e-49c0-82ff-dbc290af8082" providerId="ADAL" clId="{76FE10CB-41BE-43D4-AC25-0AAE889FFF8A}" dt="2022-02-28T20:58:32.710" v="1650" actId="6549"/>
          <ac:spMkLst>
            <pc:docMk/>
            <pc:sldMk cId="4069668031" sldId="257"/>
            <ac:spMk id="3" creationId="{BADAA4CC-3C74-43CC-B281-1107AAF576E7}"/>
          </ac:spMkLst>
        </pc:spChg>
      </pc:sldChg>
      <pc:sldChg chg="modSp del mod">
        <pc:chgData name="Steve Shellhammer" userId="0e71f22d-ee3e-49c0-82ff-dbc290af8082" providerId="ADAL" clId="{76FE10CB-41BE-43D4-AC25-0AAE889FFF8A}" dt="2022-02-26T18:26:58.417" v="1649" actId="47"/>
        <pc:sldMkLst>
          <pc:docMk/>
          <pc:sldMk cId="2229100604" sldId="260"/>
        </pc:sldMkLst>
        <pc:spChg chg="mod">
          <ac:chgData name="Steve Shellhammer" userId="0e71f22d-ee3e-49c0-82ff-dbc290af8082" providerId="ADAL" clId="{76FE10CB-41BE-43D4-AC25-0AAE889FFF8A}" dt="2022-02-25T22:00:29.448" v="597" actId="14100"/>
          <ac:spMkLst>
            <pc:docMk/>
            <pc:sldMk cId="2229100604" sldId="260"/>
            <ac:spMk id="2" creationId="{4040FD2F-58BC-4659-B240-C0DDF57BE353}"/>
          </ac:spMkLst>
        </pc:spChg>
        <pc:spChg chg="mod">
          <ac:chgData name="Steve Shellhammer" userId="0e71f22d-ee3e-49c0-82ff-dbc290af8082" providerId="ADAL" clId="{76FE10CB-41BE-43D4-AC25-0AAE889FFF8A}" dt="2022-02-25T23:01:45.536" v="618" actId="20577"/>
          <ac:spMkLst>
            <pc:docMk/>
            <pc:sldMk cId="2229100604" sldId="260"/>
            <ac:spMk id="3" creationId="{DE896106-F56C-484F-8808-3D72CC7C43E7}"/>
          </ac:spMkLst>
        </pc:spChg>
      </pc:sldChg>
      <pc:sldChg chg="modSp mod">
        <pc:chgData name="Steve Shellhammer" userId="0e71f22d-ee3e-49c0-82ff-dbc290af8082" providerId="ADAL" clId="{76FE10CB-41BE-43D4-AC25-0AAE889FFF8A}" dt="2022-02-03T21:18:36.058" v="433" actId="1036"/>
        <pc:sldMkLst>
          <pc:docMk/>
          <pc:sldMk cId="753744538" sldId="266"/>
        </pc:sldMkLst>
        <pc:spChg chg="mod">
          <ac:chgData name="Steve Shellhammer" userId="0e71f22d-ee3e-49c0-82ff-dbc290af8082" providerId="ADAL" clId="{76FE10CB-41BE-43D4-AC25-0AAE889FFF8A}" dt="2022-02-03T21:17:20.952" v="409" actId="14100"/>
          <ac:spMkLst>
            <pc:docMk/>
            <pc:sldMk cId="753744538" sldId="266"/>
            <ac:spMk id="2" creationId="{2DBC8A5E-136B-403F-8C3C-7A77117821B6}"/>
          </ac:spMkLst>
        </pc:spChg>
        <pc:graphicFrameChg chg="mod modGraphic">
          <ac:chgData name="Steve Shellhammer" userId="0e71f22d-ee3e-49c0-82ff-dbc290af8082" providerId="ADAL" clId="{76FE10CB-41BE-43D4-AC25-0AAE889FFF8A}" dt="2022-02-03T21:18:36.058" v="433" actId="1036"/>
          <ac:graphicFrameMkLst>
            <pc:docMk/>
            <pc:sldMk cId="753744538" sldId="266"/>
            <ac:graphicFrameMk id="7" creationId="{A6AC749E-3067-4FC2-8188-27677AB98CC0}"/>
          </ac:graphicFrameMkLst>
        </pc:graphicFrameChg>
      </pc:sldChg>
      <pc:sldChg chg="del">
        <pc:chgData name="Steve Shellhammer" userId="0e71f22d-ee3e-49c0-82ff-dbc290af8082" providerId="ADAL" clId="{76FE10CB-41BE-43D4-AC25-0AAE889FFF8A}" dt="2022-02-26T18:26:58.417" v="1649" actId="47"/>
        <pc:sldMkLst>
          <pc:docMk/>
          <pc:sldMk cId="2051032734" sldId="267"/>
        </pc:sldMkLst>
      </pc:sldChg>
      <pc:sldChg chg="modSp new mod">
        <pc:chgData name="Steve Shellhammer" userId="0e71f22d-ee3e-49c0-82ff-dbc290af8082" providerId="ADAL" clId="{76FE10CB-41BE-43D4-AC25-0AAE889FFF8A}" dt="2022-02-28T20:59:04.865" v="1662" actId="20577"/>
        <pc:sldMkLst>
          <pc:docMk/>
          <pc:sldMk cId="4225332199" sldId="274"/>
        </pc:sldMkLst>
        <pc:spChg chg="mod">
          <ac:chgData name="Steve Shellhammer" userId="0e71f22d-ee3e-49c0-82ff-dbc290af8082" providerId="ADAL" clId="{76FE10CB-41BE-43D4-AC25-0AAE889FFF8A}" dt="2022-02-26T18:25:42.821" v="1493" actId="14100"/>
          <ac:spMkLst>
            <pc:docMk/>
            <pc:sldMk cId="4225332199" sldId="274"/>
            <ac:spMk id="2" creationId="{FD1EA140-68F6-4CF7-81EB-A22B866E9DB3}"/>
          </ac:spMkLst>
        </pc:spChg>
        <pc:spChg chg="mod">
          <ac:chgData name="Steve Shellhammer" userId="0e71f22d-ee3e-49c0-82ff-dbc290af8082" providerId="ADAL" clId="{76FE10CB-41BE-43D4-AC25-0AAE889FFF8A}" dt="2022-02-28T20:59:04.865" v="1662" actId="20577"/>
          <ac:spMkLst>
            <pc:docMk/>
            <pc:sldMk cId="4225332199" sldId="274"/>
            <ac:spMk id="3" creationId="{C62793B5-F6A5-479B-B8AE-739BA90DE7DD}"/>
          </ac:spMkLst>
        </pc:spChg>
      </pc:sldChg>
      <pc:sldChg chg="modSp new mod">
        <pc:chgData name="Steve Shellhammer" userId="0e71f22d-ee3e-49c0-82ff-dbc290af8082" providerId="ADAL" clId="{76FE10CB-41BE-43D4-AC25-0AAE889FFF8A}" dt="2022-02-26T18:26:51.533" v="1648" actId="20577"/>
        <pc:sldMkLst>
          <pc:docMk/>
          <pc:sldMk cId="1114488751" sldId="275"/>
        </pc:sldMkLst>
        <pc:spChg chg="mod">
          <ac:chgData name="Steve Shellhammer" userId="0e71f22d-ee3e-49c0-82ff-dbc290af8082" providerId="ADAL" clId="{76FE10CB-41BE-43D4-AC25-0AAE889FFF8A}" dt="2022-02-26T18:26:13.785" v="1508" actId="20577"/>
          <ac:spMkLst>
            <pc:docMk/>
            <pc:sldMk cId="1114488751" sldId="275"/>
            <ac:spMk id="2" creationId="{121ACE0D-6D2A-4A69-AFAD-CB8FC8D9BE66}"/>
          </ac:spMkLst>
        </pc:spChg>
        <pc:spChg chg="mod">
          <ac:chgData name="Steve Shellhammer" userId="0e71f22d-ee3e-49c0-82ff-dbc290af8082" providerId="ADAL" clId="{76FE10CB-41BE-43D4-AC25-0AAE889FFF8A}" dt="2022-02-26T18:26:51.533" v="1648" actId="20577"/>
          <ac:spMkLst>
            <pc:docMk/>
            <pc:sldMk cId="1114488751" sldId="275"/>
            <ac:spMk id="3" creationId="{775076E0-3462-40CC-BA1E-68787EE358EB}"/>
          </ac:spMkLst>
        </pc:spChg>
      </pc:sldChg>
      <pc:sldMasterChg chg="modSldLayout">
        <pc:chgData name="Steve Shellhammer" userId="0e71f22d-ee3e-49c0-82ff-dbc290af8082" providerId="ADAL" clId="{76FE10CB-41BE-43D4-AC25-0AAE889FFF8A}" dt="2022-03-03T17:16:02.751" v="167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76FE10CB-41BE-43D4-AC25-0AAE889FFF8A}" dt="2022-03-03T17:16:02.751" v="167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76FE10CB-41BE-43D4-AC25-0AAE889FFF8A}" dt="2022-03-03T17:16:02.751" v="167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CC9043EA-6F71-47CC-ABEE-15CAC70879AE}"/>
    <pc:docChg chg="custSel addSld delSld modSld">
      <pc:chgData name="Steve Shellhammer" userId="0e71f22d-ee3e-49c0-82ff-dbc290af8082" providerId="ADAL" clId="{CC9043EA-6F71-47CC-ABEE-15CAC70879AE}" dt="2022-01-26T00:37:01.945" v="226" actId="20577"/>
      <pc:docMkLst>
        <pc:docMk/>
      </pc:docMkLst>
      <pc:sldChg chg="modSp">
        <pc:chgData name="Steve Shellhammer" userId="0e71f22d-ee3e-49c0-82ff-dbc290af8082" providerId="ADAL" clId="{CC9043EA-6F71-47CC-ABEE-15CAC70879AE}" dt="2022-01-25T21:51:00.733" v="12" actId="20577"/>
        <pc:sldMkLst>
          <pc:docMk/>
          <pc:sldMk cId="1268093760" sldId="257"/>
        </pc:sldMkLst>
        <pc:spChg chg="mod">
          <ac:chgData name="Steve Shellhammer" userId="0e71f22d-ee3e-49c0-82ff-dbc290af8082" providerId="ADAL" clId="{CC9043EA-6F71-47CC-ABEE-15CAC70879AE}" dt="2022-01-25T21:51:00.733" v="12" actId="20577"/>
          <ac:spMkLst>
            <pc:docMk/>
            <pc:sldMk cId="1268093760" sldId="257"/>
            <ac:spMk id="3" creationId="{EDDB5013-A2C7-4FAC-881A-93D41F23553A}"/>
          </ac:spMkLst>
        </pc:spChg>
      </pc:sldChg>
      <pc:sldChg chg="modSp mod">
        <pc:chgData name="Steve Shellhammer" userId="0e71f22d-ee3e-49c0-82ff-dbc290af8082" providerId="ADAL" clId="{CC9043EA-6F71-47CC-ABEE-15CAC70879AE}" dt="2022-01-26T00:37:01.945" v="226" actId="20577"/>
        <pc:sldMkLst>
          <pc:docMk/>
          <pc:sldMk cId="1652988365" sldId="258"/>
        </pc:sldMkLst>
        <pc:spChg chg="mod">
          <ac:chgData name="Steve Shellhammer" userId="0e71f22d-ee3e-49c0-82ff-dbc290af8082" providerId="ADAL" clId="{CC9043EA-6F71-47CC-ABEE-15CAC70879AE}" dt="2022-01-25T21:51:11.655" v="21" actId="20577"/>
          <ac:spMkLst>
            <pc:docMk/>
            <pc:sldMk cId="1652988365" sldId="258"/>
            <ac:spMk id="2" creationId="{D5C11D99-D882-4054-ADC3-504D9E2FFAB9}"/>
          </ac:spMkLst>
        </pc:spChg>
        <pc:spChg chg="mod">
          <ac:chgData name="Steve Shellhammer" userId="0e71f22d-ee3e-49c0-82ff-dbc290af8082" providerId="ADAL" clId="{CC9043EA-6F71-47CC-ABEE-15CAC70879AE}" dt="2022-01-26T00:37:01.945" v="226" actId="20577"/>
          <ac:spMkLst>
            <pc:docMk/>
            <pc:sldMk cId="1652988365" sldId="258"/>
            <ac:spMk id="3" creationId="{EB09B830-A4B3-4204-95A4-7BED2A7445B1}"/>
          </ac:spMkLst>
        </pc:spChg>
      </pc:sldChg>
      <pc:sldChg chg="del">
        <pc:chgData name="Steve Shellhammer" userId="0e71f22d-ee3e-49c0-82ff-dbc290af8082" providerId="ADAL" clId="{CC9043EA-6F71-47CC-ABEE-15CAC70879AE}" dt="2022-01-25T21:51:19.722" v="22" actId="47"/>
        <pc:sldMkLst>
          <pc:docMk/>
          <pc:sldMk cId="2577833649" sldId="259"/>
        </pc:sldMkLst>
      </pc:sldChg>
      <pc:sldChg chg="addSp delSp modSp mod">
        <pc:chgData name="Steve Shellhammer" userId="0e71f22d-ee3e-49c0-82ff-dbc290af8082" providerId="ADAL" clId="{CC9043EA-6F71-47CC-ABEE-15CAC70879AE}" dt="2022-01-25T22:04:24.118" v="167" actId="403"/>
        <pc:sldMkLst>
          <pc:docMk/>
          <pc:sldMk cId="2056408364" sldId="260"/>
        </pc:sldMkLst>
        <pc:spChg chg="mod">
          <ac:chgData name="Steve Shellhammer" userId="0e71f22d-ee3e-49c0-82ff-dbc290af8082" providerId="ADAL" clId="{CC9043EA-6F71-47CC-ABEE-15CAC70879AE}" dt="2022-01-25T22:04:16.181" v="166" actId="404"/>
          <ac:spMkLst>
            <pc:docMk/>
            <pc:sldMk cId="2056408364" sldId="260"/>
            <ac:spMk id="2" creationId="{BBE060AA-CEF0-4CDD-9D06-79FF13393F4C}"/>
          </ac:spMkLst>
        </pc:spChg>
        <pc:spChg chg="add del mod">
          <ac:chgData name="Steve Shellhammer" userId="0e71f22d-ee3e-49c0-82ff-dbc290af8082" providerId="ADAL" clId="{CC9043EA-6F71-47CC-ABEE-15CAC70879AE}" dt="2022-01-25T22:03:36.237" v="153" actId="478"/>
          <ac:spMkLst>
            <pc:docMk/>
            <pc:sldMk cId="2056408364" sldId="260"/>
            <ac:spMk id="9" creationId="{E12DC4AF-3BF0-4AEB-9C85-EDAD6F18A274}"/>
          </ac:spMkLst>
        </pc:spChg>
        <pc:graphicFrameChg chg="del">
          <ac:chgData name="Steve Shellhammer" userId="0e71f22d-ee3e-49c0-82ff-dbc290af8082" providerId="ADAL" clId="{CC9043EA-6F71-47CC-ABEE-15CAC70879AE}" dt="2022-01-25T22:03:33.644" v="152" actId="478"/>
          <ac:graphicFrameMkLst>
            <pc:docMk/>
            <pc:sldMk cId="2056408364" sldId="260"/>
            <ac:graphicFrameMk id="7" creationId="{059A9400-15E3-4F8D-ABBD-E308815A203C}"/>
          </ac:graphicFrameMkLst>
        </pc:graphicFrameChg>
        <pc:graphicFrameChg chg="add del mod">
          <ac:chgData name="Steve Shellhammer" userId="0e71f22d-ee3e-49c0-82ff-dbc290af8082" providerId="ADAL" clId="{CC9043EA-6F71-47CC-ABEE-15CAC70879AE}" dt="2022-01-25T21:51:38.297" v="25" actId="478"/>
          <ac:graphicFrameMkLst>
            <pc:docMk/>
            <pc:sldMk cId="2056408364" sldId="260"/>
            <ac:graphicFrameMk id="8" creationId="{F73DD3D2-98F8-4629-B9B1-FEAE465076A0}"/>
          </ac:graphicFrameMkLst>
        </pc:graphicFrameChg>
        <pc:graphicFrameChg chg="add mod modGraphic">
          <ac:chgData name="Steve Shellhammer" userId="0e71f22d-ee3e-49c0-82ff-dbc290af8082" providerId="ADAL" clId="{CC9043EA-6F71-47CC-ABEE-15CAC70879AE}" dt="2022-01-25T22:04:24.118" v="167" actId="403"/>
          <ac:graphicFrameMkLst>
            <pc:docMk/>
            <pc:sldMk cId="2056408364" sldId="260"/>
            <ac:graphicFrameMk id="10" creationId="{FE466454-F0E2-4DCD-A179-B7C76D1B6613}"/>
          </ac:graphicFrameMkLst>
        </pc:graphicFrameChg>
      </pc:sldChg>
      <pc:sldChg chg="addSp delSp modSp new del mod">
        <pc:chgData name="Steve Shellhammer" userId="0e71f22d-ee3e-49c0-82ff-dbc290af8082" providerId="ADAL" clId="{CC9043EA-6F71-47CC-ABEE-15CAC70879AE}" dt="2022-01-25T22:07:14.785" v="168" actId="47"/>
        <pc:sldMkLst>
          <pc:docMk/>
          <pc:sldMk cId="2309229838" sldId="261"/>
        </pc:sldMkLst>
        <pc:spChg chg="del">
          <ac:chgData name="Steve Shellhammer" userId="0e71f22d-ee3e-49c0-82ff-dbc290af8082" providerId="ADAL" clId="{CC9043EA-6F71-47CC-ABEE-15CAC70879AE}" dt="2022-01-25T21:51:48.002" v="27" actId="3680"/>
          <ac:spMkLst>
            <pc:docMk/>
            <pc:sldMk cId="2309229838" sldId="261"/>
            <ac:spMk id="3" creationId="{B4B33DE4-33BF-4489-9AF4-17739295DD5F}"/>
          </ac:spMkLst>
        </pc:spChg>
        <pc:graphicFrameChg chg="add mod ord modGraphic">
          <ac:chgData name="Steve Shellhammer" userId="0e71f22d-ee3e-49c0-82ff-dbc290af8082" providerId="ADAL" clId="{CC9043EA-6F71-47CC-ABEE-15CAC70879AE}" dt="2022-01-25T22:03:26.031" v="151" actId="6549"/>
          <ac:graphicFrameMkLst>
            <pc:docMk/>
            <pc:sldMk cId="2309229838" sldId="261"/>
            <ac:graphicFrameMk id="7" creationId="{5D91BBEE-C108-477B-8A5C-09106F994EAD}"/>
          </ac:graphicFrameMkLst>
        </pc:graphicFrameChg>
      </pc:sldChg>
      <pc:sldChg chg="add del">
        <pc:chgData name="Steve Shellhammer" userId="0e71f22d-ee3e-49c0-82ff-dbc290af8082" providerId="ADAL" clId="{CC9043EA-6F71-47CC-ABEE-15CAC70879AE}" dt="2022-01-25T21:50:50.811" v="1" actId="47"/>
        <pc:sldMkLst>
          <pc:docMk/>
          <pc:sldMk cId="3886577313" sldId="261"/>
        </pc:sldMkLst>
      </pc:sldChg>
      <pc:sldChg chg="modSp new mod">
        <pc:chgData name="Steve Shellhammer" userId="0e71f22d-ee3e-49c0-82ff-dbc290af8082" providerId="ADAL" clId="{CC9043EA-6F71-47CC-ABEE-15CAC70879AE}" dt="2022-01-25T22:07:34.751" v="223" actId="20577"/>
        <pc:sldMkLst>
          <pc:docMk/>
          <pc:sldMk cId="4278205582" sldId="261"/>
        </pc:sldMkLst>
        <pc:spChg chg="mod">
          <ac:chgData name="Steve Shellhammer" userId="0e71f22d-ee3e-49c0-82ff-dbc290af8082" providerId="ADAL" clId="{CC9043EA-6F71-47CC-ABEE-15CAC70879AE}" dt="2022-01-25T22:07:20.778" v="176" actId="20577"/>
          <ac:spMkLst>
            <pc:docMk/>
            <pc:sldMk cId="4278205582" sldId="261"/>
            <ac:spMk id="2" creationId="{BC4255AC-9930-46EA-9C72-0E1FE7568323}"/>
          </ac:spMkLst>
        </pc:spChg>
        <pc:spChg chg="mod">
          <ac:chgData name="Steve Shellhammer" userId="0e71f22d-ee3e-49c0-82ff-dbc290af8082" providerId="ADAL" clId="{CC9043EA-6F71-47CC-ABEE-15CAC70879AE}" dt="2022-01-25T22:07:34.751" v="223" actId="20577"/>
          <ac:spMkLst>
            <pc:docMk/>
            <pc:sldMk cId="4278205582" sldId="261"/>
            <ac:spMk id="3" creationId="{91D131B7-D918-4595-8963-214AAEC8E514}"/>
          </ac:spMkLst>
        </pc:spChg>
      </pc:sldChg>
    </pc:docChg>
  </pc:docChgLst>
  <pc:docChgLst>
    <pc:chgData name="Steve Shellhammer" userId="0e71f22d-ee3e-49c0-82ff-dbc290af8082" providerId="ADAL" clId="{00C9895E-1A4F-4142-9EDB-EB546B2E7B5E}"/>
    <pc:docChg chg="custSel addSld delSld modSld">
      <pc:chgData name="Steve Shellhammer" userId="0e71f22d-ee3e-49c0-82ff-dbc290af8082" providerId="ADAL" clId="{00C9895E-1A4F-4142-9EDB-EB546B2E7B5E}" dt="2021-10-25T23:42:39.748" v="2265" actId="20577"/>
      <pc:docMkLst>
        <pc:docMk/>
      </pc:docMkLst>
      <pc:sldChg chg="modSp mod">
        <pc:chgData name="Steve Shellhammer" userId="0e71f22d-ee3e-49c0-82ff-dbc290af8082" providerId="ADAL" clId="{00C9895E-1A4F-4142-9EDB-EB546B2E7B5E}" dt="2021-10-25T21:50:13.195" v="1305" actId="14734"/>
        <pc:sldMkLst>
          <pc:docMk/>
          <pc:sldMk cId="0" sldId="256"/>
        </pc:sldMkLst>
        <pc:spChg chg="mod">
          <ac:chgData name="Steve Shellhammer" userId="0e71f22d-ee3e-49c0-82ff-dbc290af8082" providerId="ADAL" clId="{00C9895E-1A4F-4142-9EDB-EB546B2E7B5E}" dt="2021-10-25T18:56:57.835" v="2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00C9895E-1A4F-4142-9EDB-EB546B2E7B5E}" dt="2021-10-25T18:57:01.388" v="29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00C9895E-1A4F-4142-9EDB-EB546B2E7B5E}" dt="2021-10-25T21:50:13.195" v="1305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00C9895E-1A4F-4142-9EDB-EB546B2E7B5E}" dt="2021-10-25T23:36:57.734" v="1829" actId="47"/>
        <pc:sldMkLst>
          <pc:docMk/>
          <pc:sldMk cId="3498791066" sldId="545"/>
        </pc:sldMkLst>
      </pc:sldChg>
      <pc:sldChg chg="modSp new mod">
        <pc:chgData name="Steve Shellhammer" userId="0e71f22d-ee3e-49c0-82ff-dbc290af8082" providerId="ADAL" clId="{00C9895E-1A4F-4142-9EDB-EB546B2E7B5E}" dt="2021-10-25T23:42:39.748" v="2265" actId="20577"/>
        <pc:sldMkLst>
          <pc:docMk/>
          <pc:sldMk cId="2930705681" sldId="548"/>
        </pc:sldMkLst>
        <pc:spChg chg="mod">
          <ac:chgData name="Steve Shellhammer" userId="0e71f22d-ee3e-49c0-82ff-dbc290af8082" providerId="ADAL" clId="{00C9895E-1A4F-4142-9EDB-EB546B2E7B5E}" dt="2021-10-25T18:58:29.618" v="170" actId="313"/>
          <ac:spMkLst>
            <pc:docMk/>
            <pc:sldMk cId="2930705681" sldId="548"/>
            <ac:spMk id="2" creationId="{D6842561-D714-4C94-934C-EB9546F14E9E}"/>
          </ac:spMkLst>
        </pc:spChg>
        <pc:spChg chg="mod">
          <ac:chgData name="Steve Shellhammer" userId="0e71f22d-ee3e-49c0-82ff-dbc290af8082" providerId="ADAL" clId="{00C9895E-1A4F-4142-9EDB-EB546B2E7B5E}" dt="2021-10-25T23:42:39.748" v="2265" actId="20577"/>
          <ac:spMkLst>
            <pc:docMk/>
            <pc:sldMk cId="2930705681" sldId="548"/>
            <ac:spMk id="3" creationId="{82D63D66-E0E9-422D-8EFD-99CAC0548C61}"/>
          </ac:spMkLst>
        </pc:spChg>
      </pc:sldChg>
      <pc:sldChg chg="modSp new mod">
        <pc:chgData name="Steve Shellhammer" userId="0e71f22d-ee3e-49c0-82ff-dbc290af8082" providerId="ADAL" clId="{00C9895E-1A4F-4142-9EDB-EB546B2E7B5E}" dt="2021-10-25T19:03:49.085" v="314" actId="313"/>
        <pc:sldMkLst>
          <pc:docMk/>
          <pc:sldMk cId="1684751992" sldId="549"/>
        </pc:sldMkLst>
        <pc:spChg chg="mod">
          <ac:chgData name="Steve Shellhammer" userId="0e71f22d-ee3e-49c0-82ff-dbc290af8082" providerId="ADAL" clId="{00C9895E-1A4F-4142-9EDB-EB546B2E7B5E}" dt="2021-10-25T18:58:49.180" v="193" actId="20577"/>
          <ac:spMkLst>
            <pc:docMk/>
            <pc:sldMk cId="1684751992" sldId="549"/>
            <ac:spMk id="2" creationId="{D4D734A5-A41C-4A23-AA5D-D06F2050EA60}"/>
          </ac:spMkLst>
        </pc:spChg>
        <pc:spChg chg="mod">
          <ac:chgData name="Steve Shellhammer" userId="0e71f22d-ee3e-49c0-82ff-dbc290af8082" providerId="ADAL" clId="{00C9895E-1A4F-4142-9EDB-EB546B2E7B5E}" dt="2021-10-25T19:03:49.085" v="314" actId="313"/>
          <ac:spMkLst>
            <pc:docMk/>
            <pc:sldMk cId="1684751992" sldId="549"/>
            <ac:spMk id="3" creationId="{A2621A20-BBC8-4FF7-B64A-9A63E1A263A1}"/>
          </ac:spMkLst>
        </pc:spChg>
      </pc:sldChg>
      <pc:sldChg chg="addSp modSp new mod">
        <pc:chgData name="Steve Shellhammer" userId="0e71f22d-ee3e-49c0-82ff-dbc290af8082" providerId="ADAL" clId="{00C9895E-1A4F-4142-9EDB-EB546B2E7B5E}" dt="2021-10-25T20:48:55.859" v="1091" actId="14100"/>
        <pc:sldMkLst>
          <pc:docMk/>
          <pc:sldMk cId="3371991456" sldId="550"/>
        </pc:sldMkLst>
        <pc:spChg chg="mod">
          <ac:chgData name="Steve Shellhammer" userId="0e71f22d-ee3e-49c0-82ff-dbc290af8082" providerId="ADAL" clId="{00C9895E-1A4F-4142-9EDB-EB546B2E7B5E}" dt="2021-10-25T20:46:47.694" v="926" actId="14100"/>
          <ac:spMkLst>
            <pc:docMk/>
            <pc:sldMk cId="3371991456" sldId="550"/>
            <ac:spMk id="2" creationId="{5945155D-4148-4CA0-8F09-6493DEF9852C}"/>
          </ac:spMkLst>
        </pc:spChg>
        <pc:spChg chg="mod">
          <ac:chgData name="Steve Shellhammer" userId="0e71f22d-ee3e-49c0-82ff-dbc290af8082" providerId="ADAL" clId="{00C9895E-1A4F-4142-9EDB-EB546B2E7B5E}" dt="2021-10-25T20:47:26.345" v="935" actId="1076"/>
          <ac:spMkLst>
            <pc:docMk/>
            <pc:sldMk cId="3371991456" sldId="550"/>
            <ac:spMk id="3" creationId="{126EDEB5-FEED-4625-AB24-960870EFEF5F}"/>
          </ac:spMkLst>
        </pc:spChg>
        <pc:spChg chg="add mod">
          <ac:chgData name="Steve Shellhammer" userId="0e71f22d-ee3e-49c0-82ff-dbc290af8082" providerId="ADAL" clId="{00C9895E-1A4F-4142-9EDB-EB546B2E7B5E}" dt="2021-10-25T20:48:55.859" v="1091" actId="14100"/>
          <ac:spMkLst>
            <pc:docMk/>
            <pc:sldMk cId="3371991456" sldId="550"/>
            <ac:spMk id="9" creationId="{D8AEDE15-304A-48F9-B0E1-834A681148D7}"/>
          </ac:spMkLst>
        </pc:spChg>
        <pc:picChg chg="add mod">
          <ac:chgData name="Steve Shellhammer" userId="0e71f22d-ee3e-49c0-82ff-dbc290af8082" providerId="ADAL" clId="{00C9895E-1A4F-4142-9EDB-EB546B2E7B5E}" dt="2021-10-25T20:48:49.064" v="1089" actId="1076"/>
          <ac:picMkLst>
            <pc:docMk/>
            <pc:sldMk cId="3371991456" sldId="550"/>
            <ac:picMk id="8" creationId="{C7C0B986-1CE0-489B-9B0E-77F4D57603D3}"/>
          </ac:picMkLst>
        </pc:picChg>
      </pc:sldChg>
      <pc:sldChg chg="addSp modSp new mod">
        <pc:chgData name="Steve Shellhammer" userId="0e71f22d-ee3e-49c0-82ff-dbc290af8082" providerId="ADAL" clId="{00C9895E-1A4F-4142-9EDB-EB546B2E7B5E}" dt="2021-10-25T20:53:58.938" v="1302" actId="1076"/>
        <pc:sldMkLst>
          <pc:docMk/>
          <pc:sldMk cId="1883888431" sldId="551"/>
        </pc:sldMkLst>
        <pc:spChg chg="mod">
          <ac:chgData name="Steve Shellhammer" userId="0e71f22d-ee3e-49c0-82ff-dbc290af8082" providerId="ADAL" clId="{00C9895E-1A4F-4142-9EDB-EB546B2E7B5E}" dt="2021-10-25T20:49:42.955" v="1115" actId="1076"/>
          <ac:spMkLst>
            <pc:docMk/>
            <pc:sldMk cId="1883888431" sldId="551"/>
            <ac:spMk id="2" creationId="{53ECD331-1363-423C-A78E-1064EDF1D78D}"/>
          </ac:spMkLst>
        </pc:spChg>
        <pc:spChg chg="mod">
          <ac:chgData name="Steve Shellhammer" userId="0e71f22d-ee3e-49c0-82ff-dbc290af8082" providerId="ADAL" clId="{00C9895E-1A4F-4142-9EDB-EB546B2E7B5E}" dt="2021-10-25T20:53:13.689" v="1300" actId="14100"/>
          <ac:spMkLst>
            <pc:docMk/>
            <pc:sldMk cId="1883888431" sldId="551"/>
            <ac:spMk id="3" creationId="{92546C50-A27B-47EF-8E7E-BA4873773A24}"/>
          </ac:spMkLst>
        </pc:spChg>
        <pc:picChg chg="add mod">
          <ac:chgData name="Steve Shellhammer" userId="0e71f22d-ee3e-49c0-82ff-dbc290af8082" providerId="ADAL" clId="{00C9895E-1A4F-4142-9EDB-EB546B2E7B5E}" dt="2021-10-25T20:53:58.938" v="1302" actId="1076"/>
          <ac:picMkLst>
            <pc:docMk/>
            <pc:sldMk cId="1883888431" sldId="551"/>
            <ac:picMk id="8" creationId="{B0740F2C-BEA1-410A-BE38-838EB19D163A}"/>
          </ac:picMkLst>
        </pc:picChg>
      </pc:sldChg>
      <pc:sldChg chg="addSp modSp new mod">
        <pc:chgData name="Steve Shellhammer" userId="0e71f22d-ee3e-49c0-82ff-dbc290af8082" providerId="ADAL" clId="{00C9895E-1A4F-4142-9EDB-EB546B2E7B5E}" dt="2021-10-25T23:40:29.465" v="2039" actId="403"/>
        <pc:sldMkLst>
          <pc:docMk/>
          <pc:sldMk cId="2033410224" sldId="552"/>
        </pc:sldMkLst>
        <pc:spChg chg="mod">
          <ac:chgData name="Steve Shellhammer" userId="0e71f22d-ee3e-49c0-82ff-dbc290af8082" providerId="ADAL" clId="{00C9895E-1A4F-4142-9EDB-EB546B2E7B5E}" dt="2021-10-25T23:35:26.292" v="1777" actId="1076"/>
          <ac:spMkLst>
            <pc:docMk/>
            <pc:sldMk cId="2033410224" sldId="552"/>
            <ac:spMk id="2" creationId="{CA7BD517-901D-4B05-8D19-6415689838B3}"/>
          </ac:spMkLst>
        </pc:spChg>
        <pc:spChg chg="mod">
          <ac:chgData name="Steve Shellhammer" userId="0e71f22d-ee3e-49c0-82ff-dbc290af8082" providerId="ADAL" clId="{00C9895E-1A4F-4142-9EDB-EB546B2E7B5E}" dt="2021-10-25T23:35:30.800" v="1778" actId="255"/>
          <ac:spMkLst>
            <pc:docMk/>
            <pc:sldMk cId="2033410224" sldId="552"/>
            <ac:spMk id="3" creationId="{5753F8A4-7099-4FBB-A0F1-373FB5B17DC5}"/>
          </ac:spMkLst>
        </pc:spChg>
        <pc:graphicFrameChg chg="add mod modGraphic">
          <ac:chgData name="Steve Shellhammer" userId="0e71f22d-ee3e-49c0-82ff-dbc290af8082" providerId="ADAL" clId="{00C9895E-1A4F-4142-9EDB-EB546B2E7B5E}" dt="2021-10-25T23:40:29.465" v="2039" actId="403"/>
          <ac:graphicFrameMkLst>
            <pc:docMk/>
            <pc:sldMk cId="2033410224" sldId="552"/>
            <ac:graphicFrameMk id="7" creationId="{3670FE3A-B938-451C-89B9-19DA1D44C3D0}"/>
          </ac:graphicFrameMkLst>
        </pc:graphicFrameChg>
      </pc:sldChg>
      <pc:sldChg chg="delSp modSp new mod">
        <pc:chgData name="Steve Shellhammer" userId="0e71f22d-ee3e-49c0-82ff-dbc290af8082" providerId="ADAL" clId="{00C9895E-1A4F-4142-9EDB-EB546B2E7B5E}" dt="2021-10-25T23:36:24.612" v="1828" actId="403"/>
        <pc:sldMkLst>
          <pc:docMk/>
          <pc:sldMk cId="1908705316" sldId="553"/>
        </pc:sldMkLst>
        <pc:spChg chg="mod">
          <ac:chgData name="Steve Shellhammer" userId="0e71f22d-ee3e-49c0-82ff-dbc290af8082" providerId="ADAL" clId="{00C9895E-1A4F-4142-9EDB-EB546B2E7B5E}" dt="2021-10-25T23:36:24.612" v="1828" actId="403"/>
          <ac:spMkLst>
            <pc:docMk/>
            <pc:sldMk cId="1908705316" sldId="553"/>
            <ac:spMk id="2" creationId="{0613BB0B-1E92-471B-934C-35547A8671FB}"/>
          </ac:spMkLst>
        </pc:spChg>
        <pc:spChg chg="del">
          <ac:chgData name="Steve Shellhammer" userId="0e71f22d-ee3e-49c0-82ff-dbc290af8082" providerId="ADAL" clId="{00C9895E-1A4F-4142-9EDB-EB546B2E7B5E}" dt="2021-10-25T23:36:11.203" v="1824" actId="478"/>
          <ac:spMkLst>
            <pc:docMk/>
            <pc:sldMk cId="1908705316" sldId="553"/>
            <ac:spMk id="3" creationId="{EB2911F4-8BC7-4120-A993-8E1348FB07E8}"/>
          </ac:spMkLst>
        </pc:spChg>
      </pc:sldChg>
      <pc:sldChg chg="addSp delSp modSp new del mod">
        <pc:chgData name="Steve Shellhammer" userId="0e71f22d-ee3e-49c0-82ff-dbc290af8082" providerId="ADAL" clId="{00C9895E-1A4F-4142-9EDB-EB546B2E7B5E}" dt="2021-10-25T23:35:44.832" v="1780" actId="47"/>
        <pc:sldMkLst>
          <pc:docMk/>
          <pc:sldMk cId="2673124950" sldId="553"/>
        </pc:sldMkLst>
        <pc:spChg chg="del">
          <ac:chgData name="Steve Shellhammer" userId="0e71f22d-ee3e-49c0-82ff-dbc290af8082" providerId="ADAL" clId="{00C9895E-1A4F-4142-9EDB-EB546B2E7B5E}" dt="2021-10-25T23:31:52.983" v="1624" actId="3680"/>
          <ac:spMkLst>
            <pc:docMk/>
            <pc:sldMk cId="2673124950" sldId="553"/>
            <ac:spMk id="3" creationId="{118F2417-98A8-47BB-8DED-B036C7D437EC}"/>
          </ac:spMkLst>
        </pc:spChg>
        <pc:graphicFrameChg chg="add mod ord modGraphic">
          <ac:chgData name="Steve Shellhammer" userId="0e71f22d-ee3e-49c0-82ff-dbc290af8082" providerId="ADAL" clId="{00C9895E-1A4F-4142-9EDB-EB546B2E7B5E}" dt="2021-10-25T23:35:08.627" v="1774" actId="20577"/>
          <ac:graphicFrameMkLst>
            <pc:docMk/>
            <pc:sldMk cId="2673124950" sldId="553"/>
            <ac:graphicFrameMk id="7" creationId="{8F7722A7-84C2-4B1F-92E4-896B7EF7A0FE}"/>
          </ac:graphicFrameMkLst>
        </pc:graphicFrameChg>
      </pc:sldChg>
      <pc:sldChg chg="modSp new mod">
        <pc:chgData name="Steve Shellhammer" userId="0e71f22d-ee3e-49c0-82ff-dbc290af8082" providerId="ADAL" clId="{00C9895E-1A4F-4142-9EDB-EB546B2E7B5E}" dt="2021-10-25T23:39:07.560" v="1932" actId="20577"/>
        <pc:sldMkLst>
          <pc:docMk/>
          <pc:sldMk cId="2916031353" sldId="554"/>
        </pc:sldMkLst>
        <pc:spChg chg="mod">
          <ac:chgData name="Steve Shellhammer" userId="0e71f22d-ee3e-49c0-82ff-dbc290af8082" providerId="ADAL" clId="{00C9895E-1A4F-4142-9EDB-EB546B2E7B5E}" dt="2021-10-25T23:37:25.843" v="1845" actId="20577"/>
          <ac:spMkLst>
            <pc:docMk/>
            <pc:sldMk cId="2916031353" sldId="554"/>
            <ac:spMk id="2" creationId="{7C31E95B-EE66-4035-94E3-BD53949F53D5}"/>
          </ac:spMkLst>
        </pc:spChg>
        <pc:spChg chg="mod">
          <ac:chgData name="Steve Shellhammer" userId="0e71f22d-ee3e-49c0-82ff-dbc290af8082" providerId="ADAL" clId="{00C9895E-1A4F-4142-9EDB-EB546B2E7B5E}" dt="2021-10-25T23:39:07.560" v="1932" actId="20577"/>
          <ac:spMkLst>
            <pc:docMk/>
            <pc:sldMk cId="2916031353" sldId="554"/>
            <ac:spMk id="3" creationId="{2B732B91-4643-4F71-AFE3-E7F862E1C21F}"/>
          </ac:spMkLst>
        </pc:spChg>
      </pc:sldChg>
      <pc:sldChg chg="addSp modSp add mod">
        <pc:chgData name="Steve Shellhammer" userId="0e71f22d-ee3e-49c0-82ff-dbc290af8082" providerId="ADAL" clId="{00C9895E-1A4F-4142-9EDB-EB546B2E7B5E}" dt="2021-10-25T23:40:46.019" v="2041" actId="1076"/>
        <pc:sldMkLst>
          <pc:docMk/>
          <pc:sldMk cId="2555676226" sldId="555"/>
        </pc:sldMkLst>
        <pc:spChg chg="mod">
          <ac:chgData name="Steve Shellhammer" userId="0e71f22d-ee3e-49c0-82ff-dbc290af8082" providerId="ADAL" clId="{00C9895E-1A4F-4142-9EDB-EB546B2E7B5E}" dt="2021-10-25T23:40:20.825" v="2038" actId="14100"/>
          <ac:spMkLst>
            <pc:docMk/>
            <pc:sldMk cId="2555676226" sldId="555"/>
            <ac:spMk id="2" creationId="{7C31E95B-EE66-4035-94E3-BD53949F53D5}"/>
          </ac:spMkLst>
        </pc:spChg>
        <pc:spChg chg="mod">
          <ac:chgData name="Steve Shellhammer" userId="0e71f22d-ee3e-49c0-82ff-dbc290af8082" providerId="ADAL" clId="{00C9895E-1A4F-4142-9EDB-EB546B2E7B5E}" dt="2021-10-25T23:40:18.193" v="2037" actId="1076"/>
          <ac:spMkLst>
            <pc:docMk/>
            <pc:sldMk cId="2555676226" sldId="555"/>
            <ac:spMk id="3" creationId="{2B732B91-4643-4F71-AFE3-E7F862E1C21F}"/>
          </ac:spMkLst>
        </pc:spChg>
        <pc:graphicFrameChg chg="add mod">
          <ac:chgData name="Steve Shellhammer" userId="0e71f22d-ee3e-49c0-82ff-dbc290af8082" providerId="ADAL" clId="{00C9895E-1A4F-4142-9EDB-EB546B2E7B5E}" dt="2021-10-25T23:40:46.019" v="2041" actId="1076"/>
          <ac:graphicFrameMkLst>
            <pc:docMk/>
            <pc:sldMk cId="2555676226" sldId="555"/>
            <ac:graphicFrameMk id="7" creationId="{F87FAF33-1A01-4FDD-B5E8-D6542D0B9EAA}"/>
          </ac:graphicFrameMkLst>
        </pc:graphicFrame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FA32B003-F123-4E63-905E-217439258C75}"/>
    <pc:docChg chg="undo custSel addSld delSld modSld modMainMaster">
      <pc:chgData name="Steve Shellhammer" userId="0e71f22d-ee3e-49c0-82ff-dbc290af8082" providerId="ADAL" clId="{FA32B003-F123-4E63-905E-217439258C75}" dt="2022-09-13T23:55:27.236" v="1891" actId="14100"/>
      <pc:docMkLst>
        <pc:docMk/>
      </pc:docMkLst>
      <pc:sldChg chg="modSp mod">
        <pc:chgData name="Steve Shellhammer" userId="0e71f22d-ee3e-49c0-82ff-dbc290af8082" providerId="ADAL" clId="{FA32B003-F123-4E63-905E-217439258C75}" dt="2022-09-06T17:12:15.578" v="635" actId="404"/>
        <pc:sldMkLst>
          <pc:docMk/>
          <pc:sldMk cId="0" sldId="256"/>
        </pc:sldMkLst>
        <pc:spChg chg="mod">
          <ac:chgData name="Steve Shellhammer" userId="0e71f22d-ee3e-49c0-82ff-dbc290af8082" providerId="ADAL" clId="{FA32B003-F123-4E63-905E-217439258C75}" dt="2022-09-06T17:12:15.578" v="635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A32B003-F123-4E63-905E-217439258C75}" dt="2022-09-06T17:12:10.301" v="63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A32B003-F123-4E63-905E-217439258C75}" dt="2022-08-29T20:58:35.124" v="43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new mod">
        <pc:chgData name="Steve Shellhammer" userId="0e71f22d-ee3e-49c0-82ff-dbc290af8082" providerId="ADAL" clId="{FA32B003-F123-4E63-905E-217439258C75}" dt="2022-09-06T17:23:26.579" v="1470" actId="164"/>
        <pc:sldMkLst>
          <pc:docMk/>
          <pc:sldMk cId="2458777600" sldId="257"/>
        </pc:sldMkLst>
        <pc:spChg chg="mod">
          <ac:chgData name="Steve Shellhammer" userId="0e71f22d-ee3e-49c0-82ff-dbc290af8082" providerId="ADAL" clId="{FA32B003-F123-4E63-905E-217439258C75}" dt="2022-08-29T22:18:50.051" v="143" actId="1036"/>
          <ac:spMkLst>
            <pc:docMk/>
            <pc:sldMk cId="2458777600" sldId="257"/>
            <ac:spMk id="2" creationId="{A1B04BDC-B445-EF39-1A6E-A2EBBA5D604B}"/>
          </ac:spMkLst>
        </pc:spChg>
        <pc:spChg chg="add mod">
          <ac:chgData name="Steve Shellhammer" userId="0e71f22d-ee3e-49c0-82ff-dbc290af8082" providerId="ADAL" clId="{FA32B003-F123-4E63-905E-217439258C75}" dt="2022-09-06T17:23:26.579" v="1470" actId="164"/>
          <ac:spMkLst>
            <pc:docMk/>
            <pc:sldMk cId="2458777600" sldId="257"/>
            <ac:spMk id="3" creationId="{18425A93-58A8-C28D-2C78-FCFFC008EAB6}"/>
          </ac:spMkLst>
        </pc:spChg>
        <pc:spChg chg="del">
          <ac:chgData name="Steve Shellhammer" userId="0e71f22d-ee3e-49c0-82ff-dbc290af8082" providerId="ADAL" clId="{FA32B003-F123-4E63-905E-217439258C75}" dt="2022-08-29T22:16:35.028" v="86" actId="478"/>
          <ac:spMkLst>
            <pc:docMk/>
            <pc:sldMk cId="2458777600" sldId="257"/>
            <ac:spMk id="3" creationId="{3F5CAE4E-685F-88D9-5C1E-4CA5736F88AC}"/>
          </ac:spMkLst>
        </pc:spChg>
        <pc:spChg chg="add mod">
          <ac:chgData name="Steve Shellhammer" userId="0e71f22d-ee3e-49c0-82ff-dbc290af8082" providerId="ADAL" clId="{FA32B003-F123-4E63-905E-217439258C75}" dt="2022-09-06T17:17:54.490" v="1206" actId="1076"/>
          <ac:spMkLst>
            <pc:docMk/>
            <pc:sldMk cId="2458777600" sldId="257"/>
            <ac:spMk id="9" creationId="{3D8CB964-DDA5-F733-8C16-C10A60E42342}"/>
          </ac:spMkLst>
        </pc:spChg>
        <pc:spChg chg="add mod">
          <ac:chgData name="Steve Shellhammer" userId="0e71f22d-ee3e-49c0-82ff-dbc290af8082" providerId="ADAL" clId="{FA32B003-F123-4E63-905E-217439258C75}" dt="2022-09-06T17:23:26.579" v="1470" actId="164"/>
          <ac:spMkLst>
            <pc:docMk/>
            <pc:sldMk cId="2458777600" sldId="257"/>
            <ac:spMk id="11" creationId="{9D9F794B-CBAD-B043-8B9B-2C05BF79B558}"/>
          </ac:spMkLst>
        </pc:spChg>
        <pc:spChg chg="add mod">
          <ac:chgData name="Steve Shellhammer" userId="0e71f22d-ee3e-49c0-82ff-dbc290af8082" providerId="ADAL" clId="{FA32B003-F123-4E63-905E-217439258C75}" dt="2022-09-06T17:23:26.579" v="1470" actId="164"/>
          <ac:spMkLst>
            <pc:docMk/>
            <pc:sldMk cId="2458777600" sldId="257"/>
            <ac:spMk id="12" creationId="{A422372D-EF3C-8ECE-72DA-A29D7436AEE1}"/>
          </ac:spMkLst>
        </pc:spChg>
        <pc:spChg chg="add mod">
          <ac:chgData name="Steve Shellhammer" userId="0e71f22d-ee3e-49c0-82ff-dbc290af8082" providerId="ADAL" clId="{FA32B003-F123-4E63-905E-217439258C75}" dt="2022-09-06T17:23:26.579" v="1470" actId="164"/>
          <ac:spMkLst>
            <pc:docMk/>
            <pc:sldMk cId="2458777600" sldId="257"/>
            <ac:spMk id="13" creationId="{6A9A25DA-131A-5008-6BE8-E51C99C75F26}"/>
          </ac:spMkLst>
        </pc:spChg>
        <pc:spChg chg="add mod">
          <ac:chgData name="Steve Shellhammer" userId="0e71f22d-ee3e-49c0-82ff-dbc290af8082" providerId="ADAL" clId="{FA32B003-F123-4E63-905E-217439258C75}" dt="2022-09-06T17:23:26.579" v="1470" actId="164"/>
          <ac:spMkLst>
            <pc:docMk/>
            <pc:sldMk cId="2458777600" sldId="257"/>
            <ac:spMk id="14" creationId="{CA4A5C74-94D4-9226-A53B-D6624D03B39B}"/>
          </ac:spMkLst>
        </pc:spChg>
        <pc:spChg chg="add mod">
          <ac:chgData name="Steve Shellhammer" userId="0e71f22d-ee3e-49c0-82ff-dbc290af8082" providerId="ADAL" clId="{FA32B003-F123-4E63-905E-217439258C75}" dt="2022-09-06T17:23:26.579" v="1470" actId="164"/>
          <ac:spMkLst>
            <pc:docMk/>
            <pc:sldMk cId="2458777600" sldId="257"/>
            <ac:spMk id="15" creationId="{1598DAF9-05F7-79B1-31D4-0EE7AB2833E1}"/>
          </ac:spMkLst>
        </pc:spChg>
        <pc:spChg chg="add mod">
          <ac:chgData name="Steve Shellhammer" userId="0e71f22d-ee3e-49c0-82ff-dbc290af8082" providerId="ADAL" clId="{FA32B003-F123-4E63-905E-217439258C75}" dt="2022-09-06T17:23:26.579" v="1470" actId="164"/>
          <ac:spMkLst>
            <pc:docMk/>
            <pc:sldMk cId="2458777600" sldId="257"/>
            <ac:spMk id="16" creationId="{D560DB5E-77FC-FF23-34BA-53DFB797AC93}"/>
          </ac:spMkLst>
        </pc:spChg>
        <pc:spChg chg="add mod">
          <ac:chgData name="Steve Shellhammer" userId="0e71f22d-ee3e-49c0-82ff-dbc290af8082" providerId="ADAL" clId="{FA32B003-F123-4E63-905E-217439258C75}" dt="2022-09-06T17:23:26.579" v="1470" actId="164"/>
          <ac:spMkLst>
            <pc:docMk/>
            <pc:sldMk cId="2458777600" sldId="257"/>
            <ac:spMk id="17" creationId="{52D8A007-089A-05ED-4ED3-C58FF2F6C82D}"/>
          </ac:spMkLst>
        </pc:spChg>
        <pc:spChg chg="add mod">
          <ac:chgData name="Steve Shellhammer" userId="0e71f22d-ee3e-49c0-82ff-dbc290af8082" providerId="ADAL" clId="{FA32B003-F123-4E63-905E-217439258C75}" dt="2022-09-06T17:23:26.579" v="1470" actId="164"/>
          <ac:spMkLst>
            <pc:docMk/>
            <pc:sldMk cId="2458777600" sldId="257"/>
            <ac:spMk id="18" creationId="{7E0EAE98-5260-186F-EC5F-5D21607B9683}"/>
          </ac:spMkLst>
        </pc:spChg>
        <pc:grpChg chg="add mod">
          <ac:chgData name="Steve Shellhammer" userId="0e71f22d-ee3e-49c0-82ff-dbc290af8082" providerId="ADAL" clId="{FA32B003-F123-4E63-905E-217439258C75}" dt="2022-09-06T17:23:26.579" v="1470" actId="164"/>
          <ac:grpSpMkLst>
            <pc:docMk/>
            <pc:sldMk cId="2458777600" sldId="257"/>
            <ac:grpSpMk id="7" creationId="{9ADBB642-3149-3890-1DBC-1173F23846DD}"/>
          </ac:grpSpMkLst>
        </pc:grpChg>
        <pc:picChg chg="add mod">
          <ac:chgData name="Steve Shellhammer" userId="0e71f22d-ee3e-49c0-82ff-dbc290af8082" providerId="ADAL" clId="{FA32B003-F123-4E63-905E-217439258C75}" dt="2022-09-06T17:23:26.579" v="1470" actId="164"/>
          <ac:picMkLst>
            <pc:docMk/>
            <pc:sldMk cId="2458777600" sldId="257"/>
            <ac:picMk id="8" creationId="{9FAF161B-879C-55B9-9580-66618309B8D3}"/>
          </ac:picMkLst>
        </pc:picChg>
        <pc:picChg chg="add mod">
          <ac:chgData name="Steve Shellhammer" userId="0e71f22d-ee3e-49c0-82ff-dbc290af8082" providerId="ADAL" clId="{FA32B003-F123-4E63-905E-217439258C75}" dt="2022-09-06T17:23:26.579" v="1470" actId="164"/>
          <ac:picMkLst>
            <pc:docMk/>
            <pc:sldMk cId="2458777600" sldId="257"/>
            <ac:picMk id="10" creationId="{751A2793-90ED-05C5-DA01-3FF4CF2096FB}"/>
          </ac:picMkLst>
        </pc:picChg>
      </pc:sldChg>
      <pc:sldChg chg="del">
        <pc:chgData name="Steve Shellhammer" userId="0e71f22d-ee3e-49c0-82ff-dbc290af8082" providerId="ADAL" clId="{FA32B003-F123-4E63-905E-217439258C75}" dt="2022-08-29T22:16:12.801" v="52" actId="47"/>
        <pc:sldMkLst>
          <pc:docMk/>
          <pc:sldMk cId="4069668031" sldId="257"/>
        </pc:sldMkLst>
      </pc:sldChg>
      <pc:sldChg chg="addSp modSp new mod">
        <pc:chgData name="Steve Shellhammer" userId="0e71f22d-ee3e-49c0-82ff-dbc290af8082" providerId="ADAL" clId="{FA32B003-F123-4E63-905E-217439258C75}" dt="2022-09-06T17:13:23.893" v="645" actId="14100"/>
        <pc:sldMkLst>
          <pc:docMk/>
          <pc:sldMk cId="3998012978" sldId="258"/>
        </pc:sldMkLst>
        <pc:spChg chg="mod">
          <ac:chgData name="Steve Shellhammer" userId="0e71f22d-ee3e-49c0-82ff-dbc290af8082" providerId="ADAL" clId="{FA32B003-F123-4E63-905E-217439258C75}" dt="2022-09-06T17:13:23.893" v="645" actId="14100"/>
          <ac:spMkLst>
            <pc:docMk/>
            <pc:sldMk cId="3998012978" sldId="258"/>
            <ac:spMk id="2" creationId="{0765EF7B-EDC5-0994-9640-A7BA94098D1A}"/>
          </ac:spMkLst>
        </pc:spChg>
        <pc:spChg chg="mod">
          <ac:chgData name="Steve Shellhammer" userId="0e71f22d-ee3e-49c0-82ff-dbc290af8082" providerId="ADAL" clId="{FA32B003-F123-4E63-905E-217439258C75}" dt="2022-09-06T17:13:19.964" v="644" actId="1035"/>
          <ac:spMkLst>
            <pc:docMk/>
            <pc:sldMk cId="3998012978" sldId="258"/>
            <ac:spMk id="3" creationId="{3034FAA9-FB97-8D96-C5AE-E4ADF826068D}"/>
          </ac:spMkLst>
        </pc:spChg>
        <pc:spChg chg="add mod">
          <ac:chgData name="Steve Shellhammer" userId="0e71f22d-ee3e-49c0-82ff-dbc290af8082" providerId="ADAL" clId="{FA32B003-F123-4E63-905E-217439258C75}" dt="2022-09-06T17:13:19.964" v="644" actId="1035"/>
          <ac:spMkLst>
            <pc:docMk/>
            <pc:sldMk cId="3998012978" sldId="258"/>
            <ac:spMk id="11" creationId="{A7BFFFD1-42EA-7A1E-23BA-AB9C975331ED}"/>
          </ac:spMkLst>
        </pc:spChg>
        <pc:picChg chg="add mod">
          <ac:chgData name="Steve Shellhammer" userId="0e71f22d-ee3e-49c0-82ff-dbc290af8082" providerId="ADAL" clId="{FA32B003-F123-4E63-905E-217439258C75}" dt="2022-09-06T17:13:19.964" v="644" actId="1035"/>
          <ac:picMkLst>
            <pc:docMk/>
            <pc:sldMk cId="3998012978" sldId="258"/>
            <ac:picMk id="8" creationId="{3C3F2C5E-F299-6F32-477B-E1B35F8D0D52}"/>
          </ac:picMkLst>
        </pc:picChg>
        <pc:picChg chg="add mod">
          <ac:chgData name="Steve Shellhammer" userId="0e71f22d-ee3e-49c0-82ff-dbc290af8082" providerId="ADAL" clId="{FA32B003-F123-4E63-905E-217439258C75}" dt="2022-09-06T17:13:19.964" v="644" actId="1035"/>
          <ac:picMkLst>
            <pc:docMk/>
            <pc:sldMk cId="3998012978" sldId="258"/>
            <ac:picMk id="10" creationId="{11BC790A-DB0F-1EF1-1EC6-8282E664C877}"/>
          </ac:picMkLst>
        </pc:picChg>
      </pc:sldChg>
      <pc:sldChg chg="modSp new mod">
        <pc:chgData name="Steve Shellhammer" userId="0e71f22d-ee3e-49c0-82ff-dbc290af8082" providerId="ADAL" clId="{FA32B003-F123-4E63-905E-217439258C75}" dt="2022-09-13T23:55:27.236" v="1891" actId="14100"/>
        <pc:sldMkLst>
          <pc:docMk/>
          <pc:sldMk cId="362109380" sldId="259"/>
        </pc:sldMkLst>
        <pc:spChg chg="mod">
          <ac:chgData name="Steve Shellhammer" userId="0e71f22d-ee3e-49c0-82ff-dbc290af8082" providerId="ADAL" clId="{FA32B003-F123-4E63-905E-217439258C75}" dt="2022-09-06T17:13:43.020" v="658" actId="20577"/>
          <ac:spMkLst>
            <pc:docMk/>
            <pc:sldMk cId="362109380" sldId="259"/>
            <ac:spMk id="2" creationId="{34BF57A6-FA60-0AB0-8BD3-6C40DAF7B6B6}"/>
          </ac:spMkLst>
        </pc:spChg>
        <pc:spChg chg="mod">
          <ac:chgData name="Steve Shellhammer" userId="0e71f22d-ee3e-49c0-82ff-dbc290af8082" providerId="ADAL" clId="{FA32B003-F123-4E63-905E-217439258C75}" dt="2022-09-13T23:55:27.236" v="1891" actId="14100"/>
          <ac:spMkLst>
            <pc:docMk/>
            <pc:sldMk cId="362109380" sldId="259"/>
            <ac:spMk id="3" creationId="{D2F206C1-7638-C700-A616-C69EC9E83051}"/>
          </ac:spMkLst>
        </pc:spChg>
      </pc:sldChg>
      <pc:sldChg chg="modSp new del mod">
        <pc:chgData name="Steve Shellhammer" userId="0e71f22d-ee3e-49c0-82ff-dbc290af8082" providerId="ADAL" clId="{FA32B003-F123-4E63-905E-217439258C75}" dt="2022-09-06T17:26:16.602" v="1680" actId="47"/>
        <pc:sldMkLst>
          <pc:docMk/>
          <pc:sldMk cId="2799313867" sldId="260"/>
        </pc:sldMkLst>
        <pc:spChg chg="mod">
          <ac:chgData name="Steve Shellhammer" userId="0e71f22d-ee3e-49c0-82ff-dbc290af8082" providerId="ADAL" clId="{FA32B003-F123-4E63-905E-217439258C75}" dt="2022-09-06T17:17:46.173" v="1204" actId="14100"/>
          <ac:spMkLst>
            <pc:docMk/>
            <pc:sldMk cId="2799313867" sldId="260"/>
            <ac:spMk id="3" creationId="{585B980F-CAB4-6EEF-C2AA-793B50E9A9B1}"/>
          </ac:spMkLst>
        </pc:spChg>
      </pc:sldChg>
      <pc:sldChg chg="modSp new mod">
        <pc:chgData name="Steve Shellhammer" userId="0e71f22d-ee3e-49c0-82ff-dbc290af8082" providerId="ADAL" clId="{FA32B003-F123-4E63-905E-217439258C75}" dt="2022-09-06T17:26:07.437" v="1679" actId="20577"/>
        <pc:sldMkLst>
          <pc:docMk/>
          <pc:sldMk cId="3547158548" sldId="261"/>
        </pc:sldMkLst>
        <pc:spChg chg="mod">
          <ac:chgData name="Steve Shellhammer" userId="0e71f22d-ee3e-49c0-82ff-dbc290af8082" providerId="ADAL" clId="{FA32B003-F123-4E63-905E-217439258C75}" dt="2022-09-06T17:24:23.051" v="1478" actId="20577"/>
          <ac:spMkLst>
            <pc:docMk/>
            <pc:sldMk cId="3547158548" sldId="261"/>
            <ac:spMk id="2" creationId="{C372BE5D-328D-B036-AB76-2E03B4324AFC}"/>
          </ac:spMkLst>
        </pc:spChg>
        <pc:spChg chg="mod">
          <ac:chgData name="Steve Shellhammer" userId="0e71f22d-ee3e-49c0-82ff-dbc290af8082" providerId="ADAL" clId="{FA32B003-F123-4E63-905E-217439258C75}" dt="2022-09-06T17:26:07.437" v="1679" actId="20577"/>
          <ac:spMkLst>
            <pc:docMk/>
            <pc:sldMk cId="3547158548" sldId="261"/>
            <ac:spMk id="3" creationId="{053D8EA9-D56C-3FFA-893B-8D3251D221D0}"/>
          </ac:spMkLst>
        </pc:spChg>
      </pc:sldChg>
      <pc:sldChg chg="del">
        <pc:chgData name="Steve Shellhammer" userId="0e71f22d-ee3e-49c0-82ff-dbc290af8082" providerId="ADAL" clId="{FA32B003-F123-4E63-905E-217439258C75}" dt="2022-08-29T22:16:12.801" v="52" actId="47"/>
        <pc:sldMkLst>
          <pc:docMk/>
          <pc:sldMk cId="753744538" sldId="266"/>
        </pc:sldMkLst>
      </pc:sldChg>
      <pc:sldChg chg="del">
        <pc:chgData name="Steve Shellhammer" userId="0e71f22d-ee3e-49c0-82ff-dbc290af8082" providerId="ADAL" clId="{FA32B003-F123-4E63-905E-217439258C75}" dt="2022-08-29T22:16:12.801" v="52" actId="47"/>
        <pc:sldMkLst>
          <pc:docMk/>
          <pc:sldMk cId="2811638502" sldId="268"/>
        </pc:sldMkLst>
      </pc:sldChg>
      <pc:sldChg chg="del">
        <pc:chgData name="Steve Shellhammer" userId="0e71f22d-ee3e-49c0-82ff-dbc290af8082" providerId="ADAL" clId="{FA32B003-F123-4E63-905E-217439258C75}" dt="2022-08-29T22:16:12.801" v="52" actId="47"/>
        <pc:sldMkLst>
          <pc:docMk/>
          <pc:sldMk cId="2029108800" sldId="269"/>
        </pc:sldMkLst>
      </pc:sldChg>
      <pc:sldChg chg="del">
        <pc:chgData name="Steve Shellhammer" userId="0e71f22d-ee3e-49c0-82ff-dbc290af8082" providerId="ADAL" clId="{FA32B003-F123-4E63-905E-217439258C75}" dt="2022-08-29T22:16:12.801" v="52" actId="47"/>
        <pc:sldMkLst>
          <pc:docMk/>
          <pc:sldMk cId="4132591136" sldId="270"/>
        </pc:sldMkLst>
      </pc:sldChg>
      <pc:sldChg chg="del">
        <pc:chgData name="Steve Shellhammer" userId="0e71f22d-ee3e-49c0-82ff-dbc290af8082" providerId="ADAL" clId="{FA32B003-F123-4E63-905E-217439258C75}" dt="2022-08-29T22:16:12.801" v="52" actId="47"/>
        <pc:sldMkLst>
          <pc:docMk/>
          <pc:sldMk cId="88095273" sldId="271"/>
        </pc:sldMkLst>
      </pc:sldChg>
      <pc:sldChg chg="del">
        <pc:chgData name="Steve Shellhammer" userId="0e71f22d-ee3e-49c0-82ff-dbc290af8082" providerId="ADAL" clId="{FA32B003-F123-4E63-905E-217439258C75}" dt="2022-08-29T22:16:12.801" v="52" actId="47"/>
        <pc:sldMkLst>
          <pc:docMk/>
          <pc:sldMk cId="1981016421" sldId="272"/>
        </pc:sldMkLst>
      </pc:sldChg>
      <pc:sldChg chg="del">
        <pc:chgData name="Steve Shellhammer" userId="0e71f22d-ee3e-49c0-82ff-dbc290af8082" providerId="ADAL" clId="{FA32B003-F123-4E63-905E-217439258C75}" dt="2022-08-29T22:16:12.801" v="52" actId="47"/>
        <pc:sldMkLst>
          <pc:docMk/>
          <pc:sldMk cId="970039837" sldId="273"/>
        </pc:sldMkLst>
      </pc:sldChg>
      <pc:sldChg chg="del">
        <pc:chgData name="Steve Shellhammer" userId="0e71f22d-ee3e-49c0-82ff-dbc290af8082" providerId="ADAL" clId="{FA32B003-F123-4E63-905E-217439258C75}" dt="2022-08-29T22:16:12.801" v="52" actId="47"/>
        <pc:sldMkLst>
          <pc:docMk/>
          <pc:sldMk cId="4225332199" sldId="274"/>
        </pc:sldMkLst>
      </pc:sldChg>
      <pc:sldChg chg="del">
        <pc:chgData name="Steve Shellhammer" userId="0e71f22d-ee3e-49c0-82ff-dbc290af8082" providerId="ADAL" clId="{FA32B003-F123-4E63-905E-217439258C75}" dt="2022-08-29T22:16:12.801" v="52" actId="47"/>
        <pc:sldMkLst>
          <pc:docMk/>
          <pc:sldMk cId="1114488751" sldId="275"/>
        </pc:sldMkLst>
      </pc:sldChg>
      <pc:sldMasterChg chg="modSldLayout">
        <pc:chgData name="Steve Shellhammer" userId="0e71f22d-ee3e-49c0-82ff-dbc290af8082" providerId="ADAL" clId="{FA32B003-F123-4E63-905E-217439258C75}" dt="2022-09-06T17:12:00.200" v="632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FA32B003-F123-4E63-905E-217439258C75}" dt="2022-09-06T17:12:00.200" v="632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FA32B003-F123-4E63-905E-217439258C75}" dt="2022-09-06T17:12:00.200" v="63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CEA69D1-673C-42E1-B01D-80E3742CB97E}"/>
    <pc:docChg chg="undo custSel addSld modSld">
      <pc:chgData name="Steve Shellhammer" userId="0e71f22d-ee3e-49c0-82ff-dbc290af8082" providerId="ADAL" clId="{BCEA69D1-673C-42E1-B01D-80E3742CB97E}" dt="2022-01-14T18:48:25.068" v="1622" actId="403"/>
      <pc:docMkLst>
        <pc:docMk/>
      </pc:docMkLst>
      <pc:sldChg chg="modSp mod">
        <pc:chgData name="Steve Shellhammer" userId="0e71f22d-ee3e-49c0-82ff-dbc290af8082" providerId="ADAL" clId="{BCEA69D1-673C-42E1-B01D-80E3742CB97E}" dt="2022-01-14T18:21:23.752" v="111" actId="1035"/>
        <pc:sldMkLst>
          <pc:docMk/>
          <pc:sldMk cId="0" sldId="256"/>
        </pc:sldMkLst>
        <pc:spChg chg="mod">
          <ac:chgData name="Steve Shellhammer" userId="0e71f22d-ee3e-49c0-82ff-dbc290af8082" providerId="ADAL" clId="{BCEA69D1-673C-42E1-B01D-80E3742CB97E}" dt="2022-01-14T18:21:23.752" v="111" actId="1035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BCEA69D1-673C-42E1-B01D-80E3742CB97E}" dt="2022-01-14T18:15:49.897" v="2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BCEA69D1-673C-42E1-B01D-80E3742CB97E}" dt="2022-01-14T18:48:25.068" v="1622" actId="403"/>
        <pc:sldMkLst>
          <pc:docMk/>
          <pc:sldMk cId="1818284453" sldId="257"/>
        </pc:sldMkLst>
        <pc:spChg chg="mod">
          <ac:chgData name="Steve Shellhammer" userId="0e71f22d-ee3e-49c0-82ff-dbc290af8082" providerId="ADAL" clId="{BCEA69D1-673C-42E1-B01D-80E3742CB97E}" dt="2022-01-14T18:17:56.220" v="101" actId="313"/>
          <ac:spMkLst>
            <pc:docMk/>
            <pc:sldMk cId="1818284453" sldId="257"/>
            <ac:spMk id="2" creationId="{64533BB7-FAFB-4FC3-981D-0A6567FBDDEE}"/>
          </ac:spMkLst>
        </pc:spChg>
        <pc:graphicFrameChg chg="mod modGraphic">
          <ac:chgData name="Steve Shellhammer" userId="0e71f22d-ee3e-49c0-82ff-dbc290af8082" providerId="ADAL" clId="{BCEA69D1-673C-42E1-B01D-80E3742CB97E}" dt="2022-01-14T18:48:25.068" v="1622" actId="403"/>
          <ac:graphicFrameMkLst>
            <pc:docMk/>
            <pc:sldMk cId="1818284453" sldId="257"/>
            <ac:graphicFrameMk id="7" creationId="{A42A355E-236F-460F-83F1-4F072CA8B84A}"/>
          </ac:graphicFrameMkLst>
        </pc:graphicFrameChg>
      </pc:sldChg>
      <pc:sldChg chg="modSp new mod">
        <pc:chgData name="Steve Shellhammer" userId="0e71f22d-ee3e-49c0-82ff-dbc290af8082" providerId="ADAL" clId="{BCEA69D1-673C-42E1-B01D-80E3742CB97E}" dt="2022-01-14T18:45:51.976" v="1459" actId="5793"/>
        <pc:sldMkLst>
          <pc:docMk/>
          <pc:sldMk cId="356621778" sldId="258"/>
        </pc:sldMkLst>
        <pc:spChg chg="mod">
          <ac:chgData name="Steve Shellhammer" userId="0e71f22d-ee3e-49c0-82ff-dbc290af8082" providerId="ADAL" clId="{BCEA69D1-673C-42E1-B01D-80E3742CB97E}" dt="2022-01-14T18:44:40.611" v="1336" actId="404"/>
          <ac:spMkLst>
            <pc:docMk/>
            <pc:sldMk cId="356621778" sldId="258"/>
            <ac:spMk id="2" creationId="{9F9984DD-D84A-4A43-911A-298DE66101E0}"/>
          </ac:spMkLst>
        </pc:spChg>
        <pc:spChg chg="mod">
          <ac:chgData name="Steve Shellhammer" userId="0e71f22d-ee3e-49c0-82ff-dbc290af8082" providerId="ADAL" clId="{BCEA69D1-673C-42E1-B01D-80E3742CB97E}" dt="2022-01-14T18:45:51.976" v="1459" actId="5793"/>
          <ac:spMkLst>
            <pc:docMk/>
            <pc:sldMk cId="356621778" sldId="258"/>
            <ac:spMk id="3" creationId="{4A383488-9007-4109-87C4-9AF9607224DA}"/>
          </ac:spMkLst>
        </pc:spChg>
      </pc:sldChg>
      <pc:sldChg chg="modSp add mod">
        <pc:chgData name="Steve Shellhammer" userId="0e71f22d-ee3e-49c0-82ff-dbc290af8082" providerId="ADAL" clId="{BCEA69D1-673C-42E1-B01D-80E3742CB97E}" dt="2022-01-14T18:47:29.498" v="1563" actId="20577"/>
        <pc:sldMkLst>
          <pc:docMk/>
          <pc:sldMk cId="1216426484" sldId="259"/>
        </pc:sldMkLst>
        <pc:spChg chg="mod">
          <ac:chgData name="Steve Shellhammer" userId="0e71f22d-ee3e-49c0-82ff-dbc290af8082" providerId="ADAL" clId="{BCEA69D1-673C-42E1-B01D-80E3742CB97E}" dt="2022-01-14T18:46:26.168" v="1462" actId="20577"/>
          <ac:spMkLst>
            <pc:docMk/>
            <pc:sldMk cId="1216426484" sldId="259"/>
            <ac:spMk id="2" creationId="{9F9984DD-D84A-4A43-911A-298DE66101E0}"/>
          </ac:spMkLst>
        </pc:spChg>
        <pc:spChg chg="mod">
          <ac:chgData name="Steve Shellhammer" userId="0e71f22d-ee3e-49c0-82ff-dbc290af8082" providerId="ADAL" clId="{BCEA69D1-673C-42E1-B01D-80E3742CB97E}" dt="2022-01-14T18:47:29.498" v="1563" actId="20577"/>
          <ac:spMkLst>
            <pc:docMk/>
            <pc:sldMk cId="1216426484" sldId="259"/>
            <ac:spMk id="3" creationId="{4A383488-9007-4109-87C4-9AF9607224DA}"/>
          </ac:spMkLst>
        </pc:spChg>
      </pc:sldChg>
      <pc:sldChg chg="modSp add mod">
        <pc:chgData name="Steve Shellhammer" userId="0e71f22d-ee3e-49c0-82ff-dbc290af8082" providerId="ADAL" clId="{BCEA69D1-673C-42E1-B01D-80E3742CB97E}" dt="2022-01-14T18:48:01.947" v="1620" actId="20577"/>
        <pc:sldMkLst>
          <pc:docMk/>
          <pc:sldMk cId="1903606974" sldId="260"/>
        </pc:sldMkLst>
        <pc:spChg chg="mod">
          <ac:chgData name="Steve Shellhammer" userId="0e71f22d-ee3e-49c0-82ff-dbc290af8082" providerId="ADAL" clId="{BCEA69D1-673C-42E1-B01D-80E3742CB97E}" dt="2022-01-14T18:47:02.300" v="1497" actId="20577"/>
          <ac:spMkLst>
            <pc:docMk/>
            <pc:sldMk cId="1903606974" sldId="260"/>
            <ac:spMk id="2" creationId="{9F9984DD-D84A-4A43-911A-298DE66101E0}"/>
          </ac:spMkLst>
        </pc:spChg>
        <pc:spChg chg="mod">
          <ac:chgData name="Steve Shellhammer" userId="0e71f22d-ee3e-49c0-82ff-dbc290af8082" providerId="ADAL" clId="{BCEA69D1-673C-42E1-B01D-80E3742CB97E}" dt="2022-01-14T18:48:01.947" v="1620" actId="20577"/>
          <ac:spMkLst>
            <pc:docMk/>
            <pc:sldMk cId="1903606974" sldId="260"/>
            <ac:spMk id="3" creationId="{4A383488-9007-4109-87C4-9AF9607224DA}"/>
          </ac:spMkLst>
        </pc:sp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50B13C9E-0867-4F35-B3F4-8A1FC72E115A}"/>
    <pc:docChg chg="undo custSel addSld delSld modSld sldOrd">
      <pc:chgData name="Steve Shellhammer" userId="0e71f22d-ee3e-49c0-82ff-dbc290af8082" providerId="ADAL" clId="{50B13C9E-0867-4F35-B3F4-8A1FC72E115A}" dt="2022-11-05T00:08:14.185" v="1812" actId="20577"/>
      <pc:docMkLst>
        <pc:docMk/>
      </pc:docMkLst>
      <pc:sldChg chg="modSp mod">
        <pc:chgData name="Steve Shellhammer" userId="0e71f22d-ee3e-49c0-82ff-dbc290af8082" providerId="ADAL" clId="{50B13C9E-0867-4F35-B3F4-8A1FC72E115A}" dt="2022-11-04T23:44:34.085" v="12" actId="20577"/>
        <pc:sldMkLst>
          <pc:docMk/>
          <pc:sldMk cId="0" sldId="256"/>
        </pc:sldMkLst>
        <pc:spChg chg="mod">
          <ac:chgData name="Steve Shellhammer" userId="0e71f22d-ee3e-49c0-82ff-dbc290af8082" providerId="ADAL" clId="{50B13C9E-0867-4F35-B3F4-8A1FC72E115A}" dt="2022-11-04T23:44:34.085" v="12" actId="20577"/>
          <ac:spMkLst>
            <pc:docMk/>
            <pc:sldMk cId="0" sldId="256"/>
            <ac:spMk id="3073" creationId="{00000000-0000-0000-0000-000000000000}"/>
          </ac:spMkLst>
        </pc:spChg>
      </pc:sldChg>
      <pc:sldChg chg="addSp delSp modSp mod ord">
        <pc:chgData name="Steve Shellhammer" userId="0e71f22d-ee3e-49c0-82ff-dbc290af8082" providerId="ADAL" clId="{50B13C9E-0867-4F35-B3F4-8A1FC72E115A}" dt="2022-11-05T00:02:01.662" v="1474"/>
        <pc:sldMkLst>
          <pc:docMk/>
          <pc:sldMk cId="2458777600" sldId="257"/>
        </pc:sldMkLst>
        <pc:spChg chg="mod">
          <ac:chgData name="Steve Shellhammer" userId="0e71f22d-ee3e-49c0-82ff-dbc290af8082" providerId="ADAL" clId="{50B13C9E-0867-4F35-B3F4-8A1FC72E115A}" dt="2022-11-05T00:01:34.140" v="1470" actId="14100"/>
          <ac:spMkLst>
            <pc:docMk/>
            <pc:sldMk cId="2458777600" sldId="257"/>
            <ac:spMk id="2" creationId="{A1B04BDC-B445-EF39-1A6E-A2EBBA5D604B}"/>
          </ac:spMkLst>
        </pc:spChg>
        <pc:spChg chg="del mod topLvl">
          <ac:chgData name="Steve Shellhammer" userId="0e71f22d-ee3e-49c0-82ff-dbc290af8082" providerId="ADAL" clId="{50B13C9E-0867-4F35-B3F4-8A1FC72E115A}" dt="2022-11-05T00:00:46.149" v="1459" actId="478"/>
          <ac:spMkLst>
            <pc:docMk/>
            <pc:sldMk cId="2458777600" sldId="257"/>
            <ac:spMk id="3" creationId="{18425A93-58A8-C28D-2C78-FCFFC008EAB6}"/>
          </ac:spMkLst>
        </pc:spChg>
        <pc:spChg chg="del">
          <ac:chgData name="Steve Shellhammer" userId="0e71f22d-ee3e-49c0-82ff-dbc290af8082" providerId="ADAL" clId="{50B13C9E-0867-4F35-B3F4-8A1FC72E115A}" dt="2022-11-05T00:01:05.516" v="1468" actId="478"/>
          <ac:spMkLst>
            <pc:docMk/>
            <pc:sldMk cId="2458777600" sldId="257"/>
            <ac:spMk id="9" creationId="{3D8CB964-DDA5-F733-8C16-C10A60E42342}"/>
          </ac:spMkLst>
        </pc:spChg>
        <pc:spChg chg="del mod topLvl">
          <ac:chgData name="Steve Shellhammer" userId="0e71f22d-ee3e-49c0-82ff-dbc290af8082" providerId="ADAL" clId="{50B13C9E-0867-4F35-B3F4-8A1FC72E115A}" dt="2022-11-05T00:00:47.430" v="1460" actId="478"/>
          <ac:spMkLst>
            <pc:docMk/>
            <pc:sldMk cId="2458777600" sldId="257"/>
            <ac:spMk id="11" creationId="{9D9F794B-CBAD-B043-8B9B-2C05BF79B558}"/>
          </ac:spMkLst>
        </pc:spChg>
        <pc:spChg chg="del mod topLvl">
          <ac:chgData name="Steve Shellhammer" userId="0e71f22d-ee3e-49c0-82ff-dbc290af8082" providerId="ADAL" clId="{50B13C9E-0867-4F35-B3F4-8A1FC72E115A}" dt="2022-11-05T00:00:49.142" v="1461" actId="478"/>
          <ac:spMkLst>
            <pc:docMk/>
            <pc:sldMk cId="2458777600" sldId="257"/>
            <ac:spMk id="12" creationId="{A422372D-EF3C-8ECE-72DA-A29D7436AEE1}"/>
          </ac:spMkLst>
        </pc:spChg>
        <pc:spChg chg="del mod topLvl">
          <ac:chgData name="Steve Shellhammer" userId="0e71f22d-ee3e-49c0-82ff-dbc290af8082" providerId="ADAL" clId="{50B13C9E-0867-4F35-B3F4-8A1FC72E115A}" dt="2022-11-05T00:00:50.183" v="1462" actId="478"/>
          <ac:spMkLst>
            <pc:docMk/>
            <pc:sldMk cId="2458777600" sldId="257"/>
            <ac:spMk id="13" creationId="{6A9A25DA-131A-5008-6BE8-E51C99C75F26}"/>
          </ac:spMkLst>
        </pc:spChg>
        <pc:spChg chg="del mod topLvl">
          <ac:chgData name="Steve Shellhammer" userId="0e71f22d-ee3e-49c0-82ff-dbc290af8082" providerId="ADAL" clId="{50B13C9E-0867-4F35-B3F4-8A1FC72E115A}" dt="2022-11-05T00:00:51.558" v="1463" actId="478"/>
          <ac:spMkLst>
            <pc:docMk/>
            <pc:sldMk cId="2458777600" sldId="257"/>
            <ac:spMk id="14" creationId="{CA4A5C74-94D4-9226-A53B-D6624D03B39B}"/>
          </ac:spMkLst>
        </pc:spChg>
        <pc:spChg chg="del mod topLvl">
          <ac:chgData name="Steve Shellhammer" userId="0e71f22d-ee3e-49c0-82ff-dbc290af8082" providerId="ADAL" clId="{50B13C9E-0867-4F35-B3F4-8A1FC72E115A}" dt="2022-11-05T00:00:53.174" v="1464" actId="478"/>
          <ac:spMkLst>
            <pc:docMk/>
            <pc:sldMk cId="2458777600" sldId="257"/>
            <ac:spMk id="15" creationId="{1598DAF9-05F7-79B1-31D4-0EE7AB2833E1}"/>
          </ac:spMkLst>
        </pc:spChg>
        <pc:spChg chg="del mod topLvl">
          <ac:chgData name="Steve Shellhammer" userId="0e71f22d-ee3e-49c0-82ff-dbc290af8082" providerId="ADAL" clId="{50B13C9E-0867-4F35-B3F4-8A1FC72E115A}" dt="2022-11-05T00:00:54.215" v="1465" actId="478"/>
          <ac:spMkLst>
            <pc:docMk/>
            <pc:sldMk cId="2458777600" sldId="257"/>
            <ac:spMk id="16" creationId="{D560DB5E-77FC-FF23-34BA-53DFB797AC93}"/>
          </ac:spMkLst>
        </pc:spChg>
        <pc:spChg chg="del mod topLvl">
          <ac:chgData name="Steve Shellhammer" userId="0e71f22d-ee3e-49c0-82ff-dbc290af8082" providerId="ADAL" clId="{50B13C9E-0867-4F35-B3F4-8A1FC72E115A}" dt="2022-11-05T00:00:56.791" v="1466" actId="478"/>
          <ac:spMkLst>
            <pc:docMk/>
            <pc:sldMk cId="2458777600" sldId="257"/>
            <ac:spMk id="17" creationId="{52D8A007-089A-05ED-4ED3-C58FF2F6C82D}"/>
          </ac:spMkLst>
        </pc:spChg>
        <pc:spChg chg="del mod topLvl">
          <ac:chgData name="Steve Shellhammer" userId="0e71f22d-ee3e-49c0-82ff-dbc290af8082" providerId="ADAL" clId="{50B13C9E-0867-4F35-B3F4-8A1FC72E115A}" dt="2022-11-05T00:00:58.310" v="1467" actId="478"/>
          <ac:spMkLst>
            <pc:docMk/>
            <pc:sldMk cId="2458777600" sldId="257"/>
            <ac:spMk id="18" creationId="{7E0EAE98-5260-186F-EC5F-5D21607B9683}"/>
          </ac:spMkLst>
        </pc:spChg>
        <pc:spChg chg="add del mod">
          <ac:chgData name="Steve Shellhammer" userId="0e71f22d-ee3e-49c0-82ff-dbc290af8082" providerId="ADAL" clId="{50B13C9E-0867-4F35-B3F4-8A1FC72E115A}" dt="2022-11-05T00:01:29.143" v="1469" actId="478"/>
          <ac:spMkLst>
            <pc:docMk/>
            <pc:sldMk cId="2458777600" sldId="257"/>
            <ac:spMk id="20" creationId="{944848AB-D93E-4ABE-9AFB-7893427D824A}"/>
          </ac:spMkLst>
        </pc:spChg>
        <pc:grpChg chg="del">
          <ac:chgData name="Steve Shellhammer" userId="0e71f22d-ee3e-49c0-82ff-dbc290af8082" providerId="ADAL" clId="{50B13C9E-0867-4F35-B3F4-8A1FC72E115A}" dt="2022-11-05T00:00:42.257" v="1458" actId="165"/>
          <ac:grpSpMkLst>
            <pc:docMk/>
            <pc:sldMk cId="2458777600" sldId="257"/>
            <ac:grpSpMk id="7" creationId="{9ADBB642-3149-3890-1DBC-1173F23846DD}"/>
          </ac:grpSpMkLst>
        </pc:grpChg>
        <pc:picChg chg="mod topLvl">
          <ac:chgData name="Steve Shellhammer" userId="0e71f22d-ee3e-49c0-82ff-dbc290af8082" providerId="ADAL" clId="{50B13C9E-0867-4F35-B3F4-8A1FC72E115A}" dt="2022-11-05T00:01:41.094" v="1472" actId="1035"/>
          <ac:picMkLst>
            <pc:docMk/>
            <pc:sldMk cId="2458777600" sldId="257"/>
            <ac:picMk id="8" creationId="{9FAF161B-879C-55B9-9580-66618309B8D3}"/>
          </ac:picMkLst>
        </pc:picChg>
        <pc:picChg chg="mod topLvl">
          <ac:chgData name="Steve Shellhammer" userId="0e71f22d-ee3e-49c0-82ff-dbc290af8082" providerId="ADAL" clId="{50B13C9E-0867-4F35-B3F4-8A1FC72E115A}" dt="2022-11-05T00:01:41.094" v="1472" actId="1035"/>
          <ac:picMkLst>
            <pc:docMk/>
            <pc:sldMk cId="2458777600" sldId="257"/>
            <ac:picMk id="10" creationId="{751A2793-90ED-05C5-DA01-3FF4CF2096FB}"/>
          </ac:picMkLst>
        </pc:picChg>
      </pc:sldChg>
      <pc:sldChg chg="del">
        <pc:chgData name="Steve Shellhammer" userId="0e71f22d-ee3e-49c0-82ff-dbc290af8082" providerId="ADAL" clId="{50B13C9E-0867-4F35-B3F4-8A1FC72E115A}" dt="2022-11-05T00:07:35.529" v="1808" actId="47"/>
        <pc:sldMkLst>
          <pc:docMk/>
          <pc:sldMk cId="3998012978" sldId="258"/>
        </pc:sldMkLst>
      </pc:sldChg>
      <pc:sldChg chg="del">
        <pc:chgData name="Steve Shellhammer" userId="0e71f22d-ee3e-49c0-82ff-dbc290af8082" providerId="ADAL" clId="{50B13C9E-0867-4F35-B3F4-8A1FC72E115A}" dt="2022-11-05T00:07:35.529" v="1808" actId="47"/>
        <pc:sldMkLst>
          <pc:docMk/>
          <pc:sldMk cId="362109380" sldId="259"/>
        </pc:sldMkLst>
      </pc:sldChg>
      <pc:sldChg chg="del">
        <pc:chgData name="Steve Shellhammer" userId="0e71f22d-ee3e-49c0-82ff-dbc290af8082" providerId="ADAL" clId="{50B13C9E-0867-4F35-B3F4-8A1FC72E115A}" dt="2022-11-05T00:07:35.529" v="1808" actId="47"/>
        <pc:sldMkLst>
          <pc:docMk/>
          <pc:sldMk cId="3547158548" sldId="261"/>
        </pc:sldMkLst>
      </pc:sldChg>
      <pc:sldChg chg="del">
        <pc:chgData name="Steve Shellhammer" userId="0e71f22d-ee3e-49c0-82ff-dbc290af8082" providerId="ADAL" clId="{50B13C9E-0867-4F35-B3F4-8A1FC72E115A}" dt="2022-11-05T00:07:35.529" v="1808" actId="47"/>
        <pc:sldMkLst>
          <pc:docMk/>
          <pc:sldMk cId="2822731869" sldId="262"/>
        </pc:sldMkLst>
      </pc:sldChg>
      <pc:sldChg chg="del">
        <pc:chgData name="Steve Shellhammer" userId="0e71f22d-ee3e-49c0-82ff-dbc290af8082" providerId="ADAL" clId="{50B13C9E-0867-4F35-B3F4-8A1FC72E115A}" dt="2022-11-05T00:07:35.529" v="1808" actId="47"/>
        <pc:sldMkLst>
          <pc:docMk/>
          <pc:sldMk cId="907565708" sldId="263"/>
        </pc:sldMkLst>
      </pc:sldChg>
      <pc:sldChg chg="modSp new mod">
        <pc:chgData name="Steve Shellhammer" userId="0e71f22d-ee3e-49c0-82ff-dbc290af8082" providerId="ADAL" clId="{50B13C9E-0867-4F35-B3F4-8A1FC72E115A}" dt="2022-11-04T23:47:43.574" v="159" actId="20577"/>
        <pc:sldMkLst>
          <pc:docMk/>
          <pc:sldMk cId="1519175239" sldId="264"/>
        </pc:sldMkLst>
        <pc:spChg chg="mod">
          <ac:chgData name="Steve Shellhammer" userId="0e71f22d-ee3e-49c0-82ff-dbc290af8082" providerId="ADAL" clId="{50B13C9E-0867-4F35-B3F4-8A1FC72E115A}" dt="2022-11-04T23:46:25.751" v="27" actId="20577"/>
          <ac:spMkLst>
            <pc:docMk/>
            <pc:sldMk cId="1519175239" sldId="264"/>
            <ac:spMk id="2" creationId="{BAABF619-4E3D-47EA-97A1-E0B981141FC1}"/>
          </ac:spMkLst>
        </pc:spChg>
        <pc:spChg chg="mod">
          <ac:chgData name="Steve Shellhammer" userId="0e71f22d-ee3e-49c0-82ff-dbc290af8082" providerId="ADAL" clId="{50B13C9E-0867-4F35-B3F4-8A1FC72E115A}" dt="2022-11-04T23:47:43.574" v="159" actId="20577"/>
          <ac:spMkLst>
            <pc:docMk/>
            <pc:sldMk cId="1519175239" sldId="264"/>
            <ac:spMk id="3" creationId="{7CC94B04-E50B-4C33-8F2F-0876EF955BD0}"/>
          </ac:spMkLst>
        </pc:spChg>
      </pc:sldChg>
      <pc:sldChg chg="modSp new mod">
        <pc:chgData name="Steve Shellhammer" userId="0e71f22d-ee3e-49c0-82ff-dbc290af8082" providerId="ADAL" clId="{50B13C9E-0867-4F35-B3F4-8A1FC72E115A}" dt="2022-11-05T00:08:14.185" v="1812" actId="20577"/>
        <pc:sldMkLst>
          <pc:docMk/>
          <pc:sldMk cId="2727411263" sldId="265"/>
        </pc:sldMkLst>
        <pc:spChg chg="mod">
          <ac:chgData name="Steve Shellhammer" userId="0e71f22d-ee3e-49c0-82ff-dbc290af8082" providerId="ADAL" clId="{50B13C9E-0867-4F35-B3F4-8A1FC72E115A}" dt="2022-11-04T23:58:39.842" v="1230" actId="14100"/>
          <ac:spMkLst>
            <pc:docMk/>
            <pc:sldMk cId="2727411263" sldId="265"/>
            <ac:spMk id="2" creationId="{452E1FF5-E50D-40DC-96AC-E18BC7E118E6}"/>
          </ac:spMkLst>
        </pc:spChg>
        <pc:spChg chg="mod">
          <ac:chgData name="Steve Shellhammer" userId="0e71f22d-ee3e-49c0-82ff-dbc290af8082" providerId="ADAL" clId="{50B13C9E-0867-4F35-B3F4-8A1FC72E115A}" dt="2022-11-05T00:08:14.185" v="1812" actId="20577"/>
          <ac:spMkLst>
            <pc:docMk/>
            <pc:sldMk cId="2727411263" sldId="265"/>
            <ac:spMk id="3" creationId="{261E0B9F-CE45-42F2-B825-14CE02950A47}"/>
          </ac:spMkLst>
        </pc:spChg>
      </pc:sldChg>
      <pc:sldChg chg="modSp new mod">
        <pc:chgData name="Steve Shellhammer" userId="0e71f22d-ee3e-49c0-82ff-dbc290af8082" providerId="ADAL" clId="{50B13C9E-0867-4F35-B3F4-8A1FC72E115A}" dt="2022-11-05T00:03:38.505" v="1532" actId="15"/>
        <pc:sldMkLst>
          <pc:docMk/>
          <pc:sldMk cId="2355468291" sldId="266"/>
        </pc:sldMkLst>
        <pc:spChg chg="mod">
          <ac:chgData name="Steve Shellhammer" userId="0e71f22d-ee3e-49c0-82ff-dbc290af8082" providerId="ADAL" clId="{50B13C9E-0867-4F35-B3F4-8A1FC72E115A}" dt="2022-11-04T23:58:35.451" v="1229" actId="14100"/>
          <ac:spMkLst>
            <pc:docMk/>
            <pc:sldMk cId="2355468291" sldId="266"/>
            <ac:spMk id="2" creationId="{D435345B-DFA3-47C4-A3C2-AAEEA055F760}"/>
          </ac:spMkLst>
        </pc:spChg>
        <pc:spChg chg="mod">
          <ac:chgData name="Steve Shellhammer" userId="0e71f22d-ee3e-49c0-82ff-dbc290af8082" providerId="ADAL" clId="{50B13C9E-0867-4F35-B3F4-8A1FC72E115A}" dt="2022-11-05T00:03:38.505" v="1532" actId="15"/>
          <ac:spMkLst>
            <pc:docMk/>
            <pc:sldMk cId="2355468291" sldId="266"/>
            <ac:spMk id="3" creationId="{85B71088-70AC-41C9-B322-E44E85883904}"/>
          </ac:spMkLst>
        </pc:spChg>
      </pc:sldChg>
      <pc:sldChg chg="modSp new mod">
        <pc:chgData name="Steve Shellhammer" userId="0e71f22d-ee3e-49c0-82ff-dbc290af8082" providerId="ADAL" clId="{50B13C9E-0867-4F35-B3F4-8A1FC72E115A}" dt="2022-11-05T00:07:27.304" v="1807" actId="5793"/>
        <pc:sldMkLst>
          <pc:docMk/>
          <pc:sldMk cId="3915620875" sldId="267"/>
        </pc:sldMkLst>
        <pc:spChg chg="mod">
          <ac:chgData name="Steve Shellhammer" userId="0e71f22d-ee3e-49c0-82ff-dbc290af8082" providerId="ADAL" clId="{50B13C9E-0867-4F35-B3F4-8A1FC72E115A}" dt="2022-11-05T00:04:03.640" v="1545" actId="20577"/>
          <ac:spMkLst>
            <pc:docMk/>
            <pc:sldMk cId="3915620875" sldId="267"/>
            <ac:spMk id="2" creationId="{1C42EDC2-F803-4761-BE58-765E99EED1D8}"/>
          </ac:spMkLst>
        </pc:spChg>
        <pc:spChg chg="mod">
          <ac:chgData name="Steve Shellhammer" userId="0e71f22d-ee3e-49c0-82ff-dbc290af8082" providerId="ADAL" clId="{50B13C9E-0867-4F35-B3F4-8A1FC72E115A}" dt="2022-11-05T00:07:27.304" v="1807" actId="5793"/>
          <ac:spMkLst>
            <pc:docMk/>
            <pc:sldMk cId="3915620875" sldId="267"/>
            <ac:spMk id="3" creationId="{0BFB85F7-9415-4936-B222-B5657F769D5C}"/>
          </ac:spMkLst>
        </pc:spChg>
      </pc:sldChg>
      <pc:sldChg chg="modSp add mod">
        <pc:chgData name="Steve Shellhammer" userId="0e71f22d-ee3e-49c0-82ff-dbc290af8082" providerId="ADAL" clId="{50B13C9E-0867-4F35-B3F4-8A1FC72E115A}" dt="2022-11-05T00:07:13.793" v="1805" actId="313"/>
        <pc:sldMkLst>
          <pc:docMk/>
          <pc:sldMk cId="3255936023" sldId="268"/>
        </pc:sldMkLst>
        <pc:spChg chg="mod">
          <ac:chgData name="Steve Shellhammer" userId="0e71f22d-ee3e-49c0-82ff-dbc290af8082" providerId="ADAL" clId="{50B13C9E-0867-4F35-B3F4-8A1FC72E115A}" dt="2022-11-05T00:07:13.793" v="1805" actId="313"/>
          <ac:spMkLst>
            <pc:docMk/>
            <pc:sldMk cId="3255936023" sldId="268"/>
            <ac:spMk id="3" creationId="{0BFB85F7-9415-4936-B222-B5657F769D5C}"/>
          </ac:spMkLst>
        </pc:spChg>
      </pc:sld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5D8DA55E-6680-4944-9F37-73F9855C1955}"/>
    <pc:docChg chg="undo custSel addSld delSld modSld sldOrd modMainMaster">
      <pc:chgData name="Steve Shellhammer" userId="0e71f22d-ee3e-49c0-82ff-dbc290af8082" providerId="ADAL" clId="{5D8DA55E-6680-4944-9F37-73F9855C1955}" dt="2022-02-02T16:43:30.164" v="4195" actId="20577"/>
      <pc:docMkLst>
        <pc:docMk/>
      </pc:docMkLst>
      <pc:sldChg chg="modSp mod">
        <pc:chgData name="Steve Shellhammer" userId="0e71f22d-ee3e-49c0-82ff-dbc290af8082" providerId="ADAL" clId="{5D8DA55E-6680-4944-9F37-73F9855C1955}" dt="2022-01-31T21:08:42.459" v="2231" actId="20577"/>
        <pc:sldMkLst>
          <pc:docMk/>
          <pc:sldMk cId="0" sldId="256"/>
        </pc:sldMkLst>
        <pc:spChg chg="mod">
          <ac:chgData name="Steve Shellhammer" userId="0e71f22d-ee3e-49c0-82ff-dbc290af8082" providerId="ADAL" clId="{5D8DA55E-6680-4944-9F37-73F9855C1955}" dt="2022-01-26T18:40:27.416" v="2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D8DA55E-6680-4944-9F37-73F9855C1955}" dt="2022-01-31T21:08:42.459" v="223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D8DA55E-6680-4944-9F37-73F9855C1955}" dt="2022-01-26T18:42:07.104" v="39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D8DA55E-6680-4944-9F37-73F9855C1955}" dt="2022-01-26T18:42:41.653" v="42" actId="47"/>
        <pc:sldMkLst>
          <pc:docMk/>
          <pc:sldMk cId="1268093760" sldId="257"/>
        </pc:sldMkLst>
      </pc:sldChg>
      <pc:sldChg chg="modSp new mod">
        <pc:chgData name="Steve Shellhammer" userId="0e71f22d-ee3e-49c0-82ff-dbc290af8082" providerId="ADAL" clId="{5D8DA55E-6680-4944-9F37-73F9855C1955}" dt="2022-01-31T21:27:52.412" v="4048" actId="20577"/>
        <pc:sldMkLst>
          <pc:docMk/>
          <pc:sldMk cId="4069668031" sldId="257"/>
        </pc:sldMkLst>
        <pc:spChg chg="mod">
          <ac:chgData name="Steve Shellhammer" userId="0e71f22d-ee3e-49c0-82ff-dbc290af8082" providerId="ADAL" clId="{5D8DA55E-6680-4944-9F37-73F9855C1955}" dt="2022-01-26T18:46:18.874" v="143" actId="20577"/>
          <ac:spMkLst>
            <pc:docMk/>
            <pc:sldMk cId="4069668031" sldId="257"/>
            <ac:spMk id="2" creationId="{B463F98D-9F83-4356-A22A-8E65C2D1D4C3}"/>
          </ac:spMkLst>
        </pc:spChg>
        <pc:spChg chg="mod">
          <ac:chgData name="Steve Shellhammer" userId="0e71f22d-ee3e-49c0-82ff-dbc290af8082" providerId="ADAL" clId="{5D8DA55E-6680-4944-9F37-73F9855C1955}" dt="2022-01-31T21:27:52.412" v="4048" actId="20577"/>
          <ac:spMkLst>
            <pc:docMk/>
            <pc:sldMk cId="4069668031" sldId="257"/>
            <ac:spMk id="3" creationId="{BADAA4CC-3C74-43CC-B281-1107AAF576E7}"/>
          </ac:spMkLst>
        </pc:spChg>
      </pc:sldChg>
      <pc:sldChg chg="del">
        <pc:chgData name="Steve Shellhammer" userId="0e71f22d-ee3e-49c0-82ff-dbc290af8082" providerId="ADAL" clId="{5D8DA55E-6680-4944-9F37-73F9855C1955}" dt="2022-01-26T18:42:41.653" v="42" actId="47"/>
        <pc:sldMkLst>
          <pc:docMk/>
          <pc:sldMk cId="1652988365" sldId="258"/>
        </pc:sldMkLst>
      </pc:sldChg>
      <pc:sldChg chg="modSp new del mod">
        <pc:chgData name="Steve Shellhammer" userId="0e71f22d-ee3e-49c0-82ff-dbc290af8082" providerId="ADAL" clId="{5D8DA55E-6680-4944-9F37-73F9855C1955}" dt="2022-01-31T21:27:22.146" v="4033" actId="47"/>
        <pc:sldMkLst>
          <pc:docMk/>
          <pc:sldMk cId="2602163977" sldId="258"/>
        </pc:sldMkLst>
        <pc:spChg chg="mod">
          <ac:chgData name="Steve Shellhammer" userId="0e71f22d-ee3e-49c0-82ff-dbc290af8082" providerId="ADAL" clId="{5D8DA55E-6680-4944-9F37-73F9855C1955}" dt="2022-01-26T19:02:38.899" v="871" actId="14100"/>
          <ac:spMkLst>
            <pc:docMk/>
            <pc:sldMk cId="2602163977" sldId="258"/>
            <ac:spMk id="2" creationId="{6373015D-0386-4EC9-8780-F099444295A8}"/>
          </ac:spMkLst>
        </pc:spChg>
        <pc:spChg chg="mod">
          <ac:chgData name="Steve Shellhammer" userId="0e71f22d-ee3e-49c0-82ff-dbc290af8082" providerId="ADAL" clId="{5D8DA55E-6680-4944-9F37-73F9855C1955}" dt="2022-01-26T19:12:28.294" v="932" actId="14100"/>
          <ac:spMkLst>
            <pc:docMk/>
            <pc:sldMk cId="2602163977" sldId="258"/>
            <ac:spMk id="3" creationId="{2AC0F6DB-3C27-4E6C-8F77-C46FC2A2886F}"/>
          </ac:spMkLst>
        </pc:spChg>
      </pc:sldChg>
      <pc:sldChg chg="addSp modSp add del mod">
        <pc:chgData name="Steve Shellhammer" userId="0e71f22d-ee3e-49c0-82ff-dbc290af8082" providerId="ADAL" clId="{5D8DA55E-6680-4944-9F37-73F9855C1955}" dt="2022-01-31T21:27:22.146" v="4033" actId="47"/>
        <pc:sldMkLst>
          <pc:docMk/>
          <pc:sldMk cId="1073727242" sldId="259"/>
        </pc:sldMkLst>
        <pc:spChg chg="mod">
          <ac:chgData name="Steve Shellhammer" userId="0e71f22d-ee3e-49c0-82ff-dbc290af8082" providerId="ADAL" clId="{5D8DA55E-6680-4944-9F37-73F9855C1955}" dt="2022-01-26T19:23:07.953" v="1334" actId="1036"/>
          <ac:spMkLst>
            <pc:docMk/>
            <pc:sldMk cId="1073727242" sldId="259"/>
            <ac:spMk id="2" creationId="{6373015D-0386-4EC9-8780-F099444295A8}"/>
          </ac:spMkLst>
        </pc:spChg>
        <pc:spChg chg="mod">
          <ac:chgData name="Steve Shellhammer" userId="0e71f22d-ee3e-49c0-82ff-dbc290af8082" providerId="ADAL" clId="{5D8DA55E-6680-4944-9F37-73F9855C1955}" dt="2022-01-26T19:13:43.980" v="934" actId="14100"/>
          <ac:spMkLst>
            <pc:docMk/>
            <pc:sldMk cId="1073727242" sldId="259"/>
            <ac:spMk id="3" creationId="{2AC0F6DB-3C27-4E6C-8F77-C46FC2A2886F}"/>
          </ac:spMkLst>
        </pc:spChg>
        <pc:picChg chg="add mod">
          <ac:chgData name="Steve Shellhammer" userId="0e71f22d-ee3e-49c0-82ff-dbc290af8082" providerId="ADAL" clId="{5D8DA55E-6680-4944-9F37-73F9855C1955}" dt="2022-01-26T19:07:36.295" v="892" actId="1076"/>
          <ac:picMkLst>
            <pc:docMk/>
            <pc:sldMk cId="1073727242" sldId="259"/>
            <ac:picMk id="8" creationId="{B2AAEF53-7F20-4765-A945-DA7E604E3011}"/>
          </ac:picMkLst>
        </pc:picChg>
        <pc:picChg chg="add mod">
          <ac:chgData name="Steve Shellhammer" userId="0e71f22d-ee3e-49c0-82ff-dbc290af8082" providerId="ADAL" clId="{5D8DA55E-6680-4944-9F37-73F9855C1955}" dt="2022-01-26T19:13:45.443" v="935" actId="1076"/>
          <ac:picMkLst>
            <pc:docMk/>
            <pc:sldMk cId="1073727242" sldId="259"/>
            <ac:picMk id="10" creationId="{BF548ADB-4B10-4472-8127-EA1F37965330}"/>
          </ac:picMkLst>
        </pc:picChg>
      </pc:sldChg>
      <pc:sldChg chg="del">
        <pc:chgData name="Steve Shellhammer" userId="0e71f22d-ee3e-49c0-82ff-dbc290af8082" providerId="ADAL" clId="{5D8DA55E-6680-4944-9F37-73F9855C1955}" dt="2022-01-26T18:42:41.653" v="42" actId="47"/>
        <pc:sldMkLst>
          <pc:docMk/>
          <pc:sldMk cId="2056408364" sldId="260"/>
        </pc:sldMkLst>
      </pc:sldChg>
      <pc:sldChg chg="modSp new mod ord">
        <pc:chgData name="Steve Shellhammer" userId="0e71f22d-ee3e-49c0-82ff-dbc290af8082" providerId="ADAL" clId="{5D8DA55E-6680-4944-9F37-73F9855C1955}" dt="2022-01-31T21:27:05.327" v="4032" actId="6549"/>
        <pc:sldMkLst>
          <pc:docMk/>
          <pc:sldMk cId="2229100604" sldId="260"/>
        </pc:sldMkLst>
        <pc:spChg chg="mod">
          <ac:chgData name="Steve Shellhammer" userId="0e71f22d-ee3e-49c0-82ff-dbc290af8082" providerId="ADAL" clId="{5D8DA55E-6680-4944-9F37-73F9855C1955}" dt="2022-01-26T19:13:55.678" v="949" actId="20577"/>
          <ac:spMkLst>
            <pc:docMk/>
            <pc:sldMk cId="2229100604" sldId="260"/>
            <ac:spMk id="2" creationId="{4040FD2F-58BC-4659-B240-C0DDF57BE353}"/>
          </ac:spMkLst>
        </pc:spChg>
        <pc:spChg chg="mod">
          <ac:chgData name="Steve Shellhammer" userId="0e71f22d-ee3e-49c0-82ff-dbc290af8082" providerId="ADAL" clId="{5D8DA55E-6680-4944-9F37-73F9855C1955}" dt="2022-01-31T21:27:05.327" v="4032" actId="6549"/>
          <ac:spMkLst>
            <pc:docMk/>
            <pc:sldMk cId="2229100604" sldId="260"/>
            <ac:spMk id="3" creationId="{DE896106-F56C-484F-8808-3D72CC7C43E7}"/>
          </ac:spMkLst>
        </pc:spChg>
      </pc:sldChg>
      <pc:sldChg chg="addSp delSp modSp add del mod">
        <pc:chgData name="Steve Shellhammer" userId="0e71f22d-ee3e-49c0-82ff-dbc290af8082" providerId="ADAL" clId="{5D8DA55E-6680-4944-9F37-73F9855C1955}" dt="2022-01-31T21:27:22.146" v="4033" actId="47"/>
        <pc:sldMkLst>
          <pc:docMk/>
          <pc:sldMk cId="2599154440" sldId="261"/>
        </pc:sldMkLst>
        <pc:spChg chg="mod">
          <ac:chgData name="Steve Shellhammer" userId="0e71f22d-ee3e-49c0-82ff-dbc290af8082" providerId="ADAL" clId="{5D8DA55E-6680-4944-9F37-73F9855C1955}" dt="2022-01-26T19:22:52.288" v="1330" actId="403"/>
          <ac:spMkLst>
            <pc:docMk/>
            <pc:sldMk cId="2599154440" sldId="261"/>
            <ac:spMk id="2" creationId="{6373015D-0386-4EC9-8780-F099444295A8}"/>
          </ac:spMkLst>
        </pc:spChg>
        <pc:picChg chg="del">
          <ac:chgData name="Steve Shellhammer" userId="0e71f22d-ee3e-49c0-82ff-dbc290af8082" providerId="ADAL" clId="{5D8DA55E-6680-4944-9F37-73F9855C1955}" dt="2022-01-26T19:19:25.059" v="1318" actId="478"/>
          <ac:picMkLst>
            <pc:docMk/>
            <pc:sldMk cId="2599154440" sldId="261"/>
            <ac:picMk id="8" creationId="{B2AAEF53-7F20-4765-A945-DA7E604E3011}"/>
          </ac:picMkLst>
        </pc:picChg>
        <pc:picChg chg="add mod">
          <ac:chgData name="Steve Shellhammer" userId="0e71f22d-ee3e-49c0-82ff-dbc290af8082" providerId="ADAL" clId="{5D8DA55E-6680-4944-9F37-73F9855C1955}" dt="2022-01-26T19:22:48.452" v="1328" actId="1076"/>
          <ac:picMkLst>
            <pc:docMk/>
            <pc:sldMk cId="2599154440" sldId="261"/>
            <ac:picMk id="9" creationId="{988B3F90-FB92-43CC-8B56-4D2B79E5F6A5}"/>
          </ac:picMkLst>
        </pc:picChg>
        <pc:picChg chg="del">
          <ac:chgData name="Steve Shellhammer" userId="0e71f22d-ee3e-49c0-82ff-dbc290af8082" providerId="ADAL" clId="{5D8DA55E-6680-4944-9F37-73F9855C1955}" dt="2022-01-26T19:19:26.385" v="1319" actId="478"/>
          <ac:picMkLst>
            <pc:docMk/>
            <pc:sldMk cId="2599154440" sldId="261"/>
            <ac:picMk id="10" creationId="{BF548ADB-4B10-4472-8127-EA1F37965330}"/>
          </ac:picMkLst>
        </pc:picChg>
      </pc:sldChg>
      <pc:sldChg chg="del">
        <pc:chgData name="Steve Shellhammer" userId="0e71f22d-ee3e-49c0-82ff-dbc290af8082" providerId="ADAL" clId="{5D8DA55E-6680-4944-9F37-73F9855C1955}" dt="2022-01-26T18:42:41.653" v="42" actId="47"/>
        <pc:sldMkLst>
          <pc:docMk/>
          <pc:sldMk cId="4278205582" sldId="261"/>
        </pc:sldMkLst>
      </pc:sldChg>
      <pc:sldChg chg="addSp modSp new del mod">
        <pc:chgData name="Steve Shellhammer" userId="0e71f22d-ee3e-49c0-82ff-dbc290af8082" providerId="ADAL" clId="{5D8DA55E-6680-4944-9F37-73F9855C1955}" dt="2022-01-31T21:27:22.146" v="4033" actId="47"/>
        <pc:sldMkLst>
          <pc:docMk/>
          <pc:sldMk cId="1549057316" sldId="262"/>
        </pc:sldMkLst>
        <pc:spChg chg="mod">
          <ac:chgData name="Steve Shellhammer" userId="0e71f22d-ee3e-49c0-82ff-dbc290af8082" providerId="ADAL" clId="{5D8DA55E-6680-4944-9F37-73F9855C1955}" dt="2022-01-26T22:53:55.826" v="2076" actId="14100"/>
          <ac:spMkLst>
            <pc:docMk/>
            <pc:sldMk cId="1549057316" sldId="262"/>
            <ac:spMk id="2" creationId="{9514C5B2-2829-4FB0-ADD6-F7B36C1F797A}"/>
          </ac:spMkLst>
        </pc:spChg>
        <pc:spChg chg="mod">
          <ac:chgData name="Steve Shellhammer" userId="0e71f22d-ee3e-49c0-82ff-dbc290af8082" providerId="ADAL" clId="{5D8DA55E-6680-4944-9F37-73F9855C1955}" dt="2022-01-26T22:53:43.494" v="2073" actId="14100"/>
          <ac:spMkLst>
            <pc:docMk/>
            <pc:sldMk cId="1549057316" sldId="262"/>
            <ac:spMk id="3" creationId="{6B86461D-509A-45EE-9E05-E0DE27B829E2}"/>
          </ac:spMkLst>
        </pc:spChg>
        <pc:picChg chg="add mod">
          <ac:chgData name="Steve Shellhammer" userId="0e71f22d-ee3e-49c0-82ff-dbc290af8082" providerId="ADAL" clId="{5D8DA55E-6680-4944-9F37-73F9855C1955}" dt="2022-01-26T22:53:50.036" v="2075" actId="1076"/>
          <ac:picMkLst>
            <pc:docMk/>
            <pc:sldMk cId="1549057316" sldId="262"/>
            <ac:picMk id="8" creationId="{0D00B7CA-3515-4F13-BEE2-6C01CBE3B559}"/>
          </ac:picMkLst>
        </pc:picChg>
      </pc:sldChg>
      <pc:sldChg chg="modSp new del mod">
        <pc:chgData name="Steve Shellhammer" userId="0e71f22d-ee3e-49c0-82ff-dbc290af8082" providerId="ADAL" clId="{5D8DA55E-6680-4944-9F37-73F9855C1955}" dt="2022-01-31T21:27:22.146" v="4033" actId="47"/>
        <pc:sldMkLst>
          <pc:docMk/>
          <pc:sldMk cId="887191601" sldId="263"/>
        </pc:sldMkLst>
        <pc:spChg chg="mod">
          <ac:chgData name="Steve Shellhammer" userId="0e71f22d-ee3e-49c0-82ff-dbc290af8082" providerId="ADAL" clId="{5D8DA55E-6680-4944-9F37-73F9855C1955}" dt="2022-01-26T22:36:46.148" v="2064" actId="14100"/>
          <ac:spMkLst>
            <pc:docMk/>
            <pc:sldMk cId="887191601" sldId="263"/>
            <ac:spMk id="2" creationId="{42C1BFE0-2456-431F-9F57-054FA8C2F434}"/>
          </ac:spMkLst>
        </pc:spChg>
        <pc:spChg chg="mod">
          <ac:chgData name="Steve Shellhammer" userId="0e71f22d-ee3e-49c0-82ff-dbc290af8082" providerId="ADAL" clId="{5D8DA55E-6680-4944-9F37-73F9855C1955}" dt="2022-01-26T22:35:57.149" v="2042" actId="255"/>
          <ac:spMkLst>
            <pc:docMk/>
            <pc:sldMk cId="887191601" sldId="263"/>
            <ac:spMk id="3" creationId="{2C4ECF9E-DCC6-4900-8A48-DA1C6ED543A8}"/>
          </ac:spMkLst>
        </pc:spChg>
      </pc:sldChg>
      <pc:sldChg chg="modSp new del mod">
        <pc:chgData name="Steve Shellhammer" userId="0e71f22d-ee3e-49c0-82ff-dbc290af8082" providerId="ADAL" clId="{5D8DA55E-6680-4944-9F37-73F9855C1955}" dt="2022-01-31T21:27:22.146" v="4033" actId="47"/>
        <pc:sldMkLst>
          <pc:docMk/>
          <pc:sldMk cId="922460241" sldId="264"/>
        </pc:sldMkLst>
        <pc:spChg chg="mod">
          <ac:chgData name="Steve Shellhammer" userId="0e71f22d-ee3e-49c0-82ff-dbc290af8082" providerId="ADAL" clId="{5D8DA55E-6680-4944-9F37-73F9855C1955}" dt="2022-01-26T23:00:04.462" v="2144" actId="1076"/>
          <ac:spMkLst>
            <pc:docMk/>
            <pc:sldMk cId="922460241" sldId="264"/>
            <ac:spMk id="2" creationId="{6AD8FE0D-E976-4578-A1A7-95105327048C}"/>
          </ac:spMkLst>
        </pc:spChg>
        <pc:spChg chg="mod">
          <ac:chgData name="Steve Shellhammer" userId="0e71f22d-ee3e-49c0-82ff-dbc290af8082" providerId="ADAL" clId="{5D8DA55E-6680-4944-9F37-73F9855C1955}" dt="2022-01-26T23:00:25.431" v="2147" actId="20577"/>
          <ac:spMkLst>
            <pc:docMk/>
            <pc:sldMk cId="922460241" sldId="264"/>
            <ac:spMk id="3" creationId="{CAED19BA-CDD7-41FC-B890-2A78F4F1EDF4}"/>
          </ac:spMkLst>
        </pc:spChg>
      </pc:sldChg>
      <pc:sldChg chg="modSp add del mod">
        <pc:chgData name="Steve Shellhammer" userId="0e71f22d-ee3e-49c0-82ff-dbc290af8082" providerId="ADAL" clId="{5D8DA55E-6680-4944-9F37-73F9855C1955}" dt="2022-01-31T21:27:22.146" v="4033" actId="47"/>
        <pc:sldMkLst>
          <pc:docMk/>
          <pc:sldMk cId="3294797052" sldId="265"/>
        </pc:sldMkLst>
        <pc:spChg chg="mod">
          <ac:chgData name="Steve Shellhammer" userId="0e71f22d-ee3e-49c0-82ff-dbc290af8082" providerId="ADAL" clId="{5D8DA55E-6680-4944-9F37-73F9855C1955}" dt="2022-01-27T00:37:38.131" v="2150" actId="20577"/>
          <ac:spMkLst>
            <pc:docMk/>
            <pc:sldMk cId="3294797052" sldId="265"/>
            <ac:spMk id="2" creationId="{4040FD2F-58BC-4659-B240-C0DDF57BE353}"/>
          </ac:spMkLst>
        </pc:spChg>
        <pc:spChg chg="mod">
          <ac:chgData name="Steve Shellhammer" userId="0e71f22d-ee3e-49c0-82ff-dbc290af8082" providerId="ADAL" clId="{5D8DA55E-6680-4944-9F37-73F9855C1955}" dt="2022-01-27T00:38:04.415" v="2229" actId="20577"/>
          <ac:spMkLst>
            <pc:docMk/>
            <pc:sldMk cId="3294797052" sldId="265"/>
            <ac:spMk id="3" creationId="{DE896106-F56C-484F-8808-3D72CC7C43E7}"/>
          </ac:spMkLst>
        </pc:spChg>
      </pc:sldChg>
      <pc:sldChg chg="addSp delSp modSp new mod">
        <pc:chgData name="Steve Shellhammer" userId="0e71f22d-ee3e-49c0-82ff-dbc290af8082" providerId="ADAL" clId="{5D8DA55E-6680-4944-9F37-73F9855C1955}" dt="2022-02-02T16:41:51.832" v="4099" actId="6549"/>
        <pc:sldMkLst>
          <pc:docMk/>
          <pc:sldMk cId="753744538" sldId="266"/>
        </pc:sldMkLst>
        <pc:spChg chg="mod">
          <ac:chgData name="Steve Shellhammer" userId="0e71f22d-ee3e-49c0-82ff-dbc290af8082" providerId="ADAL" clId="{5D8DA55E-6680-4944-9F37-73F9855C1955}" dt="2022-01-31T21:19:37.632" v="3320" actId="403"/>
          <ac:spMkLst>
            <pc:docMk/>
            <pc:sldMk cId="753744538" sldId="266"/>
            <ac:spMk id="2" creationId="{2DBC8A5E-136B-403F-8C3C-7A77117821B6}"/>
          </ac:spMkLst>
        </pc:spChg>
        <pc:spChg chg="del">
          <ac:chgData name="Steve Shellhammer" userId="0e71f22d-ee3e-49c0-82ff-dbc290af8082" providerId="ADAL" clId="{5D8DA55E-6680-4944-9F37-73F9855C1955}" dt="2022-01-31T21:11:36.135" v="2371" actId="3680"/>
          <ac:spMkLst>
            <pc:docMk/>
            <pc:sldMk cId="753744538" sldId="266"/>
            <ac:spMk id="3" creationId="{9306D05E-044C-4588-938D-ECD128CF30B6}"/>
          </ac:spMkLst>
        </pc:spChg>
        <pc:graphicFrameChg chg="add mod ord modGraphic">
          <ac:chgData name="Steve Shellhammer" userId="0e71f22d-ee3e-49c0-82ff-dbc290af8082" providerId="ADAL" clId="{5D8DA55E-6680-4944-9F37-73F9855C1955}" dt="2022-02-02T16:41:51.832" v="4099" actId="6549"/>
          <ac:graphicFrameMkLst>
            <pc:docMk/>
            <pc:sldMk cId="753744538" sldId="266"/>
            <ac:graphicFrameMk id="7" creationId="{A6AC749E-3067-4FC2-8188-27677AB98CC0}"/>
          </ac:graphicFrameMkLst>
        </pc:graphicFrameChg>
      </pc:sldChg>
      <pc:sldChg chg="modSp new mod">
        <pc:chgData name="Steve Shellhammer" userId="0e71f22d-ee3e-49c0-82ff-dbc290af8082" providerId="ADAL" clId="{5D8DA55E-6680-4944-9F37-73F9855C1955}" dt="2022-02-02T16:43:30.164" v="4195" actId="20577"/>
        <pc:sldMkLst>
          <pc:docMk/>
          <pc:sldMk cId="2051032734" sldId="267"/>
        </pc:sldMkLst>
        <pc:spChg chg="mod">
          <ac:chgData name="Steve Shellhammer" userId="0e71f22d-ee3e-49c0-82ff-dbc290af8082" providerId="ADAL" clId="{5D8DA55E-6680-4944-9F37-73F9855C1955}" dt="2022-01-31T21:24:24.438" v="3707" actId="20577"/>
          <ac:spMkLst>
            <pc:docMk/>
            <pc:sldMk cId="2051032734" sldId="267"/>
            <ac:spMk id="2" creationId="{363AA7AE-805D-475E-9E97-853EA35DBEBD}"/>
          </ac:spMkLst>
        </pc:spChg>
        <pc:spChg chg="mod">
          <ac:chgData name="Steve Shellhammer" userId="0e71f22d-ee3e-49c0-82ff-dbc290af8082" providerId="ADAL" clId="{5D8DA55E-6680-4944-9F37-73F9855C1955}" dt="2022-02-02T16:43:30.164" v="4195" actId="20577"/>
          <ac:spMkLst>
            <pc:docMk/>
            <pc:sldMk cId="2051032734" sldId="267"/>
            <ac:spMk id="3" creationId="{99148B7E-11DC-47C0-8D30-65CFDE6E42BB}"/>
          </ac:spMkLst>
        </pc:spChg>
      </pc:sldChg>
      <pc:sldMasterChg chg="modSldLayout">
        <pc:chgData name="Steve Shellhammer" userId="0e71f22d-ee3e-49c0-82ff-dbc290af8082" providerId="ADAL" clId="{5D8DA55E-6680-4944-9F37-73F9855C1955}" dt="2022-01-26T18:42:30.058" v="4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5D8DA55E-6680-4944-9F37-73F9855C1955}" dt="2022-01-26T18:42:30.058" v="4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5D8DA55E-6680-4944-9F37-73F9855C1955}" dt="2022-01-26T18:42:30.058" v="4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BEF9BDC-F032-4DC8-AE08-8E871FDFC973}"/>
    <pc:docChg chg="custSel addSld delSld modSld">
      <pc:chgData name="Steve Shellhammer" userId="0e71f22d-ee3e-49c0-82ff-dbc290af8082" providerId="ADAL" clId="{4BEF9BDC-F032-4DC8-AE08-8E871FDFC973}" dt="2021-12-15T19:19:26.696" v="931" actId="14100"/>
      <pc:docMkLst>
        <pc:docMk/>
      </pc:docMkLst>
      <pc:sldChg chg="modSp mod">
        <pc:chgData name="Steve Shellhammer" userId="0e71f22d-ee3e-49c0-82ff-dbc290af8082" providerId="ADAL" clId="{4BEF9BDC-F032-4DC8-AE08-8E871FDFC973}" dt="2021-12-15T19:05:34.236" v="55" actId="20577"/>
        <pc:sldMkLst>
          <pc:docMk/>
          <pc:sldMk cId="0" sldId="256"/>
        </pc:sldMkLst>
        <pc:spChg chg="mod">
          <ac:chgData name="Steve Shellhammer" userId="0e71f22d-ee3e-49c0-82ff-dbc290af8082" providerId="ADAL" clId="{4BEF9BDC-F032-4DC8-AE08-8E871FDFC973}" dt="2021-12-15T19:05:34.236" v="55" actId="20577"/>
          <ac:spMkLst>
            <pc:docMk/>
            <pc:sldMk cId="0" sldId="256"/>
            <ac:spMk id="3073" creationId="{00000000-0000-0000-0000-000000000000}"/>
          </ac:spMkLst>
        </pc:spChg>
      </pc:sldChg>
      <pc:sldChg chg="addSp delSp modSp new mod">
        <pc:chgData name="Steve Shellhammer" userId="0e71f22d-ee3e-49c0-82ff-dbc290af8082" providerId="ADAL" clId="{4BEF9BDC-F032-4DC8-AE08-8E871FDFC973}" dt="2021-12-15T19:19:26.696" v="931" actId="14100"/>
        <pc:sldMkLst>
          <pc:docMk/>
          <pc:sldMk cId="1818284453" sldId="257"/>
        </pc:sldMkLst>
        <pc:spChg chg="mod">
          <ac:chgData name="Steve Shellhammer" userId="0e71f22d-ee3e-49c0-82ff-dbc290af8082" providerId="ADAL" clId="{4BEF9BDC-F032-4DC8-AE08-8E871FDFC973}" dt="2021-12-15T19:19:26.696" v="931" actId="14100"/>
          <ac:spMkLst>
            <pc:docMk/>
            <pc:sldMk cId="1818284453" sldId="257"/>
            <ac:spMk id="2" creationId="{64533BB7-FAFB-4FC3-981D-0A6567FBDDEE}"/>
          </ac:spMkLst>
        </pc:spChg>
        <pc:spChg chg="del">
          <ac:chgData name="Steve Shellhammer" userId="0e71f22d-ee3e-49c0-82ff-dbc290af8082" providerId="ADAL" clId="{4BEF9BDC-F032-4DC8-AE08-8E871FDFC973}" dt="2021-12-15T19:06:29.025" v="61" actId="3680"/>
          <ac:spMkLst>
            <pc:docMk/>
            <pc:sldMk cId="1818284453" sldId="257"/>
            <ac:spMk id="3" creationId="{84F7E4C1-CD31-446F-9902-0E9A593706E9}"/>
          </ac:spMkLst>
        </pc:spChg>
        <pc:graphicFrameChg chg="add mod ord modGraphic">
          <ac:chgData name="Steve Shellhammer" userId="0e71f22d-ee3e-49c0-82ff-dbc290af8082" providerId="ADAL" clId="{4BEF9BDC-F032-4DC8-AE08-8E871FDFC973}" dt="2021-12-15T19:19:15.702" v="930" actId="20577"/>
          <ac:graphicFrameMkLst>
            <pc:docMk/>
            <pc:sldMk cId="1818284453" sldId="257"/>
            <ac:graphicFrameMk id="7" creationId="{A42A355E-236F-460F-83F1-4F072CA8B84A}"/>
          </ac:graphicFrameMkLst>
        </pc:graphicFrameChg>
      </pc:sldChg>
      <pc:sldChg chg="del">
        <pc:chgData name="Steve Shellhammer" userId="0e71f22d-ee3e-49c0-82ff-dbc290af8082" providerId="ADAL" clId="{4BEF9BDC-F032-4DC8-AE08-8E871FDFC973}" dt="2021-12-15T19:05:45.421" v="56" actId="47"/>
        <pc:sldMkLst>
          <pc:docMk/>
          <pc:sldMk cId="892837641" sldId="261"/>
        </pc:sldMkLst>
      </pc:sldChg>
      <pc:sldChg chg="del">
        <pc:chgData name="Steve Shellhammer" userId="0e71f22d-ee3e-49c0-82ff-dbc290af8082" providerId="ADAL" clId="{4BEF9BDC-F032-4DC8-AE08-8E871FDFC973}" dt="2021-12-15T19:05:45.421" v="56" actId="47"/>
        <pc:sldMkLst>
          <pc:docMk/>
          <pc:sldMk cId="1059277879" sldId="262"/>
        </pc:sldMkLst>
      </pc:sldChg>
      <pc:sldChg chg="del">
        <pc:chgData name="Steve Shellhammer" userId="0e71f22d-ee3e-49c0-82ff-dbc290af8082" providerId="ADAL" clId="{4BEF9BDC-F032-4DC8-AE08-8E871FDFC973}" dt="2021-12-15T19:05:45.421" v="56" actId="47"/>
        <pc:sldMkLst>
          <pc:docMk/>
          <pc:sldMk cId="1245981238" sldId="263"/>
        </pc:sldMkLst>
      </pc:sldChg>
      <pc:sldChg chg="del">
        <pc:chgData name="Steve Shellhammer" userId="0e71f22d-ee3e-49c0-82ff-dbc290af8082" providerId="ADAL" clId="{4BEF9BDC-F032-4DC8-AE08-8E871FDFC973}" dt="2021-12-15T19:05:45.421" v="56" actId="47"/>
        <pc:sldMkLst>
          <pc:docMk/>
          <pc:sldMk cId="3397110943" sldId="264"/>
        </pc:sldMkLst>
      </pc:sldChg>
      <pc:sldChg chg="del">
        <pc:chgData name="Steve Shellhammer" userId="0e71f22d-ee3e-49c0-82ff-dbc290af8082" providerId="ADAL" clId="{4BEF9BDC-F032-4DC8-AE08-8E871FDFC973}" dt="2021-12-15T19:05:45.421" v="56" actId="47"/>
        <pc:sldMkLst>
          <pc:docMk/>
          <pc:sldMk cId="1637956651" sldId="265"/>
        </pc:sldMkLst>
      </pc:sldChg>
      <pc:sldChg chg="del">
        <pc:chgData name="Steve Shellhammer" userId="0e71f22d-ee3e-49c0-82ff-dbc290af8082" providerId="ADAL" clId="{4BEF9BDC-F032-4DC8-AE08-8E871FDFC973}" dt="2021-12-15T19:05:45.421" v="56" actId="47"/>
        <pc:sldMkLst>
          <pc:docMk/>
          <pc:sldMk cId="32380300" sldId="266"/>
        </pc:sldMkLst>
      </pc:sldChg>
      <pc:sldChg chg="del">
        <pc:chgData name="Steve Shellhammer" userId="0e71f22d-ee3e-49c0-82ff-dbc290af8082" providerId="ADAL" clId="{4BEF9BDC-F032-4DC8-AE08-8E871FDFC973}" dt="2021-12-15T19:05:45.421" v="56" actId="47"/>
        <pc:sldMkLst>
          <pc:docMk/>
          <pc:sldMk cId="3040133334" sldId="267"/>
        </pc:sldMkLst>
      </pc:sldChg>
    </pc:docChg>
  </pc:docChgLst>
  <pc:docChgLst>
    <pc:chgData name="Steve Shellhammer" userId="0e71f22d-ee3e-49c0-82ff-dbc290af8082" providerId="ADAL" clId="{5057674F-65FE-451C-893C-82634109ADB4}"/>
    <pc:docChg chg="undo custSel addSld delSld modSld">
      <pc:chgData name="Steve Shellhammer" userId="0e71f22d-ee3e-49c0-82ff-dbc290af8082" providerId="ADAL" clId="{5057674F-65FE-451C-893C-82634109ADB4}" dt="2022-01-25T20:40:37.132" v="677" actId="122"/>
      <pc:docMkLst>
        <pc:docMk/>
      </pc:docMkLst>
      <pc:sldChg chg="modSp mod">
        <pc:chgData name="Steve Shellhammer" userId="0e71f22d-ee3e-49c0-82ff-dbc290af8082" providerId="ADAL" clId="{5057674F-65FE-451C-893C-82634109ADB4}" dt="2022-01-25T20:29:27.585" v="78" actId="20577"/>
        <pc:sldMkLst>
          <pc:docMk/>
          <pc:sldMk cId="0" sldId="256"/>
        </pc:sldMkLst>
        <pc:spChg chg="mod">
          <ac:chgData name="Steve Shellhammer" userId="0e71f22d-ee3e-49c0-82ff-dbc290af8082" providerId="ADAL" clId="{5057674F-65FE-451C-893C-82634109ADB4}" dt="2022-01-25T20:29:27.585" v="7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new mod">
        <pc:chgData name="Steve Shellhammer" userId="0e71f22d-ee3e-49c0-82ff-dbc290af8082" providerId="ADAL" clId="{5057674F-65FE-451C-893C-82634109ADB4}" dt="2022-01-25T20:32:04.038" v="344" actId="1076"/>
        <pc:sldMkLst>
          <pc:docMk/>
          <pc:sldMk cId="1268093760" sldId="257"/>
        </pc:sldMkLst>
        <pc:spChg chg="mod">
          <ac:chgData name="Steve Shellhammer" userId="0e71f22d-ee3e-49c0-82ff-dbc290af8082" providerId="ADAL" clId="{5057674F-65FE-451C-893C-82634109ADB4}" dt="2022-01-25T20:29:42.817" v="90" actId="20577"/>
          <ac:spMkLst>
            <pc:docMk/>
            <pc:sldMk cId="1268093760" sldId="257"/>
            <ac:spMk id="2" creationId="{B2F9C27A-5170-4ABC-BEE5-ADC49BEC3788}"/>
          </ac:spMkLst>
        </pc:spChg>
        <pc:spChg chg="mod">
          <ac:chgData name="Steve Shellhammer" userId="0e71f22d-ee3e-49c0-82ff-dbc290af8082" providerId="ADAL" clId="{5057674F-65FE-451C-893C-82634109ADB4}" dt="2022-01-25T20:32:04.038" v="344" actId="1076"/>
          <ac:spMkLst>
            <pc:docMk/>
            <pc:sldMk cId="1268093760" sldId="257"/>
            <ac:spMk id="3" creationId="{EDDB5013-A2C7-4FAC-881A-93D41F23553A}"/>
          </ac:spMkLst>
        </pc:spChg>
      </pc:sldChg>
      <pc:sldChg chg="del">
        <pc:chgData name="Steve Shellhammer" userId="0e71f22d-ee3e-49c0-82ff-dbc290af8082" providerId="ADAL" clId="{5057674F-65FE-451C-893C-82634109ADB4}" dt="2022-01-25T20:29:35.238" v="79" actId="47"/>
        <pc:sldMkLst>
          <pc:docMk/>
          <pc:sldMk cId="1818284453" sldId="257"/>
        </pc:sldMkLst>
      </pc:sldChg>
      <pc:sldChg chg="del">
        <pc:chgData name="Steve Shellhammer" userId="0e71f22d-ee3e-49c0-82ff-dbc290af8082" providerId="ADAL" clId="{5057674F-65FE-451C-893C-82634109ADB4}" dt="2022-01-25T20:29:35.238" v="79" actId="47"/>
        <pc:sldMkLst>
          <pc:docMk/>
          <pc:sldMk cId="356621778" sldId="258"/>
        </pc:sldMkLst>
      </pc:sldChg>
      <pc:sldChg chg="addSp modSp new mod">
        <pc:chgData name="Steve Shellhammer" userId="0e71f22d-ee3e-49c0-82ff-dbc290af8082" providerId="ADAL" clId="{5057674F-65FE-451C-893C-82634109ADB4}" dt="2022-01-25T20:35:08.875" v="504" actId="1076"/>
        <pc:sldMkLst>
          <pc:docMk/>
          <pc:sldMk cId="1652988365" sldId="258"/>
        </pc:sldMkLst>
        <pc:spChg chg="mod">
          <ac:chgData name="Steve Shellhammer" userId="0e71f22d-ee3e-49c0-82ff-dbc290af8082" providerId="ADAL" clId="{5057674F-65FE-451C-893C-82634109ADB4}" dt="2022-01-25T20:32:31.225" v="373" actId="14100"/>
          <ac:spMkLst>
            <pc:docMk/>
            <pc:sldMk cId="1652988365" sldId="258"/>
            <ac:spMk id="2" creationId="{D5C11D99-D882-4054-ADC3-504D9E2FFAB9}"/>
          </ac:spMkLst>
        </pc:spChg>
        <pc:spChg chg="mod">
          <ac:chgData name="Steve Shellhammer" userId="0e71f22d-ee3e-49c0-82ff-dbc290af8082" providerId="ADAL" clId="{5057674F-65FE-451C-893C-82634109ADB4}" dt="2022-01-25T20:35:08.875" v="504" actId="1076"/>
          <ac:spMkLst>
            <pc:docMk/>
            <pc:sldMk cId="1652988365" sldId="258"/>
            <ac:spMk id="3" creationId="{EB09B830-A4B3-4204-95A4-7BED2A7445B1}"/>
          </ac:spMkLst>
        </pc:spChg>
        <pc:picChg chg="add mod">
          <ac:chgData name="Steve Shellhammer" userId="0e71f22d-ee3e-49c0-82ff-dbc290af8082" providerId="ADAL" clId="{5057674F-65FE-451C-893C-82634109ADB4}" dt="2022-01-25T20:33:15.888" v="379" actId="1076"/>
          <ac:picMkLst>
            <pc:docMk/>
            <pc:sldMk cId="1652988365" sldId="258"/>
            <ac:picMk id="8" creationId="{256F7918-8A28-45BD-8919-0BDB3A580B1E}"/>
          </ac:picMkLst>
        </pc:picChg>
      </pc:sldChg>
      <pc:sldChg chg="del">
        <pc:chgData name="Steve Shellhammer" userId="0e71f22d-ee3e-49c0-82ff-dbc290af8082" providerId="ADAL" clId="{5057674F-65FE-451C-893C-82634109ADB4}" dt="2022-01-25T20:29:35.238" v="79" actId="47"/>
        <pc:sldMkLst>
          <pc:docMk/>
          <pc:sldMk cId="1216426484" sldId="259"/>
        </pc:sldMkLst>
      </pc:sldChg>
      <pc:sldChg chg="addSp delSp modSp add mod">
        <pc:chgData name="Steve Shellhammer" userId="0e71f22d-ee3e-49c0-82ff-dbc290af8082" providerId="ADAL" clId="{5057674F-65FE-451C-893C-82634109ADB4}" dt="2022-01-25T20:36:03.374" v="554" actId="14100"/>
        <pc:sldMkLst>
          <pc:docMk/>
          <pc:sldMk cId="2577833649" sldId="259"/>
        </pc:sldMkLst>
        <pc:spChg chg="mod">
          <ac:chgData name="Steve Shellhammer" userId="0e71f22d-ee3e-49c0-82ff-dbc290af8082" providerId="ADAL" clId="{5057674F-65FE-451C-893C-82634109ADB4}" dt="2022-01-25T20:35:40.388" v="549" actId="20577"/>
          <ac:spMkLst>
            <pc:docMk/>
            <pc:sldMk cId="2577833649" sldId="259"/>
            <ac:spMk id="2" creationId="{D5C11D99-D882-4054-ADC3-504D9E2FFAB9}"/>
          </ac:spMkLst>
        </pc:spChg>
        <pc:spChg chg="mod">
          <ac:chgData name="Steve Shellhammer" userId="0e71f22d-ee3e-49c0-82ff-dbc290af8082" providerId="ADAL" clId="{5057674F-65FE-451C-893C-82634109ADB4}" dt="2022-01-25T20:36:03.374" v="554" actId="14100"/>
          <ac:spMkLst>
            <pc:docMk/>
            <pc:sldMk cId="2577833649" sldId="259"/>
            <ac:spMk id="3" creationId="{EB09B830-A4B3-4204-95A4-7BED2A7445B1}"/>
          </ac:spMkLst>
        </pc:spChg>
        <pc:picChg chg="del">
          <ac:chgData name="Steve Shellhammer" userId="0e71f22d-ee3e-49c0-82ff-dbc290af8082" providerId="ADAL" clId="{5057674F-65FE-451C-893C-82634109ADB4}" dt="2022-01-25T20:35:16.192" v="506" actId="478"/>
          <ac:picMkLst>
            <pc:docMk/>
            <pc:sldMk cId="2577833649" sldId="259"/>
            <ac:picMk id="8" creationId="{256F7918-8A28-45BD-8919-0BDB3A580B1E}"/>
          </ac:picMkLst>
        </pc:picChg>
        <pc:picChg chg="add mod">
          <ac:chgData name="Steve Shellhammer" userId="0e71f22d-ee3e-49c0-82ff-dbc290af8082" providerId="ADAL" clId="{5057674F-65FE-451C-893C-82634109ADB4}" dt="2022-01-25T20:35:59.446" v="553" actId="1076"/>
          <ac:picMkLst>
            <pc:docMk/>
            <pc:sldMk cId="2577833649" sldId="259"/>
            <ac:picMk id="9" creationId="{521F447F-9B4E-4C61-90C4-2D322357DBFB}"/>
          </ac:picMkLst>
        </pc:picChg>
      </pc:sldChg>
      <pc:sldChg chg="del">
        <pc:chgData name="Steve Shellhammer" userId="0e71f22d-ee3e-49c0-82ff-dbc290af8082" providerId="ADAL" clId="{5057674F-65FE-451C-893C-82634109ADB4}" dt="2022-01-25T20:29:35.238" v="79" actId="47"/>
        <pc:sldMkLst>
          <pc:docMk/>
          <pc:sldMk cId="1903606974" sldId="260"/>
        </pc:sldMkLst>
      </pc:sldChg>
      <pc:sldChg chg="addSp delSp modSp new mod">
        <pc:chgData name="Steve Shellhammer" userId="0e71f22d-ee3e-49c0-82ff-dbc290af8082" providerId="ADAL" clId="{5057674F-65FE-451C-893C-82634109ADB4}" dt="2022-01-25T20:40:37.132" v="677" actId="122"/>
        <pc:sldMkLst>
          <pc:docMk/>
          <pc:sldMk cId="2056408364" sldId="260"/>
        </pc:sldMkLst>
        <pc:spChg chg="mod">
          <ac:chgData name="Steve Shellhammer" userId="0e71f22d-ee3e-49c0-82ff-dbc290af8082" providerId="ADAL" clId="{5057674F-65FE-451C-893C-82634109ADB4}" dt="2022-01-25T20:37:04.871" v="601" actId="14100"/>
          <ac:spMkLst>
            <pc:docMk/>
            <pc:sldMk cId="2056408364" sldId="260"/>
            <ac:spMk id="2" creationId="{BBE060AA-CEF0-4CDD-9D06-79FF13393F4C}"/>
          </ac:spMkLst>
        </pc:spChg>
        <pc:spChg chg="del">
          <ac:chgData name="Steve Shellhammer" userId="0e71f22d-ee3e-49c0-82ff-dbc290af8082" providerId="ADAL" clId="{5057674F-65FE-451C-893C-82634109ADB4}" dt="2022-01-25T20:36:23.308" v="556" actId="3680"/>
          <ac:spMkLst>
            <pc:docMk/>
            <pc:sldMk cId="2056408364" sldId="260"/>
            <ac:spMk id="3" creationId="{D0612867-AD46-42CB-B519-59D771C904DE}"/>
          </ac:spMkLst>
        </pc:spChg>
        <pc:graphicFrameChg chg="add mod ord modGraphic">
          <ac:chgData name="Steve Shellhammer" userId="0e71f22d-ee3e-49c0-82ff-dbc290af8082" providerId="ADAL" clId="{5057674F-65FE-451C-893C-82634109ADB4}" dt="2022-01-25T20:40:37.132" v="677" actId="122"/>
          <ac:graphicFrameMkLst>
            <pc:docMk/>
            <pc:sldMk cId="2056408364" sldId="260"/>
            <ac:graphicFrameMk id="7" creationId="{059A9400-15E3-4F8D-ABBD-E308815A203C}"/>
          </ac:graphicFrameMkLst>
        </pc:graphicFrameChg>
      </pc:sld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6AF5AB51-7762-421E-8797-2C56599D9BBB}"/>
    <pc:docChg chg="custSel addSld modSld">
      <pc:chgData name="Steve Shellhammer" userId="0e71f22d-ee3e-49c0-82ff-dbc290af8082" providerId="ADAL" clId="{6AF5AB51-7762-421E-8797-2C56599D9BBB}" dt="2022-10-23T20:05:37.840" v="506" actId="20577"/>
      <pc:docMkLst>
        <pc:docMk/>
      </pc:docMkLst>
      <pc:sldChg chg="modSp new mod">
        <pc:chgData name="Steve Shellhammer" userId="0e71f22d-ee3e-49c0-82ff-dbc290af8082" providerId="ADAL" clId="{6AF5AB51-7762-421E-8797-2C56599D9BBB}" dt="2022-10-23T20:05:37.840" v="506" actId="20577"/>
        <pc:sldMkLst>
          <pc:docMk/>
          <pc:sldMk cId="2822731869" sldId="262"/>
        </pc:sldMkLst>
        <pc:spChg chg="mod">
          <ac:chgData name="Steve Shellhammer" userId="0e71f22d-ee3e-49c0-82ff-dbc290af8082" providerId="ADAL" clId="{6AF5AB51-7762-421E-8797-2C56599D9BBB}" dt="2022-10-21T22:32:47.523" v="10" actId="20577"/>
          <ac:spMkLst>
            <pc:docMk/>
            <pc:sldMk cId="2822731869" sldId="262"/>
            <ac:spMk id="2" creationId="{5592EA5F-076C-58A5-661C-0384DEA5D73D}"/>
          </ac:spMkLst>
        </pc:spChg>
        <pc:spChg chg="mod">
          <ac:chgData name="Steve Shellhammer" userId="0e71f22d-ee3e-49c0-82ff-dbc290af8082" providerId="ADAL" clId="{6AF5AB51-7762-421E-8797-2C56599D9BBB}" dt="2022-10-23T20:05:37.840" v="506" actId="20577"/>
          <ac:spMkLst>
            <pc:docMk/>
            <pc:sldMk cId="2822731869" sldId="262"/>
            <ac:spMk id="3" creationId="{262178AB-0554-0A7C-BBB0-372E1B7998FC}"/>
          </ac:spMkLst>
        </pc:spChg>
      </pc:sldChg>
    </pc:docChg>
  </pc:docChgLst>
  <pc:docChgLst>
    <pc:chgData name="Steve Shellhammer" userId="0e71f22d-ee3e-49c0-82ff-dbc290af8082" providerId="ADAL" clId="{0470F45F-FF92-460F-995A-D505C6F62BD0}"/>
    <pc:docChg chg="undo custSel addSld delSld modSld">
      <pc:chgData name="Steve Shellhammer" userId="0e71f22d-ee3e-49c0-82ff-dbc290af8082" providerId="ADAL" clId="{0470F45F-FF92-460F-995A-D505C6F62BD0}" dt="2021-12-03T16:22:43.350" v="4698" actId="313"/>
      <pc:docMkLst>
        <pc:docMk/>
      </pc:docMkLst>
      <pc:sldChg chg="modSp mod">
        <pc:chgData name="Steve Shellhammer" userId="0e71f22d-ee3e-49c0-82ff-dbc290af8082" providerId="ADAL" clId="{0470F45F-FF92-460F-995A-D505C6F62BD0}" dt="2021-11-30T19:17:02.819" v="29" actId="20577"/>
        <pc:sldMkLst>
          <pc:docMk/>
          <pc:sldMk cId="0" sldId="256"/>
        </pc:sldMkLst>
        <pc:spChg chg="mod">
          <ac:chgData name="Steve Shellhammer" userId="0e71f22d-ee3e-49c0-82ff-dbc290af8082" providerId="ADAL" clId="{0470F45F-FF92-460F-995A-D505C6F62BD0}" dt="2021-11-30T19:16:58.838" v="27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0470F45F-FF92-460F-995A-D505C6F62BD0}" dt="2021-11-30T19:17:02.819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0470F45F-FF92-460F-995A-D505C6F62BD0}" dt="2021-11-30T19:25:06.055" v="408" actId="47"/>
        <pc:sldMkLst>
          <pc:docMk/>
          <pc:sldMk cId="694538047" sldId="257"/>
        </pc:sldMkLst>
      </pc:sldChg>
      <pc:sldChg chg="del">
        <pc:chgData name="Steve Shellhammer" userId="0e71f22d-ee3e-49c0-82ff-dbc290af8082" providerId="ADAL" clId="{0470F45F-FF92-460F-995A-D505C6F62BD0}" dt="2021-11-30T19:25:06.055" v="408" actId="47"/>
        <pc:sldMkLst>
          <pc:docMk/>
          <pc:sldMk cId="3977437081" sldId="258"/>
        </pc:sldMkLst>
      </pc:sldChg>
      <pc:sldChg chg="del">
        <pc:chgData name="Steve Shellhammer" userId="0e71f22d-ee3e-49c0-82ff-dbc290af8082" providerId="ADAL" clId="{0470F45F-FF92-460F-995A-D505C6F62BD0}" dt="2021-11-30T19:25:06.055" v="408" actId="47"/>
        <pc:sldMkLst>
          <pc:docMk/>
          <pc:sldMk cId="3351242388" sldId="259"/>
        </pc:sldMkLst>
      </pc:sldChg>
      <pc:sldChg chg="del">
        <pc:chgData name="Steve Shellhammer" userId="0e71f22d-ee3e-49c0-82ff-dbc290af8082" providerId="ADAL" clId="{0470F45F-FF92-460F-995A-D505C6F62BD0}" dt="2021-11-30T19:25:06.055" v="408" actId="47"/>
        <pc:sldMkLst>
          <pc:docMk/>
          <pc:sldMk cId="2942999925" sldId="260"/>
        </pc:sldMkLst>
      </pc:sldChg>
      <pc:sldChg chg="addSp delSp modSp new mod">
        <pc:chgData name="Steve Shellhammer" userId="0e71f22d-ee3e-49c0-82ff-dbc290af8082" providerId="ADAL" clId="{0470F45F-FF92-460F-995A-D505C6F62BD0}" dt="2021-12-03T16:15:12.830" v="4339"/>
        <pc:sldMkLst>
          <pc:docMk/>
          <pc:sldMk cId="892837641" sldId="261"/>
        </pc:sldMkLst>
        <pc:spChg chg="mod">
          <ac:chgData name="Steve Shellhammer" userId="0e71f22d-ee3e-49c0-82ff-dbc290af8082" providerId="ADAL" clId="{0470F45F-FF92-460F-995A-D505C6F62BD0}" dt="2021-11-30T19:18:25.190" v="77" actId="14100"/>
          <ac:spMkLst>
            <pc:docMk/>
            <pc:sldMk cId="892837641" sldId="261"/>
            <ac:spMk id="2" creationId="{03713AB9-E9C3-4733-8292-FD7B7F185E02}"/>
          </ac:spMkLst>
        </pc:spChg>
        <pc:spChg chg="del">
          <ac:chgData name="Steve Shellhammer" userId="0e71f22d-ee3e-49c0-82ff-dbc290af8082" providerId="ADAL" clId="{0470F45F-FF92-460F-995A-D505C6F62BD0}" dt="2021-11-30T19:19:14.748" v="78" actId="3680"/>
          <ac:spMkLst>
            <pc:docMk/>
            <pc:sldMk cId="892837641" sldId="261"/>
            <ac:spMk id="3" creationId="{60A04F3D-CC4B-4B85-AB3E-CEC93E98A065}"/>
          </ac:spMkLst>
        </pc:spChg>
        <pc:graphicFrameChg chg="add mod ord modGraphic">
          <ac:chgData name="Steve Shellhammer" userId="0e71f22d-ee3e-49c0-82ff-dbc290af8082" providerId="ADAL" clId="{0470F45F-FF92-460F-995A-D505C6F62BD0}" dt="2021-12-03T16:15:12.830" v="4339"/>
          <ac:graphicFrameMkLst>
            <pc:docMk/>
            <pc:sldMk cId="892837641" sldId="261"/>
            <ac:graphicFrameMk id="7" creationId="{3D6F4556-B61E-4C1D-B39D-6377BD4E10EF}"/>
          </ac:graphicFrameMkLst>
        </pc:graphicFrameChg>
      </pc:sldChg>
      <pc:sldChg chg="modSp new mod">
        <pc:chgData name="Steve Shellhammer" userId="0e71f22d-ee3e-49c0-82ff-dbc290af8082" providerId="ADAL" clId="{0470F45F-FF92-460F-995A-D505C6F62BD0}" dt="2021-12-03T16:16:21.736" v="4367" actId="20577"/>
        <pc:sldMkLst>
          <pc:docMk/>
          <pc:sldMk cId="1059277879" sldId="262"/>
        </pc:sldMkLst>
        <pc:spChg chg="mod">
          <ac:chgData name="Steve Shellhammer" userId="0e71f22d-ee3e-49c0-82ff-dbc290af8082" providerId="ADAL" clId="{0470F45F-FF92-460F-995A-D505C6F62BD0}" dt="2021-12-01T18:53:20.784" v="3871" actId="14100"/>
          <ac:spMkLst>
            <pc:docMk/>
            <pc:sldMk cId="1059277879" sldId="262"/>
            <ac:spMk id="2" creationId="{C390BAB7-2D51-4720-8259-6A258F177567}"/>
          </ac:spMkLst>
        </pc:spChg>
        <pc:spChg chg="mod">
          <ac:chgData name="Steve Shellhammer" userId="0e71f22d-ee3e-49c0-82ff-dbc290af8082" providerId="ADAL" clId="{0470F45F-FF92-460F-995A-D505C6F62BD0}" dt="2021-12-03T16:16:21.736" v="4367" actId="20577"/>
          <ac:spMkLst>
            <pc:docMk/>
            <pc:sldMk cId="1059277879" sldId="262"/>
            <ac:spMk id="3" creationId="{6ACB508E-5E3E-4F2D-A889-7D8EB52CAA5C}"/>
          </ac:spMkLst>
        </pc:spChg>
      </pc:sldChg>
      <pc:sldChg chg="modSp new mod">
        <pc:chgData name="Steve Shellhammer" userId="0e71f22d-ee3e-49c0-82ff-dbc290af8082" providerId="ADAL" clId="{0470F45F-FF92-460F-995A-D505C6F62BD0}" dt="2021-12-01T19:00:42.845" v="4300" actId="20577"/>
        <pc:sldMkLst>
          <pc:docMk/>
          <pc:sldMk cId="1245981238" sldId="263"/>
        </pc:sldMkLst>
        <pc:spChg chg="mod">
          <ac:chgData name="Steve Shellhammer" userId="0e71f22d-ee3e-49c0-82ff-dbc290af8082" providerId="ADAL" clId="{0470F45F-FF92-460F-995A-D505C6F62BD0}" dt="2021-11-30T19:36:13.780" v="1573" actId="20577"/>
          <ac:spMkLst>
            <pc:docMk/>
            <pc:sldMk cId="1245981238" sldId="263"/>
            <ac:spMk id="2" creationId="{97968DCE-13DD-46AF-8F85-A53046A4342C}"/>
          </ac:spMkLst>
        </pc:spChg>
        <pc:spChg chg="mod">
          <ac:chgData name="Steve Shellhammer" userId="0e71f22d-ee3e-49c0-82ff-dbc290af8082" providerId="ADAL" clId="{0470F45F-FF92-460F-995A-D505C6F62BD0}" dt="2021-12-01T19:00:42.845" v="4300" actId="20577"/>
          <ac:spMkLst>
            <pc:docMk/>
            <pc:sldMk cId="1245981238" sldId="263"/>
            <ac:spMk id="3" creationId="{BEBD8CF8-9D4D-4CB3-8DBB-0AF8505A22DE}"/>
          </ac:spMkLst>
        </pc:spChg>
      </pc:sldChg>
      <pc:sldChg chg="addSp delSp modSp new mod">
        <pc:chgData name="Steve Shellhammer" userId="0e71f22d-ee3e-49c0-82ff-dbc290af8082" providerId="ADAL" clId="{0470F45F-FF92-460F-995A-D505C6F62BD0}" dt="2021-12-03T16:18:18.186" v="4423" actId="20577"/>
        <pc:sldMkLst>
          <pc:docMk/>
          <pc:sldMk cId="3397110943" sldId="264"/>
        </pc:sldMkLst>
        <pc:spChg chg="mod">
          <ac:chgData name="Steve Shellhammer" userId="0e71f22d-ee3e-49c0-82ff-dbc290af8082" providerId="ADAL" clId="{0470F45F-FF92-460F-995A-D505C6F62BD0}" dt="2021-12-01T18:57:24.848" v="4156" actId="14100"/>
          <ac:spMkLst>
            <pc:docMk/>
            <pc:sldMk cId="3397110943" sldId="264"/>
            <ac:spMk id="2" creationId="{1DEDAE29-7079-4FB5-BFF9-F67DAACFEF8A}"/>
          </ac:spMkLst>
        </pc:spChg>
        <pc:spChg chg="mod">
          <ac:chgData name="Steve Shellhammer" userId="0e71f22d-ee3e-49c0-82ff-dbc290af8082" providerId="ADAL" clId="{0470F45F-FF92-460F-995A-D505C6F62BD0}" dt="2021-12-03T16:18:18.186" v="4423" actId="20577"/>
          <ac:spMkLst>
            <pc:docMk/>
            <pc:sldMk cId="3397110943" sldId="264"/>
            <ac:spMk id="3" creationId="{A8769082-80D6-45F0-BC78-3EE8A8574C21}"/>
          </ac:spMkLst>
        </pc:spChg>
        <pc:spChg chg="add mod">
          <ac:chgData name="Steve Shellhammer" userId="0e71f22d-ee3e-49c0-82ff-dbc290af8082" providerId="ADAL" clId="{0470F45F-FF92-460F-995A-D505C6F62BD0}" dt="2021-12-01T18:59:20.109" v="4291" actId="20577"/>
          <ac:spMkLst>
            <pc:docMk/>
            <pc:sldMk cId="3397110943" sldId="264"/>
            <ac:spMk id="10" creationId="{01C79EA6-D59B-4AFC-9CE6-2D15D235F2F9}"/>
          </ac:spMkLst>
        </pc:spChg>
        <pc:picChg chg="add del mod">
          <ac:chgData name="Steve Shellhammer" userId="0e71f22d-ee3e-49c0-82ff-dbc290af8082" providerId="ADAL" clId="{0470F45F-FF92-460F-995A-D505C6F62BD0}" dt="2021-12-01T18:49:57.049" v="3675" actId="478"/>
          <ac:picMkLst>
            <pc:docMk/>
            <pc:sldMk cId="3397110943" sldId="264"/>
            <ac:picMk id="8" creationId="{75EA620F-A00F-4082-AF46-5D4510BD703F}"/>
          </ac:picMkLst>
        </pc:picChg>
        <pc:picChg chg="add mod">
          <ac:chgData name="Steve Shellhammer" userId="0e71f22d-ee3e-49c0-82ff-dbc290af8082" providerId="ADAL" clId="{0470F45F-FF92-460F-995A-D505C6F62BD0}" dt="2021-12-01T18:59:04.426" v="4285" actId="1076"/>
          <ac:picMkLst>
            <pc:docMk/>
            <pc:sldMk cId="3397110943" sldId="264"/>
            <ac:picMk id="9" creationId="{87C897A6-5B97-4D5C-A831-BF9F6667EA26}"/>
          </ac:picMkLst>
        </pc:picChg>
      </pc:sldChg>
      <pc:sldChg chg="modSp new mod">
        <pc:chgData name="Steve Shellhammer" userId="0e71f22d-ee3e-49c0-82ff-dbc290af8082" providerId="ADAL" clId="{0470F45F-FF92-460F-995A-D505C6F62BD0}" dt="2021-12-03T16:20:28.094" v="4530" actId="20577"/>
        <pc:sldMkLst>
          <pc:docMk/>
          <pc:sldMk cId="1637956651" sldId="265"/>
        </pc:sldMkLst>
        <pc:spChg chg="mod">
          <ac:chgData name="Steve Shellhammer" userId="0e71f22d-ee3e-49c0-82ff-dbc290af8082" providerId="ADAL" clId="{0470F45F-FF92-460F-995A-D505C6F62BD0}" dt="2021-12-03T16:19:46.180" v="4516" actId="14100"/>
          <ac:spMkLst>
            <pc:docMk/>
            <pc:sldMk cId="1637956651" sldId="265"/>
            <ac:spMk id="2" creationId="{B919C5D1-FBEB-4E22-A387-31704D13D50C}"/>
          </ac:spMkLst>
        </pc:spChg>
        <pc:spChg chg="mod">
          <ac:chgData name="Steve Shellhammer" userId="0e71f22d-ee3e-49c0-82ff-dbc290af8082" providerId="ADAL" clId="{0470F45F-FF92-460F-995A-D505C6F62BD0}" dt="2021-12-03T16:20:28.094" v="4530" actId="20577"/>
          <ac:spMkLst>
            <pc:docMk/>
            <pc:sldMk cId="1637956651" sldId="265"/>
            <ac:spMk id="3" creationId="{942B5753-AF0D-4407-92D9-28D74CBD26D7}"/>
          </ac:spMkLst>
        </pc:spChg>
      </pc:sldChg>
      <pc:sldChg chg="modSp new mod">
        <pc:chgData name="Steve Shellhammer" userId="0e71f22d-ee3e-49c0-82ff-dbc290af8082" providerId="ADAL" clId="{0470F45F-FF92-460F-995A-D505C6F62BD0}" dt="2021-12-03T16:22:43.350" v="4698" actId="313"/>
        <pc:sldMkLst>
          <pc:docMk/>
          <pc:sldMk cId="32380300" sldId="266"/>
        </pc:sldMkLst>
        <pc:spChg chg="mod">
          <ac:chgData name="Steve Shellhammer" userId="0e71f22d-ee3e-49c0-82ff-dbc290af8082" providerId="ADAL" clId="{0470F45F-FF92-460F-995A-D505C6F62BD0}" dt="2021-12-01T18:05:16.273" v="3335" actId="20577"/>
          <ac:spMkLst>
            <pc:docMk/>
            <pc:sldMk cId="32380300" sldId="266"/>
            <ac:spMk id="2" creationId="{B37374CC-55C3-4AF7-8D5E-2D7DF5A083B7}"/>
          </ac:spMkLst>
        </pc:spChg>
        <pc:spChg chg="mod">
          <ac:chgData name="Steve Shellhammer" userId="0e71f22d-ee3e-49c0-82ff-dbc290af8082" providerId="ADAL" clId="{0470F45F-FF92-460F-995A-D505C6F62BD0}" dt="2021-12-03T16:22:43.350" v="4698" actId="313"/>
          <ac:spMkLst>
            <pc:docMk/>
            <pc:sldMk cId="32380300" sldId="266"/>
            <ac:spMk id="3" creationId="{1013100C-167F-41A1-8386-B54BF2DBF09E}"/>
          </ac:spMkLst>
        </pc:spChg>
      </pc:sldChg>
      <pc:sldChg chg="addSp delSp modSp new mod">
        <pc:chgData name="Steve Shellhammer" userId="0e71f22d-ee3e-49c0-82ff-dbc290af8082" providerId="ADAL" clId="{0470F45F-FF92-460F-995A-D505C6F62BD0}" dt="2021-12-01T18:50:43.021" v="3687" actId="20577"/>
        <pc:sldMkLst>
          <pc:docMk/>
          <pc:sldMk cId="3040133334" sldId="267"/>
        </pc:sldMkLst>
        <pc:spChg chg="mod">
          <ac:chgData name="Steve Shellhammer" userId="0e71f22d-ee3e-49c0-82ff-dbc290af8082" providerId="ADAL" clId="{0470F45F-FF92-460F-995A-D505C6F62BD0}" dt="2021-12-01T18:08:18.063" v="3437" actId="14100"/>
          <ac:spMkLst>
            <pc:docMk/>
            <pc:sldMk cId="3040133334" sldId="267"/>
            <ac:spMk id="2" creationId="{A6725CD4-45D4-4EE2-A5DB-7902A9D0CAD2}"/>
          </ac:spMkLst>
        </pc:spChg>
        <pc:spChg chg="mod">
          <ac:chgData name="Steve Shellhammer" userId="0e71f22d-ee3e-49c0-82ff-dbc290af8082" providerId="ADAL" clId="{0470F45F-FF92-460F-995A-D505C6F62BD0}" dt="2021-12-01T18:50:43.021" v="3687" actId="20577"/>
          <ac:spMkLst>
            <pc:docMk/>
            <pc:sldMk cId="3040133334" sldId="267"/>
            <ac:spMk id="3" creationId="{A3D0E69B-649B-47B3-B00C-C7112EEE4120}"/>
          </ac:spMkLst>
        </pc:spChg>
        <pc:picChg chg="add del mod">
          <ac:chgData name="Steve Shellhammer" userId="0e71f22d-ee3e-49c0-82ff-dbc290af8082" providerId="ADAL" clId="{0470F45F-FF92-460F-995A-D505C6F62BD0}" dt="2021-12-01T18:50:22.381" v="3681" actId="478"/>
          <ac:picMkLst>
            <pc:docMk/>
            <pc:sldMk cId="3040133334" sldId="267"/>
            <ac:picMk id="8" creationId="{5BB93DCD-461A-4205-99A9-07E390BFBB2B}"/>
          </ac:picMkLst>
        </pc:picChg>
        <pc:picChg chg="add mod">
          <ac:chgData name="Steve Shellhammer" userId="0e71f22d-ee3e-49c0-82ff-dbc290af8082" providerId="ADAL" clId="{0470F45F-FF92-460F-995A-D505C6F62BD0}" dt="2021-12-01T18:50:39.305" v="3685" actId="1076"/>
          <ac:picMkLst>
            <pc:docMk/>
            <pc:sldMk cId="3040133334" sldId="267"/>
            <ac:picMk id="9" creationId="{F39324EF-9A2E-41D2-9ADD-56D6F3EA5558}"/>
          </ac:picMkLst>
        </pc:picChg>
      </pc:sld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802.11-22/1912r0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85800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Details on 320 MHz NDP for Sensing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2022-11-07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862203"/>
              </p:ext>
            </p:extLst>
          </p:nvPr>
        </p:nvGraphicFramePr>
        <p:xfrm>
          <a:off x="497524" y="2590800"/>
          <a:ext cx="818927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66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 Raissinia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alirezar@qti.qualcomm.com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25306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76238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BF619-4E3D-47EA-97A1-E0B981141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94B04-E50B-4C33-8F2F-0876EF955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947753"/>
            <a:ext cx="8288868" cy="43690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Motion 141 said the following</a:t>
            </a:r>
          </a:p>
          <a:p>
            <a:r>
              <a:rPr lang="en-US" dirty="0"/>
              <a:t>Move to add the following to the </a:t>
            </a:r>
            <a:r>
              <a:rPr lang="en-US" dirty="0" err="1"/>
              <a:t>TGbf</a:t>
            </a:r>
            <a:r>
              <a:rPr lang="en-US" dirty="0"/>
              <a:t> SFD:</a:t>
            </a:r>
          </a:p>
          <a:p>
            <a:pPr lvl="1"/>
            <a:r>
              <a:rPr lang="en-US" dirty="0"/>
              <a:t>The HE Ranging NDP and HE TB Ranging NDP formats shall be used for 802.11bf sub-7 GHz sensing when PPDU BW ≤ 160 MHz </a:t>
            </a:r>
          </a:p>
          <a:p>
            <a:pPr lvl="1"/>
            <a:r>
              <a:rPr lang="en-US" dirty="0"/>
              <a:t>The EHT sounding NDP format (including specified preamble puncturing patterns) shall be used for 802.11bf sub-7 GHz sensing when PPDU BW = 320 MHz</a:t>
            </a:r>
          </a:p>
          <a:p>
            <a:pPr lvl="1"/>
            <a:r>
              <a:rPr lang="en-US" dirty="0"/>
              <a:t>Note: which preamble puncturing patterns to be supported are TBD.</a:t>
            </a:r>
          </a:p>
          <a:p>
            <a:endParaRPr lang="en-US" dirty="0"/>
          </a:p>
          <a:p>
            <a:r>
              <a:rPr lang="en-US" dirty="0"/>
              <a:t>Here we address some details on the 320 MHz NDP for 11bf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B95907-7071-4207-98B5-4D2A4CFF9D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59FB9-0FAC-48F9-A52E-39A44F2EAF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6011C2-707F-4A99-A6B8-FBC0DA4A4B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17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1FF5-E50D-40DC-96AC-E18BC7E11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dirty="0"/>
              <a:t>LTF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E0B9F-CE45-42F2-B825-14CE02950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752601"/>
            <a:ext cx="8288868" cy="4648200"/>
          </a:xfrm>
        </p:spPr>
        <p:txBody>
          <a:bodyPr/>
          <a:lstStyle/>
          <a:p>
            <a:r>
              <a:rPr lang="en-US" dirty="0"/>
              <a:t>Multiple LTFs formats are supported in EHT</a:t>
            </a:r>
          </a:p>
          <a:p>
            <a:pPr lvl="1"/>
            <a:r>
              <a:rPr lang="en-US" dirty="0"/>
              <a:t>The 2x LTF with 0.8 µs GI</a:t>
            </a:r>
          </a:p>
          <a:p>
            <a:pPr lvl="1"/>
            <a:r>
              <a:rPr lang="en-US" dirty="0"/>
              <a:t>The 2x LTF with 1.6 µs GI</a:t>
            </a:r>
          </a:p>
          <a:p>
            <a:pPr lvl="1"/>
            <a:r>
              <a:rPr lang="en-US" dirty="0"/>
              <a:t>The 4x LTF with 32. µs GI</a:t>
            </a:r>
          </a:p>
          <a:p>
            <a:r>
              <a:rPr lang="en-US" dirty="0"/>
              <a:t>Only a single LTF format is supported in 802.11az</a:t>
            </a:r>
          </a:p>
          <a:p>
            <a:pPr lvl="1"/>
            <a:r>
              <a:rPr lang="en-US" dirty="0"/>
              <a:t>The 2x LTF with 1.6 µs GI</a:t>
            </a:r>
          </a:p>
          <a:p>
            <a:endParaRPr lang="en-US" dirty="0"/>
          </a:p>
          <a:p>
            <a:r>
              <a:rPr lang="en-US" dirty="0"/>
              <a:t>To limit options, it very desirable to limit the number of LTF formats, as was done in 802.11az</a:t>
            </a:r>
          </a:p>
          <a:p>
            <a:r>
              <a:rPr lang="en-US" dirty="0"/>
              <a:t>We propose to only allow the 2x LTF with 1.6 µs GI in the 320 MHz NDP within 802.11bf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F05816-D369-4931-AEE0-4F89D120D7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737E1-F889-4E6D-9149-93FE04AA9C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90E59F-1ACC-470F-A2E4-15C478EBE0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41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04BDC-B445-EF39-1A6E-A2EBBA5D6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3627"/>
            <a:ext cx="9588759" cy="766261"/>
          </a:xfrm>
        </p:spPr>
        <p:txBody>
          <a:bodyPr/>
          <a:lstStyle/>
          <a:p>
            <a:r>
              <a:rPr lang="en-US" sz="2800" dirty="0"/>
              <a:t>U-SIG Punctured Channel Info for non-OFDMA PPDU and NDP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329C0-6C15-A8FE-74ED-ABD8FE3F35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8CF05-2865-D8E8-FE0A-92DB18E806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FBAC3-8050-77C6-BCBC-B9DDFB2FBC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AF161B-879C-55B9-9580-66618309B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28" y="1524000"/>
            <a:ext cx="4636294" cy="51577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1A2793-90ED-05C5-DA01-3FF4CF209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9985" y="1677591"/>
            <a:ext cx="4614863" cy="485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7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345B-DFA3-47C4-A3C2-AAEEA055F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sz="3200" dirty="0"/>
              <a:t>Supported Preamble Puncturing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71088-70AC-41C9-B322-E44E85883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676399"/>
            <a:ext cx="8288868" cy="5029201"/>
          </a:xfrm>
        </p:spPr>
        <p:txBody>
          <a:bodyPr/>
          <a:lstStyle/>
          <a:p>
            <a:r>
              <a:rPr lang="en-US" sz="2200" dirty="0"/>
              <a:t>In Motion 141, the supported preamble punctuating patterns was left as TBD</a:t>
            </a:r>
          </a:p>
          <a:p>
            <a:r>
              <a:rPr lang="en-US" sz="2200" dirty="0"/>
              <a:t>In some RF Sensing applications, it is desirable to have continuous spectrum</a:t>
            </a:r>
          </a:p>
          <a:p>
            <a:r>
              <a:rPr lang="en-US" sz="2200" dirty="0"/>
              <a:t>However, sometimes a BSS must be set up with puncturing such that the utilized spectrum is discontinuous</a:t>
            </a:r>
          </a:p>
          <a:p>
            <a:r>
              <a:rPr lang="en-US" sz="2200" dirty="0"/>
              <a:t>So, it is desirable to support these puncturing configurations</a:t>
            </a:r>
          </a:p>
          <a:p>
            <a:r>
              <a:rPr lang="en-US" sz="2200" dirty="0"/>
              <a:t>Also, if the RF Sensing application works on continuous spectrum it can use the portion of the spectrum which is continuous</a:t>
            </a:r>
          </a:p>
          <a:p>
            <a:r>
              <a:rPr lang="en-US" sz="2200" dirty="0"/>
              <a:t>Hence, we propose supporting all the EHT preamble puncturing modes in 802.11bf</a:t>
            </a:r>
          </a:p>
          <a:p>
            <a:pPr lvl="1"/>
            <a:r>
              <a:rPr lang="en-US" sz="2000" dirty="0"/>
              <a:t>In the future we may want to make some of the puncturing cases optional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B2EA04-902E-47FA-8FEC-7BBBB376C7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D42C2-519E-499B-A6EB-CACABE2C1A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C45664-04D7-43E6-9505-93E5A35161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468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2EDC2-F803-4761-BE58-765E99EED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B85F7-9415-4936-B222-B5657F769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agree that in the 320 MHz NDP, 802.11bf should only support the 2x LTF with 1.6 µs GI?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0F898-7693-47BB-B005-A29D82A754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7F3AA-F023-48E6-BF17-AE747FCDD2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32CB1C-FC46-4597-86C7-012F99B521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620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2EDC2-F803-4761-BE58-765E99EED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B85F7-9415-4936-B222-B5657F769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agree that for the 320 </a:t>
            </a:r>
            <a:r>
              <a:rPr lang="en-US"/>
              <a:t>MHz NDP, </a:t>
            </a:r>
            <a:r>
              <a:rPr lang="en-US" dirty="0"/>
              <a:t>802.11bf should support all the EHT puncturing patterns?</a:t>
            </a:r>
          </a:p>
          <a:p>
            <a:pPr lvl="1"/>
            <a:r>
              <a:rPr lang="en-US" dirty="0"/>
              <a:t>Note: These are identified in the U-SIG for the MU PPDU for non-OFDMA transmissions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0F898-7693-47BB-B005-A29D82A754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7F3AA-F023-48E6-BF17-AE747FCDD2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32CB1C-FC46-4597-86C7-012F99B521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936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8096</TotalTime>
  <Words>473</Words>
  <Application>Microsoft Office PowerPoint</Application>
  <PresentationFormat>Custom</PresentationFormat>
  <Paragraphs>70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Times New Roman</vt:lpstr>
      <vt:lpstr>Office Theme</vt:lpstr>
      <vt:lpstr>Details on 320 MHz NDP for Sensing</vt:lpstr>
      <vt:lpstr>Introduction</vt:lpstr>
      <vt:lpstr>LTF Format</vt:lpstr>
      <vt:lpstr>U-SIG Punctured Channel Info for non-OFDMA PPDU and NDP</vt:lpstr>
      <vt:lpstr>Supported Preamble Puncturing Patterns</vt:lpstr>
      <vt:lpstr>Straw Poll #1</vt:lpstr>
      <vt:lpstr>Straw Poll #2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2022-11-08T00:28:58Z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