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1"/>
  </p:notesMasterIdLst>
  <p:handoutMasterIdLst>
    <p:handoutMasterId r:id="rId12"/>
  </p:handoutMasterIdLst>
  <p:sldIdLst>
    <p:sldId id="256" r:id="rId5"/>
    <p:sldId id="257" r:id="rId6"/>
    <p:sldId id="258" r:id="rId7"/>
    <p:sldId id="259" r:id="rId8"/>
    <p:sldId id="260" r:id="rId9"/>
    <p:sldId id="261" r:id="rId10"/>
  </p:sldIdLst>
  <p:sldSz cx="9753600" cy="7315200"/>
  <p:notesSz cx="6985000" cy="92837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1" userDrawn="1">
          <p15:clr>
            <a:srgbClr val="A4A3A4"/>
          </p15:clr>
        </p15:guide>
        <p15:guide id="2" pos="217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3657" autoAdjust="0"/>
    <p:restoredTop sz="96240" autoAdjust="0"/>
  </p:normalViewPr>
  <p:slideViewPr>
    <p:cSldViewPr>
      <p:cViewPr varScale="1">
        <p:scale>
          <a:sx n="103" d="100"/>
          <a:sy n="103" d="100"/>
        </p:scale>
        <p:origin x="2442" y="108"/>
      </p:cViewPr>
      <p:guideLst>
        <p:guide orient="horz" pos="2304"/>
        <p:guide pos="3072"/>
      </p:guideLst>
    </p:cSldViewPr>
  </p:slideViewPr>
  <p:outlineViewPr>
    <p:cViewPr varScale="1">
      <p:scale>
        <a:sx n="170" d="200"/>
        <a:sy n="170" d="200"/>
      </p:scale>
      <p:origin x="-780" y="-84"/>
    </p:cViewPr>
  </p:outlineViewPr>
  <p:notesTextViewPr>
    <p:cViewPr>
      <p:scale>
        <a:sx n="3" d="2"/>
        <a:sy n="3" d="2"/>
      </p:scale>
      <p:origin x="0" y="0"/>
    </p:cViewPr>
  </p:notesTextViewPr>
  <p:sorterViewPr>
    <p:cViewPr varScale="1">
      <p:scale>
        <a:sx n="100" d="100"/>
        <a:sy n="100" d="100"/>
      </p:scale>
      <p:origin x="0" y="0"/>
    </p:cViewPr>
  </p:sorterViewPr>
  <p:notesViewPr>
    <p:cSldViewPr>
      <p:cViewPr varScale="1">
        <p:scale>
          <a:sx n="59" d="100"/>
          <a:sy n="59" d="100"/>
        </p:scale>
        <p:origin x="-1752" y="-72"/>
      </p:cViewPr>
      <p:guideLst>
        <p:guide orient="horz" pos="2881"/>
        <p:guide pos="217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 Shellhammer" userId="0e71f22d-ee3e-49c0-82ff-dbc290af8082" providerId="ADAL" clId="{5F0A67CB-CEDB-45B7-8A9A-ED3672DC8F3B}"/>
    <pc:docChg chg="modSld">
      <pc:chgData name="Steve Shellhammer" userId="0e71f22d-ee3e-49c0-82ff-dbc290af8082" providerId="ADAL" clId="{5F0A67CB-CEDB-45B7-8A9A-ED3672DC8F3B}" dt="2021-07-02T22:24:51.268" v="43" actId="1076"/>
      <pc:docMkLst>
        <pc:docMk/>
      </pc:docMkLst>
      <pc:sldChg chg="modSp mod">
        <pc:chgData name="Steve Shellhammer" userId="0e71f22d-ee3e-49c0-82ff-dbc290af8082" providerId="ADAL" clId="{5F0A67CB-CEDB-45B7-8A9A-ED3672DC8F3B}" dt="2021-07-02T22:19:34.021" v="1" actId="20577"/>
        <pc:sldMkLst>
          <pc:docMk/>
          <pc:sldMk cId="0" sldId="256"/>
        </pc:sldMkLst>
        <pc:spChg chg="mod">
          <ac:chgData name="Steve Shellhammer" userId="0e71f22d-ee3e-49c0-82ff-dbc290af8082" providerId="ADAL" clId="{5F0A67CB-CEDB-45B7-8A9A-ED3672DC8F3B}" dt="2021-07-02T22:19:34.021" v="1" actId="20577"/>
          <ac:spMkLst>
            <pc:docMk/>
            <pc:sldMk cId="0" sldId="256"/>
            <ac:spMk id="3074" creationId="{00000000-0000-0000-0000-000000000000}"/>
          </ac:spMkLst>
        </pc:spChg>
      </pc:sldChg>
      <pc:sldChg chg="modSp mod">
        <pc:chgData name="Steve Shellhammer" userId="0e71f22d-ee3e-49c0-82ff-dbc290af8082" providerId="ADAL" clId="{5F0A67CB-CEDB-45B7-8A9A-ED3672DC8F3B}" dt="2021-07-02T22:24:51.268" v="43" actId="1076"/>
        <pc:sldMkLst>
          <pc:docMk/>
          <pc:sldMk cId="4109633702" sldId="511"/>
        </pc:sldMkLst>
        <pc:spChg chg="mod">
          <ac:chgData name="Steve Shellhammer" userId="0e71f22d-ee3e-49c0-82ff-dbc290af8082" providerId="ADAL" clId="{5F0A67CB-CEDB-45B7-8A9A-ED3672DC8F3B}" dt="2021-07-02T22:24:51.268" v="43" actId="1076"/>
          <ac:spMkLst>
            <pc:docMk/>
            <pc:sldMk cId="4109633702" sldId="511"/>
            <ac:spMk id="11" creationId="{C8B285BC-2FF4-48DD-ADB5-A6ED6F5AAF74}"/>
          </ac:spMkLst>
        </pc:spChg>
      </pc:sldChg>
    </pc:docChg>
  </pc:docChgLst>
  <pc:docChgLst>
    <pc:chgData name="Steve Shellhammer" userId="0e71f22d-ee3e-49c0-82ff-dbc290af8082" providerId="ADAL" clId="{467BD3AC-F198-4FA9-8F8B-0EF76C763259}"/>
    <pc:docChg chg="custSel addSld delSld modSld">
      <pc:chgData name="Steve Shellhammer" userId="0e71f22d-ee3e-49c0-82ff-dbc290af8082" providerId="ADAL" clId="{467BD3AC-F198-4FA9-8F8B-0EF76C763259}" dt="2020-08-24T18:15:56.133" v="675" actId="20577"/>
      <pc:docMkLst>
        <pc:docMk/>
      </pc:docMkLst>
      <pc:sldChg chg="modSp mod">
        <pc:chgData name="Steve Shellhammer" userId="0e71f22d-ee3e-49c0-82ff-dbc290af8082" providerId="ADAL" clId="{467BD3AC-F198-4FA9-8F8B-0EF76C763259}" dt="2020-08-24T17:50:33.184" v="18" actId="20577"/>
        <pc:sldMkLst>
          <pc:docMk/>
          <pc:sldMk cId="0" sldId="256"/>
        </pc:sldMkLst>
        <pc:spChg chg="mod">
          <ac:chgData name="Steve Shellhammer" userId="0e71f22d-ee3e-49c0-82ff-dbc290af8082" providerId="ADAL" clId="{467BD3AC-F198-4FA9-8F8B-0EF76C763259}" dt="2020-08-24T17:50:33.184" v="18" actId="20577"/>
          <ac:spMkLst>
            <pc:docMk/>
            <pc:sldMk cId="0" sldId="256"/>
            <ac:spMk id="3073" creationId="{00000000-0000-0000-0000-000000000000}"/>
          </ac:spMkLst>
        </pc:spChg>
      </pc:sldChg>
      <pc:sldChg chg="modSp mod">
        <pc:chgData name="Steve Shellhammer" userId="0e71f22d-ee3e-49c0-82ff-dbc290af8082" providerId="ADAL" clId="{467BD3AC-F198-4FA9-8F8B-0EF76C763259}" dt="2020-08-24T17:50:06.869" v="8" actId="6549"/>
        <pc:sldMkLst>
          <pc:docMk/>
          <pc:sldMk cId="1014374459" sldId="480"/>
        </pc:sldMkLst>
        <pc:spChg chg="mod">
          <ac:chgData name="Steve Shellhammer" userId="0e71f22d-ee3e-49c0-82ff-dbc290af8082" providerId="ADAL" clId="{467BD3AC-F198-4FA9-8F8B-0EF76C763259}" dt="2020-08-24T17:50:06.869" v="8" actId="6549"/>
          <ac:spMkLst>
            <pc:docMk/>
            <pc:sldMk cId="1014374459" sldId="480"/>
            <ac:spMk id="3" creationId="{06AD7F19-BBE7-42D5-81E1-D0A5F4F8AB06}"/>
          </ac:spMkLst>
        </pc:spChg>
      </pc:sldChg>
      <pc:sldChg chg="modSp mod">
        <pc:chgData name="Steve Shellhammer" userId="0e71f22d-ee3e-49c0-82ff-dbc290af8082" providerId="ADAL" clId="{467BD3AC-F198-4FA9-8F8B-0EF76C763259}" dt="2020-08-24T18:15:30.124" v="670" actId="20577"/>
        <pc:sldMkLst>
          <pc:docMk/>
          <pc:sldMk cId="3145523729" sldId="482"/>
        </pc:sldMkLst>
        <pc:spChg chg="mod">
          <ac:chgData name="Steve Shellhammer" userId="0e71f22d-ee3e-49c0-82ff-dbc290af8082" providerId="ADAL" clId="{467BD3AC-F198-4FA9-8F8B-0EF76C763259}" dt="2020-08-24T18:13:18.014" v="595" actId="20577"/>
          <ac:spMkLst>
            <pc:docMk/>
            <pc:sldMk cId="3145523729" sldId="482"/>
            <ac:spMk id="2" creationId="{005DAA92-A641-45E9-9B1B-72663ACAA312}"/>
          </ac:spMkLst>
        </pc:spChg>
        <pc:spChg chg="mod">
          <ac:chgData name="Steve Shellhammer" userId="0e71f22d-ee3e-49c0-82ff-dbc290af8082" providerId="ADAL" clId="{467BD3AC-F198-4FA9-8F8B-0EF76C763259}" dt="2020-08-24T18:15:30.124" v="670" actId="20577"/>
          <ac:spMkLst>
            <pc:docMk/>
            <pc:sldMk cId="3145523729" sldId="482"/>
            <ac:spMk id="3" creationId="{85E764BB-08F0-4F5B-87CC-541A3CA35AB1}"/>
          </ac:spMkLst>
        </pc:spChg>
      </pc:sldChg>
      <pc:sldChg chg="modSp mod">
        <pc:chgData name="Steve Shellhammer" userId="0e71f22d-ee3e-49c0-82ff-dbc290af8082" providerId="ADAL" clId="{467BD3AC-F198-4FA9-8F8B-0EF76C763259}" dt="2020-08-24T17:50:57.965" v="22" actId="20577"/>
        <pc:sldMkLst>
          <pc:docMk/>
          <pc:sldMk cId="323650932" sldId="483"/>
        </pc:sldMkLst>
        <pc:spChg chg="mod">
          <ac:chgData name="Steve Shellhammer" userId="0e71f22d-ee3e-49c0-82ff-dbc290af8082" providerId="ADAL" clId="{467BD3AC-F198-4FA9-8F8B-0EF76C763259}" dt="2020-08-24T17:50:57.965" v="22" actId="20577"/>
          <ac:spMkLst>
            <pc:docMk/>
            <pc:sldMk cId="323650932" sldId="483"/>
            <ac:spMk id="3" creationId="{2568EDD7-0DD7-4C69-9997-C9202D2F8482}"/>
          </ac:spMkLst>
        </pc:spChg>
      </pc:sldChg>
      <pc:sldChg chg="modSp mod">
        <pc:chgData name="Steve Shellhammer" userId="0e71f22d-ee3e-49c0-82ff-dbc290af8082" providerId="ADAL" clId="{467BD3AC-F198-4FA9-8F8B-0EF76C763259}" dt="2020-08-24T17:58:08.830" v="98" actId="1076"/>
        <pc:sldMkLst>
          <pc:docMk/>
          <pc:sldMk cId="1334691016" sldId="485"/>
        </pc:sldMkLst>
        <pc:picChg chg="mod">
          <ac:chgData name="Steve Shellhammer" userId="0e71f22d-ee3e-49c0-82ff-dbc290af8082" providerId="ADAL" clId="{467BD3AC-F198-4FA9-8F8B-0EF76C763259}" dt="2020-08-24T17:58:08.830" v="98" actId="1076"/>
          <ac:picMkLst>
            <pc:docMk/>
            <pc:sldMk cId="1334691016" sldId="485"/>
            <ac:picMk id="7" creationId="{5DDC645C-1EC6-4D45-A9C1-97D679B27F80}"/>
          </ac:picMkLst>
        </pc:picChg>
      </pc:sldChg>
      <pc:sldChg chg="modSp mod">
        <pc:chgData name="Steve Shellhammer" userId="0e71f22d-ee3e-49c0-82ff-dbc290af8082" providerId="ADAL" clId="{467BD3AC-F198-4FA9-8F8B-0EF76C763259}" dt="2020-08-24T18:07:09.017" v="376" actId="20577"/>
        <pc:sldMkLst>
          <pc:docMk/>
          <pc:sldMk cId="2415202813" sldId="486"/>
        </pc:sldMkLst>
        <pc:spChg chg="mod">
          <ac:chgData name="Steve Shellhammer" userId="0e71f22d-ee3e-49c0-82ff-dbc290af8082" providerId="ADAL" clId="{467BD3AC-F198-4FA9-8F8B-0EF76C763259}" dt="2020-08-24T18:07:09.017" v="376" actId="20577"/>
          <ac:spMkLst>
            <pc:docMk/>
            <pc:sldMk cId="2415202813" sldId="486"/>
            <ac:spMk id="3" creationId="{85E764BB-08F0-4F5B-87CC-541A3CA35AB1}"/>
          </ac:spMkLst>
        </pc:spChg>
      </pc:sldChg>
      <pc:sldChg chg="addSp modSp mod">
        <pc:chgData name="Steve Shellhammer" userId="0e71f22d-ee3e-49c0-82ff-dbc290af8082" providerId="ADAL" clId="{467BD3AC-F198-4FA9-8F8B-0EF76C763259}" dt="2020-08-24T18:15:00.246" v="653" actId="403"/>
        <pc:sldMkLst>
          <pc:docMk/>
          <pc:sldMk cId="675243109" sldId="487"/>
        </pc:sldMkLst>
        <pc:spChg chg="mod">
          <ac:chgData name="Steve Shellhammer" userId="0e71f22d-ee3e-49c0-82ff-dbc290af8082" providerId="ADAL" clId="{467BD3AC-F198-4FA9-8F8B-0EF76C763259}" dt="2020-08-24T18:00:23.943" v="200" actId="14100"/>
          <ac:spMkLst>
            <pc:docMk/>
            <pc:sldMk cId="675243109" sldId="487"/>
            <ac:spMk id="2" creationId="{2F86EDF1-4E29-437A-AD3C-2E8D8E7985BE}"/>
          </ac:spMkLst>
        </pc:spChg>
        <pc:spChg chg="mod">
          <ac:chgData name="Steve Shellhammer" userId="0e71f22d-ee3e-49c0-82ff-dbc290af8082" providerId="ADAL" clId="{467BD3AC-F198-4FA9-8F8B-0EF76C763259}" dt="2020-08-24T18:13:03.042" v="587" actId="20577"/>
          <ac:spMkLst>
            <pc:docMk/>
            <pc:sldMk cId="675243109" sldId="487"/>
            <ac:spMk id="3" creationId="{F7F3A0E5-FAAC-4B6F-9E0C-21E97D74B750}"/>
          </ac:spMkLst>
        </pc:spChg>
        <pc:spChg chg="add mod">
          <ac:chgData name="Steve Shellhammer" userId="0e71f22d-ee3e-49c0-82ff-dbc290af8082" providerId="ADAL" clId="{467BD3AC-F198-4FA9-8F8B-0EF76C763259}" dt="2020-08-24T18:14:55.447" v="652" actId="14100"/>
          <ac:spMkLst>
            <pc:docMk/>
            <pc:sldMk cId="675243109" sldId="487"/>
            <ac:spMk id="7" creationId="{C3FF793B-028C-4B28-85CC-FD8D7C5052C6}"/>
          </ac:spMkLst>
        </pc:spChg>
        <pc:graphicFrameChg chg="add mod modGraphic">
          <ac:chgData name="Steve Shellhammer" userId="0e71f22d-ee3e-49c0-82ff-dbc290af8082" providerId="ADAL" clId="{467BD3AC-F198-4FA9-8F8B-0EF76C763259}" dt="2020-08-24T18:15:00.246" v="653" actId="403"/>
          <ac:graphicFrameMkLst>
            <pc:docMk/>
            <pc:sldMk cId="675243109" sldId="487"/>
            <ac:graphicFrameMk id="8" creationId="{3EE1DFF0-4B1A-4854-A798-EB1E74EF18D8}"/>
          </ac:graphicFrameMkLst>
        </pc:graphicFrameChg>
      </pc:sldChg>
      <pc:sldChg chg="modSp mod">
        <pc:chgData name="Steve Shellhammer" userId="0e71f22d-ee3e-49c0-82ff-dbc290af8082" providerId="ADAL" clId="{467BD3AC-F198-4FA9-8F8B-0EF76C763259}" dt="2020-08-24T18:15:49.246" v="671" actId="404"/>
        <pc:sldMkLst>
          <pc:docMk/>
          <pc:sldMk cId="3208908905" sldId="488"/>
        </pc:sldMkLst>
        <pc:graphicFrameChg chg="modGraphic">
          <ac:chgData name="Steve Shellhammer" userId="0e71f22d-ee3e-49c0-82ff-dbc290af8082" providerId="ADAL" clId="{467BD3AC-F198-4FA9-8F8B-0EF76C763259}" dt="2020-08-24T18:15:49.246" v="671" actId="404"/>
          <ac:graphicFrameMkLst>
            <pc:docMk/>
            <pc:sldMk cId="3208908905" sldId="488"/>
            <ac:graphicFrameMk id="7" creationId="{000B318F-0BF1-442D-95EA-0B75D102DB6D}"/>
          </ac:graphicFrameMkLst>
        </pc:graphicFrameChg>
      </pc:sldChg>
      <pc:sldChg chg="modSp mod">
        <pc:chgData name="Steve Shellhammer" userId="0e71f22d-ee3e-49c0-82ff-dbc290af8082" providerId="ADAL" clId="{467BD3AC-F198-4FA9-8F8B-0EF76C763259}" dt="2020-08-24T18:15:56.133" v="675" actId="20577"/>
        <pc:sldMkLst>
          <pc:docMk/>
          <pc:sldMk cId="847141214" sldId="489"/>
        </pc:sldMkLst>
        <pc:spChg chg="mod">
          <ac:chgData name="Steve Shellhammer" userId="0e71f22d-ee3e-49c0-82ff-dbc290af8082" providerId="ADAL" clId="{467BD3AC-F198-4FA9-8F8B-0EF76C763259}" dt="2020-08-24T18:15:56.133" v="675" actId="20577"/>
          <ac:spMkLst>
            <pc:docMk/>
            <pc:sldMk cId="847141214" sldId="489"/>
            <ac:spMk id="3" creationId="{2FECA816-EEB6-4F6E-AF54-D0FEA8EB7482}"/>
          </ac:spMkLst>
        </pc:spChg>
      </pc:sldChg>
      <pc:sldChg chg="modSp mod">
        <pc:chgData name="Steve Shellhammer" userId="0e71f22d-ee3e-49c0-82ff-dbc290af8082" providerId="ADAL" clId="{467BD3AC-F198-4FA9-8F8B-0EF76C763259}" dt="2020-08-24T18:01:34.366" v="208" actId="20577"/>
        <pc:sldMkLst>
          <pc:docMk/>
          <pc:sldMk cId="506027600" sldId="490"/>
        </pc:sldMkLst>
        <pc:spChg chg="mod">
          <ac:chgData name="Steve Shellhammer" userId="0e71f22d-ee3e-49c0-82ff-dbc290af8082" providerId="ADAL" clId="{467BD3AC-F198-4FA9-8F8B-0EF76C763259}" dt="2020-08-24T17:57:37.140" v="71" actId="1076"/>
          <ac:spMkLst>
            <pc:docMk/>
            <pc:sldMk cId="506027600" sldId="490"/>
            <ac:spMk id="2" creationId="{005DAA92-A641-45E9-9B1B-72663ACAA312}"/>
          </ac:spMkLst>
        </pc:spChg>
        <pc:spChg chg="mod">
          <ac:chgData name="Steve Shellhammer" userId="0e71f22d-ee3e-49c0-82ff-dbc290af8082" providerId="ADAL" clId="{467BD3AC-F198-4FA9-8F8B-0EF76C763259}" dt="2020-08-24T18:01:34.366" v="208" actId="20577"/>
          <ac:spMkLst>
            <pc:docMk/>
            <pc:sldMk cId="506027600" sldId="490"/>
            <ac:spMk id="3" creationId="{85E764BB-08F0-4F5B-87CC-541A3CA35AB1}"/>
          </ac:spMkLst>
        </pc:spChg>
        <pc:picChg chg="mod">
          <ac:chgData name="Steve Shellhammer" userId="0e71f22d-ee3e-49c0-82ff-dbc290af8082" providerId="ADAL" clId="{467BD3AC-F198-4FA9-8F8B-0EF76C763259}" dt="2020-08-24T18:01:22.506" v="204" actId="1076"/>
          <ac:picMkLst>
            <pc:docMk/>
            <pc:sldMk cId="506027600" sldId="490"/>
            <ac:picMk id="9" creationId="{9DD57DE5-AF6C-40B1-A155-AB448FE707D0}"/>
          </ac:picMkLst>
        </pc:picChg>
      </pc:sldChg>
      <pc:sldChg chg="addSp delSp modSp new del mod">
        <pc:chgData name="Steve Shellhammer" userId="0e71f22d-ee3e-49c0-82ff-dbc290af8082" providerId="ADAL" clId="{467BD3AC-F198-4FA9-8F8B-0EF76C763259}" dt="2020-08-24T18:10:49.857" v="522" actId="47"/>
        <pc:sldMkLst>
          <pc:docMk/>
          <pc:sldMk cId="634102025" sldId="491"/>
        </pc:sldMkLst>
        <pc:spChg chg="del">
          <ac:chgData name="Steve Shellhammer" userId="0e71f22d-ee3e-49c0-82ff-dbc290af8082" providerId="ADAL" clId="{467BD3AC-F198-4FA9-8F8B-0EF76C763259}" dt="2020-08-24T18:02:32.856" v="210" actId="3680"/>
          <ac:spMkLst>
            <pc:docMk/>
            <pc:sldMk cId="634102025" sldId="491"/>
            <ac:spMk id="3" creationId="{4548D7F8-968D-49C8-B813-55A4DF4F9062}"/>
          </ac:spMkLst>
        </pc:spChg>
        <pc:graphicFrameChg chg="add mod ord modGraphic">
          <ac:chgData name="Steve Shellhammer" userId="0e71f22d-ee3e-49c0-82ff-dbc290af8082" providerId="ADAL" clId="{467BD3AC-F198-4FA9-8F8B-0EF76C763259}" dt="2020-08-24T18:09:13.285" v="517" actId="404"/>
          <ac:graphicFrameMkLst>
            <pc:docMk/>
            <pc:sldMk cId="634102025" sldId="491"/>
            <ac:graphicFrameMk id="7" creationId="{4F1ACEC2-331B-42CC-9998-446F904EBBA7}"/>
          </ac:graphicFrameMkLst>
        </pc:graphicFrameChg>
      </pc:sldChg>
      <pc:sldChg chg="modSp new del mod">
        <pc:chgData name="Steve Shellhammer" userId="0e71f22d-ee3e-49c0-82ff-dbc290af8082" providerId="ADAL" clId="{467BD3AC-F198-4FA9-8F8B-0EF76C763259}" dt="2020-08-24T18:09:01.289" v="516" actId="47"/>
        <pc:sldMkLst>
          <pc:docMk/>
          <pc:sldMk cId="1392521135" sldId="492"/>
        </pc:sldMkLst>
        <pc:spChg chg="mod">
          <ac:chgData name="Steve Shellhammer" userId="0e71f22d-ee3e-49c0-82ff-dbc290af8082" providerId="ADAL" clId="{467BD3AC-F198-4FA9-8F8B-0EF76C763259}" dt="2020-08-24T18:08:07.189" v="452" actId="20577"/>
          <ac:spMkLst>
            <pc:docMk/>
            <pc:sldMk cId="1392521135" sldId="492"/>
            <ac:spMk id="3" creationId="{DC0C9A4C-BF35-4DE5-8A62-942C45A4EB62}"/>
          </ac:spMkLst>
        </pc:spChg>
      </pc:sldChg>
    </pc:docChg>
  </pc:docChgLst>
  <pc:docChgLst>
    <pc:chgData name="Steve Shellhammer" userId="0e71f22d-ee3e-49c0-82ff-dbc290af8082" providerId="ADAL" clId="{5AE2CC8C-54BD-4BD0-9392-2A265393AAE9}"/>
    <pc:docChg chg="undo custSel addSld delSld modSld">
      <pc:chgData name="Steve Shellhammer" userId="0e71f22d-ee3e-49c0-82ff-dbc290af8082" providerId="ADAL" clId="{5AE2CC8C-54BD-4BD0-9392-2A265393AAE9}" dt="2021-04-26T23:57:39.962" v="5190" actId="1076"/>
      <pc:docMkLst>
        <pc:docMk/>
      </pc:docMkLst>
      <pc:sldChg chg="delSp modSp mod">
        <pc:chgData name="Steve Shellhammer" userId="0e71f22d-ee3e-49c0-82ff-dbc290af8082" providerId="ADAL" clId="{5AE2CC8C-54BD-4BD0-9392-2A265393AAE9}" dt="2021-04-23T16:13:36.031" v="4833"/>
        <pc:sldMkLst>
          <pc:docMk/>
          <pc:sldMk cId="0" sldId="256"/>
        </pc:sldMkLst>
        <pc:spChg chg="del mod">
          <ac:chgData name="Steve Shellhammer" userId="0e71f22d-ee3e-49c0-82ff-dbc290af8082" providerId="ADAL" clId="{5AE2CC8C-54BD-4BD0-9392-2A265393AAE9}" dt="2021-04-21T22:28:33.202" v="61" actId="478"/>
          <ac:spMkLst>
            <pc:docMk/>
            <pc:sldMk cId="0" sldId="256"/>
            <ac:spMk id="11" creationId="{BAEB70CC-9A5D-4B0A-92C5-447F817E277A}"/>
          </ac:spMkLst>
        </pc:spChg>
        <pc:spChg chg="mod">
          <ac:chgData name="Steve Shellhammer" userId="0e71f22d-ee3e-49c0-82ff-dbc290af8082" providerId="ADAL" clId="{5AE2CC8C-54BD-4BD0-9392-2A265393AAE9}" dt="2021-04-21T22:29:38.106" v="64" actId="14100"/>
          <ac:spMkLst>
            <pc:docMk/>
            <pc:sldMk cId="0" sldId="256"/>
            <ac:spMk id="3073" creationId="{00000000-0000-0000-0000-000000000000}"/>
          </ac:spMkLst>
        </pc:spChg>
        <pc:spChg chg="mod">
          <ac:chgData name="Steve Shellhammer" userId="0e71f22d-ee3e-49c0-82ff-dbc290af8082" providerId="ADAL" clId="{5AE2CC8C-54BD-4BD0-9392-2A265393AAE9}" dt="2021-04-21T22:29:11.685" v="63" actId="20577"/>
          <ac:spMkLst>
            <pc:docMk/>
            <pc:sldMk cId="0" sldId="256"/>
            <ac:spMk id="3074" creationId="{00000000-0000-0000-0000-000000000000}"/>
          </ac:spMkLst>
        </pc:spChg>
        <pc:graphicFrameChg chg="mod modGraphic">
          <ac:chgData name="Steve Shellhammer" userId="0e71f22d-ee3e-49c0-82ff-dbc290af8082" providerId="ADAL" clId="{5AE2CC8C-54BD-4BD0-9392-2A265393AAE9}" dt="2021-04-23T16:13:36.031" v="4833"/>
          <ac:graphicFrameMkLst>
            <pc:docMk/>
            <pc:sldMk cId="0" sldId="256"/>
            <ac:graphicFrameMk id="10" creationId="{56BFF8FC-15E6-4208-9DB8-296FB6B5AC3E}"/>
          </ac:graphicFrameMkLst>
        </pc:graphicFrameChg>
      </pc:sldChg>
      <pc:sldChg chg="del">
        <pc:chgData name="Steve Shellhammer" userId="0e71f22d-ee3e-49c0-82ff-dbc290af8082" providerId="ADAL" clId="{5AE2CC8C-54BD-4BD0-9392-2A265393AAE9}" dt="2021-04-21T23:44:51.117" v="4548" actId="47"/>
        <pc:sldMkLst>
          <pc:docMk/>
          <pc:sldMk cId="1967477002" sldId="482"/>
        </pc:sldMkLst>
      </pc:sldChg>
      <pc:sldChg chg="del">
        <pc:chgData name="Steve Shellhammer" userId="0e71f22d-ee3e-49c0-82ff-dbc290af8082" providerId="ADAL" clId="{5AE2CC8C-54BD-4BD0-9392-2A265393AAE9}" dt="2021-04-21T23:44:51.117" v="4548" actId="47"/>
        <pc:sldMkLst>
          <pc:docMk/>
          <pc:sldMk cId="1084003677" sldId="483"/>
        </pc:sldMkLst>
      </pc:sldChg>
      <pc:sldChg chg="del">
        <pc:chgData name="Steve Shellhammer" userId="0e71f22d-ee3e-49c0-82ff-dbc290af8082" providerId="ADAL" clId="{5AE2CC8C-54BD-4BD0-9392-2A265393AAE9}" dt="2021-04-21T23:44:51.117" v="4548" actId="47"/>
        <pc:sldMkLst>
          <pc:docMk/>
          <pc:sldMk cId="1098337821" sldId="484"/>
        </pc:sldMkLst>
      </pc:sldChg>
      <pc:sldChg chg="del">
        <pc:chgData name="Steve Shellhammer" userId="0e71f22d-ee3e-49c0-82ff-dbc290af8082" providerId="ADAL" clId="{5AE2CC8C-54BD-4BD0-9392-2A265393AAE9}" dt="2021-04-21T23:44:51.117" v="4548" actId="47"/>
        <pc:sldMkLst>
          <pc:docMk/>
          <pc:sldMk cId="658309821" sldId="485"/>
        </pc:sldMkLst>
      </pc:sldChg>
      <pc:sldChg chg="del">
        <pc:chgData name="Steve Shellhammer" userId="0e71f22d-ee3e-49c0-82ff-dbc290af8082" providerId="ADAL" clId="{5AE2CC8C-54BD-4BD0-9392-2A265393AAE9}" dt="2021-04-21T23:44:51.117" v="4548" actId="47"/>
        <pc:sldMkLst>
          <pc:docMk/>
          <pc:sldMk cId="3393319472" sldId="486"/>
        </pc:sldMkLst>
      </pc:sldChg>
      <pc:sldChg chg="del">
        <pc:chgData name="Steve Shellhammer" userId="0e71f22d-ee3e-49c0-82ff-dbc290af8082" providerId="ADAL" clId="{5AE2CC8C-54BD-4BD0-9392-2A265393AAE9}" dt="2021-04-21T23:44:51.117" v="4548" actId="47"/>
        <pc:sldMkLst>
          <pc:docMk/>
          <pc:sldMk cId="4284133424" sldId="487"/>
        </pc:sldMkLst>
      </pc:sldChg>
      <pc:sldChg chg="del">
        <pc:chgData name="Steve Shellhammer" userId="0e71f22d-ee3e-49c0-82ff-dbc290af8082" providerId="ADAL" clId="{5AE2CC8C-54BD-4BD0-9392-2A265393AAE9}" dt="2021-04-21T23:44:51.117" v="4548" actId="47"/>
        <pc:sldMkLst>
          <pc:docMk/>
          <pc:sldMk cId="1663599620" sldId="488"/>
        </pc:sldMkLst>
      </pc:sldChg>
      <pc:sldChg chg="del">
        <pc:chgData name="Steve Shellhammer" userId="0e71f22d-ee3e-49c0-82ff-dbc290af8082" providerId="ADAL" clId="{5AE2CC8C-54BD-4BD0-9392-2A265393AAE9}" dt="2021-04-21T23:44:51.117" v="4548" actId="47"/>
        <pc:sldMkLst>
          <pc:docMk/>
          <pc:sldMk cId="715842681" sldId="489"/>
        </pc:sldMkLst>
      </pc:sldChg>
      <pc:sldChg chg="del">
        <pc:chgData name="Steve Shellhammer" userId="0e71f22d-ee3e-49c0-82ff-dbc290af8082" providerId="ADAL" clId="{5AE2CC8C-54BD-4BD0-9392-2A265393AAE9}" dt="2021-04-21T23:44:51.117" v="4548" actId="47"/>
        <pc:sldMkLst>
          <pc:docMk/>
          <pc:sldMk cId="3250604963" sldId="490"/>
        </pc:sldMkLst>
      </pc:sldChg>
      <pc:sldChg chg="del">
        <pc:chgData name="Steve Shellhammer" userId="0e71f22d-ee3e-49c0-82ff-dbc290af8082" providerId="ADAL" clId="{5AE2CC8C-54BD-4BD0-9392-2A265393AAE9}" dt="2021-04-21T23:44:51.117" v="4548" actId="47"/>
        <pc:sldMkLst>
          <pc:docMk/>
          <pc:sldMk cId="4154146102" sldId="491"/>
        </pc:sldMkLst>
      </pc:sldChg>
      <pc:sldChg chg="del">
        <pc:chgData name="Steve Shellhammer" userId="0e71f22d-ee3e-49c0-82ff-dbc290af8082" providerId="ADAL" clId="{5AE2CC8C-54BD-4BD0-9392-2A265393AAE9}" dt="2021-04-21T23:44:51.117" v="4548" actId="47"/>
        <pc:sldMkLst>
          <pc:docMk/>
          <pc:sldMk cId="2084330954" sldId="492"/>
        </pc:sldMkLst>
      </pc:sldChg>
      <pc:sldChg chg="del">
        <pc:chgData name="Steve Shellhammer" userId="0e71f22d-ee3e-49c0-82ff-dbc290af8082" providerId="ADAL" clId="{5AE2CC8C-54BD-4BD0-9392-2A265393AAE9}" dt="2021-04-21T23:44:51.117" v="4548" actId="47"/>
        <pc:sldMkLst>
          <pc:docMk/>
          <pc:sldMk cId="1053439342" sldId="493"/>
        </pc:sldMkLst>
      </pc:sldChg>
      <pc:sldChg chg="del">
        <pc:chgData name="Steve Shellhammer" userId="0e71f22d-ee3e-49c0-82ff-dbc290af8082" providerId="ADAL" clId="{5AE2CC8C-54BD-4BD0-9392-2A265393AAE9}" dt="2021-04-21T23:44:51.117" v="4548" actId="47"/>
        <pc:sldMkLst>
          <pc:docMk/>
          <pc:sldMk cId="573313430" sldId="494"/>
        </pc:sldMkLst>
      </pc:sldChg>
      <pc:sldChg chg="modSp new mod">
        <pc:chgData name="Steve Shellhammer" userId="0e71f22d-ee3e-49c0-82ff-dbc290af8082" providerId="ADAL" clId="{5AE2CC8C-54BD-4BD0-9392-2A265393AAE9}" dt="2021-04-23T16:15:43.962" v="4876" actId="20577"/>
        <pc:sldMkLst>
          <pc:docMk/>
          <pc:sldMk cId="892577509" sldId="495"/>
        </pc:sldMkLst>
        <pc:spChg chg="mod">
          <ac:chgData name="Steve Shellhammer" userId="0e71f22d-ee3e-49c0-82ff-dbc290af8082" providerId="ADAL" clId="{5AE2CC8C-54BD-4BD0-9392-2A265393AAE9}" dt="2021-04-21T22:30:58.846" v="87" actId="20577"/>
          <ac:spMkLst>
            <pc:docMk/>
            <pc:sldMk cId="892577509" sldId="495"/>
            <ac:spMk id="2" creationId="{65C8E21A-9D73-42A7-8E70-24C3E6711C3C}"/>
          </ac:spMkLst>
        </pc:spChg>
        <pc:spChg chg="mod">
          <ac:chgData name="Steve Shellhammer" userId="0e71f22d-ee3e-49c0-82ff-dbc290af8082" providerId="ADAL" clId="{5AE2CC8C-54BD-4BD0-9392-2A265393AAE9}" dt="2021-04-23T16:15:43.962" v="4876" actId="20577"/>
          <ac:spMkLst>
            <pc:docMk/>
            <pc:sldMk cId="892577509" sldId="495"/>
            <ac:spMk id="3" creationId="{BA401E54-9A0D-467D-ABE5-FB4EB6F57B76}"/>
          </ac:spMkLst>
        </pc:spChg>
      </pc:sldChg>
      <pc:sldChg chg="modSp new mod">
        <pc:chgData name="Steve Shellhammer" userId="0e71f22d-ee3e-49c0-82ff-dbc290af8082" providerId="ADAL" clId="{5AE2CC8C-54BD-4BD0-9392-2A265393AAE9}" dt="2021-04-21T22:45:11.045" v="309" actId="255"/>
        <pc:sldMkLst>
          <pc:docMk/>
          <pc:sldMk cId="1472924119" sldId="496"/>
        </pc:sldMkLst>
        <pc:spChg chg="mod">
          <ac:chgData name="Steve Shellhammer" userId="0e71f22d-ee3e-49c0-82ff-dbc290af8082" providerId="ADAL" clId="{5AE2CC8C-54BD-4BD0-9392-2A265393AAE9}" dt="2021-04-21T22:37:36.825" v="294" actId="20577"/>
          <ac:spMkLst>
            <pc:docMk/>
            <pc:sldMk cId="1472924119" sldId="496"/>
            <ac:spMk id="2" creationId="{79AF1BB4-FA2B-4F0A-990E-47BD6E5EC3A1}"/>
          </ac:spMkLst>
        </pc:spChg>
        <pc:spChg chg="mod">
          <ac:chgData name="Steve Shellhammer" userId="0e71f22d-ee3e-49c0-82ff-dbc290af8082" providerId="ADAL" clId="{5AE2CC8C-54BD-4BD0-9392-2A265393AAE9}" dt="2021-04-21T22:45:11.045" v="309" actId="255"/>
          <ac:spMkLst>
            <pc:docMk/>
            <pc:sldMk cId="1472924119" sldId="496"/>
            <ac:spMk id="3" creationId="{9DE5CA36-B3A2-4376-A3B1-313C5A61EE74}"/>
          </ac:spMkLst>
        </pc:spChg>
      </pc:sldChg>
      <pc:sldChg chg="addSp delSp modSp new mod">
        <pc:chgData name="Steve Shellhammer" userId="0e71f22d-ee3e-49c0-82ff-dbc290af8082" providerId="ADAL" clId="{5AE2CC8C-54BD-4BD0-9392-2A265393AAE9}" dt="2021-04-22T00:02:03.780" v="4672" actId="14100"/>
        <pc:sldMkLst>
          <pc:docMk/>
          <pc:sldMk cId="2963953603" sldId="497"/>
        </pc:sldMkLst>
        <pc:spChg chg="mod">
          <ac:chgData name="Steve Shellhammer" userId="0e71f22d-ee3e-49c0-82ff-dbc290af8082" providerId="ADAL" clId="{5AE2CC8C-54BD-4BD0-9392-2A265393AAE9}" dt="2021-04-22T00:02:03.780" v="4672" actId="14100"/>
          <ac:spMkLst>
            <pc:docMk/>
            <pc:sldMk cId="2963953603" sldId="497"/>
            <ac:spMk id="2" creationId="{F99666DC-C4C2-4206-A43C-68C6D7DF4861}"/>
          </ac:spMkLst>
        </pc:spChg>
        <pc:spChg chg="mod">
          <ac:chgData name="Steve Shellhammer" userId="0e71f22d-ee3e-49c0-82ff-dbc290af8082" providerId="ADAL" clId="{5AE2CC8C-54BD-4BD0-9392-2A265393AAE9}" dt="2021-04-22T00:01:43.374" v="4666" actId="1036"/>
          <ac:spMkLst>
            <pc:docMk/>
            <pc:sldMk cId="2963953603" sldId="497"/>
            <ac:spMk id="3" creationId="{7111A924-DE11-4B4C-B125-5E466FD208EC}"/>
          </ac:spMkLst>
        </pc:spChg>
        <pc:spChg chg="add mod">
          <ac:chgData name="Steve Shellhammer" userId="0e71f22d-ee3e-49c0-82ff-dbc290af8082" providerId="ADAL" clId="{5AE2CC8C-54BD-4BD0-9392-2A265393AAE9}" dt="2021-04-22T00:01:43.374" v="4666" actId="1036"/>
          <ac:spMkLst>
            <pc:docMk/>
            <pc:sldMk cId="2963953603" sldId="497"/>
            <ac:spMk id="9" creationId="{CC44E1AF-96C3-4B51-9CED-1881F89E8E77}"/>
          </ac:spMkLst>
        </pc:spChg>
        <pc:picChg chg="add del mod">
          <ac:chgData name="Steve Shellhammer" userId="0e71f22d-ee3e-49c0-82ff-dbc290af8082" providerId="ADAL" clId="{5AE2CC8C-54BD-4BD0-9392-2A265393AAE9}" dt="2021-04-21T23:08:13.796" v="1151" actId="478"/>
          <ac:picMkLst>
            <pc:docMk/>
            <pc:sldMk cId="2963953603" sldId="497"/>
            <ac:picMk id="8" creationId="{6E9BA21D-D9C7-4EDD-838C-C7A7F91B957A}"/>
          </ac:picMkLst>
        </pc:picChg>
        <pc:picChg chg="del">
          <ac:chgData name="Steve Shellhammer" userId="0e71f22d-ee3e-49c0-82ff-dbc290af8082" providerId="ADAL" clId="{5AE2CC8C-54BD-4BD0-9392-2A265393AAE9}" dt="2021-04-21T23:08:39.577" v="1152" actId="478"/>
          <ac:picMkLst>
            <pc:docMk/>
            <pc:sldMk cId="2963953603" sldId="497"/>
            <ac:picMk id="10" creationId="{E18B5114-0087-4FA3-BFBA-765F0F74C232}"/>
          </ac:picMkLst>
        </pc:picChg>
        <pc:picChg chg="add mod">
          <ac:chgData name="Steve Shellhammer" userId="0e71f22d-ee3e-49c0-82ff-dbc290af8082" providerId="ADAL" clId="{5AE2CC8C-54BD-4BD0-9392-2A265393AAE9}" dt="2021-04-22T00:01:43.374" v="4666" actId="1036"/>
          <ac:picMkLst>
            <pc:docMk/>
            <pc:sldMk cId="2963953603" sldId="497"/>
            <ac:picMk id="12" creationId="{1912E62C-D68A-4C06-A304-6F8D6F059FEC}"/>
          </ac:picMkLst>
        </pc:picChg>
      </pc:sldChg>
      <pc:sldChg chg="addSp modSp new mod">
        <pc:chgData name="Steve Shellhammer" userId="0e71f22d-ee3e-49c0-82ff-dbc290af8082" providerId="ADAL" clId="{5AE2CC8C-54BD-4BD0-9392-2A265393AAE9}" dt="2021-04-22T00:02:59.966" v="4689" actId="14100"/>
        <pc:sldMkLst>
          <pc:docMk/>
          <pc:sldMk cId="700908960" sldId="498"/>
        </pc:sldMkLst>
        <pc:spChg chg="mod">
          <ac:chgData name="Steve Shellhammer" userId="0e71f22d-ee3e-49c0-82ff-dbc290af8082" providerId="ADAL" clId="{5AE2CC8C-54BD-4BD0-9392-2A265393AAE9}" dt="2021-04-22T00:02:59.966" v="4689" actId="14100"/>
          <ac:spMkLst>
            <pc:docMk/>
            <pc:sldMk cId="700908960" sldId="498"/>
            <ac:spMk id="2" creationId="{0C524286-70E5-4805-A30D-C30785D0A169}"/>
          </ac:spMkLst>
        </pc:spChg>
        <pc:spChg chg="mod">
          <ac:chgData name="Steve Shellhammer" userId="0e71f22d-ee3e-49c0-82ff-dbc290af8082" providerId="ADAL" clId="{5AE2CC8C-54BD-4BD0-9392-2A265393AAE9}" dt="2021-04-22T00:02:34.942" v="4684" actId="1036"/>
          <ac:spMkLst>
            <pc:docMk/>
            <pc:sldMk cId="700908960" sldId="498"/>
            <ac:spMk id="3" creationId="{5A2506E9-055C-47F5-B780-9EB7BE3A9BBE}"/>
          </ac:spMkLst>
        </pc:spChg>
        <pc:spChg chg="add mod">
          <ac:chgData name="Steve Shellhammer" userId="0e71f22d-ee3e-49c0-82ff-dbc290af8082" providerId="ADAL" clId="{5AE2CC8C-54BD-4BD0-9392-2A265393AAE9}" dt="2021-04-22T00:02:41.966" v="4688" actId="1036"/>
          <ac:spMkLst>
            <pc:docMk/>
            <pc:sldMk cId="700908960" sldId="498"/>
            <ac:spMk id="9" creationId="{5209FE2E-E864-4B84-9250-BDF9F1143C85}"/>
          </ac:spMkLst>
        </pc:spChg>
        <pc:spChg chg="add mod">
          <ac:chgData name="Steve Shellhammer" userId="0e71f22d-ee3e-49c0-82ff-dbc290af8082" providerId="ADAL" clId="{5AE2CC8C-54BD-4BD0-9392-2A265393AAE9}" dt="2021-04-21T23:27:43.505" v="2644" actId="1036"/>
          <ac:spMkLst>
            <pc:docMk/>
            <pc:sldMk cId="700908960" sldId="498"/>
            <ac:spMk id="10" creationId="{DE6368CD-1FA1-42A6-8BC2-F616B32B1757}"/>
          </ac:spMkLst>
        </pc:spChg>
        <pc:picChg chg="add mod">
          <ac:chgData name="Steve Shellhammer" userId="0e71f22d-ee3e-49c0-82ff-dbc290af8082" providerId="ADAL" clId="{5AE2CC8C-54BD-4BD0-9392-2A265393AAE9}" dt="2021-04-22T00:02:34.942" v="4684" actId="1036"/>
          <ac:picMkLst>
            <pc:docMk/>
            <pc:sldMk cId="700908960" sldId="498"/>
            <ac:picMk id="8" creationId="{66F4EBC2-186E-4292-8B3C-0D14A4570965}"/>
          </ac:picMkLst>
        </pc:picChg>
      </pc:sldChg>
      <pc:sldChg chg="modSp new mod">
        <pc:chgData name="Steve Shellhammer" userId="0e71f22d-ee3e-49c0-82ff-dbc290af8082" providerId="ADAL" clId="{5AE2CC8C-54BD-4BD0-9392-2A265393AAE9}" dt="2021-04-23T16:22:45.238" v="5142" actId="1076"/>
        <pc:sldMkLst>
          <pc:docMk/>
          <pc:sldMk cId="333785664" sldId="499"/>
        </pc:sldMkLst>
        <pc:spChg chg="mod">
          <ac:chgData name="Steve Shellhammer" userId="0e71f22d-ee3e-49c0-82ff-dbc290af8082" providerId="ADAL" clId="{5AE2CC8C-54BD-4BD0-9392-2A265393AAE9}" dt="2021-04-21T23:19:28.056" v="2141" actId="14100"/>
          <ac:spMkLst>
            <pc:docMk/>
            <pc:sldMk cId="333785664" sldId="499"/>
            <ac:spMk id="2" creationId="{57FDA659-E8DD-48E1-9BB8-71E8602F0131}"/>
          </ac:spMkLst>
        </pc:spChg>
        <pc:spChg chg="mod">
          <ac:chgData name="Steve Shellhammer" userId="0e71f22d-ee3e-49c0-82ff-dbc290af8082" providerId="ADAL" clId="{5AE2CC8C-54BD-4BD0-9392-2A265393AAE9}" dt="2021-04-23T16:22:45.238" v="5142" actId="1076"/>
          <ac:spMkLst>
            <pc:docMk/>
            <pc:sldMk cId="333785664" sldId="499"/>
            <ac:spMk id="3" creationId="{25816A25-D745-4898-9F55-B6E15A282E09}"/>
          </ac:spMkLst>
        </pc:spChg>
      </pc:sldChg>
      <pc:sldChg chg="modSp new mod">
        <pc:chgData name="Steve Shellhammer" userId="0e71f22d-ee3e-49c0-82ff-dbc290af8082" providerId="ADAL" clId="{5AE2CC8C-54BD-4BD0-9392-2A265393AAE9}" dt="2021-04-23T16:24:02.849" v="5170" actId="20577"/>
        <pc:sldMkLst>
          <pc:docMk/>
          <pc:sldMk cId="4037900903" sldId="500"/>
        </pc:sldMkLst>
        <pc:spChg chg="mod">
          <ac:chgData name="Steve Shellhammer" userId="0e71f22d-ee3e-49c0-82ff-dbc290af8082" providerId="ADAL" clId="{5AE2CC8C-54BD-4BD0-9392-2A265393AAE9}" dt="2021-04-21T23:30:06.492" v="2654" actId="20577"/>
          <ac:spMkLst>
            <pc:docMk/>
            <pc:sldMk cId="4037900903" sldId="500"/>
            <ac:spMk id="2" creationId="{DD303749-4E48-49BA-B517-34967E6EC8A0}"/>
          </ac:spMkLst>
        </pc:spChg>
        <pc:spChg chg="mod">
          <ac:chgData name="Steve Shellhammer" userId="0e71f22d-ee3e-49c0-82ff-dbc290af8082" providerId="ADAL" clId="{5AE2CC8C-54BD-4BD0-9392-2A265393AAE9}" dt="2021-04-23T16:24:02.849" v="5170" actId="20577"/>
          <ac:spMkLst>
            <pc:docMk/>
            <pc:sldMk cId="4037900903" sldId="500"/>
            <ac:spMk id="3" creationId="{5A8E1A93-57F9-4A16-A00E-4DAFC991DBE7}"/>
          </ac:spMkLst>
        </pc:spChg>
      </pc:sldChg>
      <pc:sldChg chg="modSp new mod">
        <pc:chgData name="Steve Shellhammer" userId="0e71f22d-ee3e-49c0-82ff-dbc290af8082" providerId="ADAL" clId="{5AE2CC8C-54BD-4BD0-9392-2A265393AAE9}" dt="2021-04-23T16:24:26.875" v="5175" actId="14100"/>
        <pc:sldMkLst>
          <pc:docMk/>
          <pc:sldMk cId="514910755" sldId="501"/>
        </pc:sldMkLst>
        <pc:spChg chg="mod">
          <ac:chgData name="Steve Shellhammer" userId="0e71f22d-ee3e-49c0-82ff-dbc290af8082" providerId="ADAL" clId="{5AE2CC8C-54BD-4BD0-9392-2A265393AAE9}" dt="2021-04-21T23:36:56.678" v="3574" actId="20577"/>
          <ac:spMkLst>
            <pc:docMk/>
            <pc:sldMk cId="514910755" sldId="501"/>
            <ac:spMk id="2" creationId="{2E5F2D5C-CD52-4140-9D25-98553406A1AD}"/>
          </ac:spMkLst>
        </pc:spChg>
        <pc:spChg chg="mod">
          <ac:chgData name="Steve Shellhammer" userId="0e71f22d-ee3e-49c0-82ff-dbc290af8082" providerId="ADAL" clId="{5AE2CC8C-54BD-4BD0-9392-2A265393AAE9}" dt="2021-04-23T16:24:26.875" v="5175" actId="14100"/>
          <ac:spMkLst>
            <pc:docMk/>
            <pc:sldMk cId="514910755" sldId="501"/>
            <ac:spMk id="3" creationId="{FD0C5417-72D1-41FF-AAAF-A463CE1A52B3}"/>
          </ac:spMkLst>
        </pc:spChg>
      </pc:sldChg>
      <pc:sldChg chg="modSp new del mod">
        <pc:chgData name="Steve Shellhammer" userId="0e71f22d-ee3e-49c0-82ff-dbc290af8082" providerId="ADAL" clId="{5AE2CC8C-54BD-4BD0-9392-2A265393AAE9}" dt="2021-04-21T23:44:44.150" v="4547" actId="47"/>
        <pc:sldMkLst>
          <pc:docMk/>
          <pc:sldMk cId="1677217986" sldId="502"/>
        </pc:sldMkLst>
        <pc:spChg chg="mod">
          <ac:chgData name="Steve Shellhammer" userId="0e71f22d-ee3e-49c0-82ff-dbc290af8082" providerId="ADAL" clId="{5AE2CC8C-54BD-4BD0-9392-2A265393AAE9}" dt="2021-04-21T23:38:28.640" v="3755" actId="404"/>
          <ac:spMkLst>
            <pc:docMk/>
            <pc:sldMk cId="1677217986" sldId="502"/>
            <ac:spMk id="2" creationId="{283EE06D-443A-415C-B0A8-C4BF254D3ABF}"/>
          </ac:spMkLst>
        </pc:spChg>
        <pc:spChg chg="mod">
          <ac:chgData name="Steve Shellhammer" userId="0e71f22d-ee3e-49c0-82ff-dbc290af8082" providerId="ADAL" clId="{5AE2CC8C-54BD-4BD0-9392-2A265393AAE9}" dt="2021-04-21T23:44:33.111" v="4546" actId="1076"/>
          <ac:spMkLst>
            <pc:docMk/>
            <pc:sldMk cId="1677217986" sldId="502"/>
            <ac:spMk id="3" creationId="{02C19FC9-5226-4726-86D4-E7697EC9E905}"/>
          </ac:spMkLst>
        </pc:spChg>
      </pc:sldChg>
      <pc:sldChg chg="delSp modSp new mod">
        <pc:chgData name="Steve Shellhammer" userId="0e71f22d-ee3e-49c0-82ff-dbc290af8082" providerId="ADAL" clId="{5AE2CC8C-54BD-4BD0-9392-2A265393AAE9}" dt="2021-04-21T23:45:18.572" v="4579" actId="403"/>
        <pc:sldMkLst>
          <pc:docMk/>
          <pc:sldMk cId="3594223674" sldId="502"/>
        </pc:sldMkLst>
        <pc:spChg chg="mod">
          <ac:chgData name="Steve Shellhammer" userId="0e71f22d-ee3e-49c0-82ff-dbc290af8082" providerId="ADAL" clId="{5AE2CC8C-54BD-4BD0-9392-2A265393AAE9}" dt="2021-04-21T23:45:18.572" v="4579" actId="403"/>
          <ac:spMkLst>
            <pc:docMk/>
            <pc:sldMk cId="3594223674" sldId="502"/>
            <ac:spMk id="2" creationId="{FBE98FF8-1EC0-4E68-8129-F461E79EE84F}"/>
          </ac:spMkLst>
        </pc:spChg>
        <pc:spChg chg="del">
          <ac:chgData name="Steve Shellhammer" userId="0e71f22d-ee3e-49c0-82ff-dbc290af8082" providerId="ADAL" clId="{5AE2CC8C-54BD-4BD0-9392-2A265393AAE9}" dt="2021-04-21T23:45:09.585" v="4576" actId="478"/>
          <ac:spMkLst>
            <pc:docMk/>
            <pc:sldMk cId="3594223674" sldId="502"/>
            <ac:spMk id="3" creationId="{532DF462-13F9-4CC9-AAF7-8CCD3558E6FA}"/>
          </ac:spMkLst>
        </pc:spChg>
      </pc:sldChg>
      <pc:sldChg chg="addSp delSp modSp new mod">
        <pc:chgData name="Steve Shellhammer" userId="0e71f22d-ee3e-49c0-82ff-dbc290af8082" providerId="ADAL" clId="{5AE2CC8C-54BD-4BD0-9392-2A265393AAE9}" dt="2021-04-22T00:08:13.112" v="4810" actId="478"/>
        <pc:sldMkLst>
          <pc:docMk/>
          <pc:sldMk cId="3104585391" sldId="503"/>
        </pc:sldMkLst>
        <pc:spChg chg="mod">
          <ac:chgData name="Steve Shellhammer" userId="0e71f22d-ee3e-49c0-82ff-dbc290af8082" providerId="ADAL" clId="{5AE2CC8C-54BD-4BD0-9392-2A265393AAE9}" dt="2021-04-21T23:50:17.976" v="4600" actId="14100"/>
          <ac:spMkLst>
            <pc:docMk/>
            <pc:sldMk cId="3104585391" sldId="503"/>
            <ac:spMk id="2" creationId="{8F54DBDA-043B-4381-87F0-6E90E8C6BE86}"/>
          </ac:spMkLst>
        </pc:spChg>
        <pc:spChg chg="del mod">
          <ac:chgData name="Steve Shellhammer" userId="0e71f22d-ee3e-49c0-82ff-dbc290af8082" providerId="ADAL" clId="{5AE2CC8C-54BD-4BD0-9392-2A265393AAE9}" dt="2021-04-22T00:08:09.186" v="4809" actId="478"/>
          <ac:spMkLst>
            <pc:docMk/>
            <pc:sldMk cId="3104585391" sldId="503"/>
            <ac:spMk id="3" creationId="{2C40415E-9D07-4AF3-9DE7-559537B3FFD1}"/>
          </ac:spMkLst>
        </pc:spChg>
        <pc:spChg chg="add del mod">
          <ac:chgData name="Steve Shellhammer" userId="0e71f22d-ee3e-49c0-82ff-dbc290af8082" providerId="ADAL" clId="{5AE2CC8C-54BD-4BD0-9392-2A265393AAE9}" dt="2021-04-22T00:08:13.112" v="4810" actId="478"/>
          <ac:spMkLst>
            <pc:docMk/>
            <pc:sldMk cId="3104585391" sldId="503"/>
            <ac:spMk id="10" creationId="{57A14326-F08F-4E48-A205-6736914D4EC2}"/>
          </ac:spMkLst>
        </pc:spChg>
        <pc:picChg chg="add mod">
          <ac:chgData name="Steve Shellhammer" userId="0e71f22d-ee3e-49c0-82ff-dbc290af8082" providerId="ADAL" clId="{5AE2CC8C-54BD-4BD0-9392-2A265393AAE9}" dt="2021-04-21T23:50:13.347" v="4599" actId="1076"/>
          <ac:picMkLst>
            <pc:docMk/>
            <pc:sldMk cId="3104585391" sldId="503"/>
            <ac:picMk id="8" creationId="{97A4F42C-2FE3-413C-BA2D-92CB091B9F9B}"/>
          </ac:picMkLst>
        </pc:picChg>
      </pc:sldChg>
      <pc:sldChg chg="addSp delSp modSp new mod">
        <pc:chgData name="Steve Shellhammer" userId="0e71f22d-ee3e-49c0-82ff-dbc290af8082" providerId="ADAL" clId="{5AE2CC8C-54BD-4BD0-9392-2A265393AAE9}" dt="2021-04-22T00:00:37.375" v="4656" actId="1035"/>
        <pc:sldMkLst>
          <pc:docMk/>
          <pc:sldMk cId="668802648" sldId="504"/>
        </pc:sldMkLst>
        <pc:spChg chg="mod">
          <ac:chgData name="Steve Shellhammer" userId="0e71f22d-ee3e-49c0-82ff-dbc290af8082" providerId="ADAL" clId="{5AE2CC8C-54BD-4BD0-9392-2A265393AAE9}" dt="2021-04-22T00:00:33.646" v="4655" actId="14100"/>
          <ac:spMkLst>
            <pc:docMk/>
            <pc:sldMk cId="668802648" sldId="504"/>
            <ac:spMk id="2" creationId="{25E7DE1C-152D-4B01-9064-FE57A0465216}"/>
          </ac:spMkLst>
        </pc:spChg>
        <pc:spChg chg="del mod">
          <ac:chgData name="Steve Shellhammer" userId="0e71f22d-ee3e-49c0-82ff-dbc290af8082" providerId="ADAL" clId="{5AE2CC8C-54BD-4BD0-9392-2A265393AAE9}" dt="2021-04-21T23:55:24.744" v="4619" actId="478"/>
          <ac:spMkLst>
            <pc:docMk/>
            <pc:sldMk cId="668802648" sldId="504"/>
            <ac:spMk id="3" creationId="{D200EC5C-BC31-4B98-BD32-C2AA7CD20DFE}"/>
          </ac:spMkLst>
        </pc:spChg>
        <pc:spChg chg="add del mod">
          <ac:chgData name="Steve Shellhammer" userId="0e71f22d-ee3e-49c0-82ff-dbc290af8082" providerId="ADAL" clId="{5AE2CC8C-54BD-4BD0-9392-2A265393AAE9}" dt="2021-04-21T23:55:27.924" v="4620" actId="478"/>
          <ac:spMkLst>
            <pc:docMk/>
            <pc:sldMk cId="668802648" sldId="504"/>
            <ac:spMk id="10" creationId="{369F3F4C-B88A-4E98-AFF7-F9732F8E1218}"/>
          </ac:spMkLst>
        </pc:spChg>
        <pc:picChg chg="add mod">
          <ac:chgData name="Steve Shellhammer" userId="0e71f22d-ee3e-49c0-82ff-dbc290af8082" providerId="ADAL" clId="{5AE2CC8C-54BD-4BD0-9392-2A265393AAE9}" dt="2021-04-22T00:00:37.375" v="4656" actId="1035"/>
          <ac:picMkLst>
            <pc:docMk/>
            <pc:sldMk cId="668802648" sldId="504"/>
            <ac:picMk id="8" creationId="{0596CB9B-9C88-44A6-8CA8-54F8163B3466}"/>
          </ac:picMkLst>
        </pc:picChg>
      </pc:sldChg>
      <pc:sldChg chg="addSp delSp modSp new mod">
        <pc:chgData name="Steve Shellhammer" userId="0e71f22d-ee3e-49c0-82ff-dbc290af8082" providerId="ADAL" clId="{5AE2CC8C-54BD-4BD0-9392-2A265393AAE9}" dt="2021-04-22T00:00:18.576" v="4648" actId="14100"/>
        <pc:sldMkLst>
          <pc:docMk/>
          <pc:sldMk cId="1824480865" sldId="505"/>
        </pc:sldMkLst>
        <pc:spChg chg="mod">
          <ac:chgData name="Steve Shellhammer" userId="0e71f22d-ee3e-49c0-82ff-dbc290af8082" providerId="ADAL" clId="{5AE2CC8C-54BD-4BD0-9392-2A265393AAE9}" dt="2021-04-22T00:00:18.576" v="4648" actId="14100"/>
          <ac:spMkLst>
            <pc:docMk/>
            <pc:sldMk cId="1824480865" sldId="505"/>
            <ac:spMk id="2" creationId="{CDA8E8D4-8E9B-406B-BAF2-884FCADCAF59}"/>
          </ac:spMkLst>
        </pc:spChg>
        <pc:spChg chg="del">
          <ac:chgData name="Steve Shellhammer" userId="0e71f22d-ee3e-49c0-82ff-dbc290af8082" providerId="ADAL" clId="{5AE2CC8C-54BD-4BD0-9392-2A265393AAE9}" dt="2021-04-21T23:56:10.420" v="4637" actId="478"/>
          <ac:spMkLst>
            <pc:docMk/>
            <pc:sldMk cId="1824480865" sldId="505"/>
            <ac:spMk id="3" creationId="{4830D021-166E-4DFE-825A-4E9555FE5D3B}"/>
          </ac:spMkLst>
        </pc:spChg>
        <pc:picChg chg="add mod">
          <ac:chgData name="Steve Shellhammer" userId="0e71f22d-ee3e-49c0-82ff-dbc290af8082" providerId="ADAL" clId="{5AE2CC8C-54BD-4BD0-9392-2A265393AAE9}" dt="2021-04-22T00:00:15.543" v="4647" actId="1076"/>
          <ac:picMkLst>
            <pc:docMk/>
            <pc:sldMk cId="1824480865" sldId="505"/>
            <ac:picMk id="8" creationId="{AAB318AE-D66A-4078-B568-4BE61CF218DC}"/>
          </ac:picMkLst>
        </pc:picChg>
      </pc:sldChg>
      <pc:sldChg chg="addSp delSp modSp new mod">
        <pc:chgData name="Steve Shellhammer" userId="0e71f22d-ee3e-49c0-82ff-dbc290af8082" providerId="ADAL" clId="{5AE2CC8C-54BD-4BD0-9392-2A265393AAE9}" dt="2021-04-26T23:57:39.962" v="5190" actId="1076"/>
        <pc:sldMkLst>
          <pc:docMk/>
          <pc:sldMk cId="3929891046" sldId="506"/>
        </pc:sldMkLst>
        <pc:spChg chg="mod">
          <ac:chgData name="Steve Shellhammer" userId="0e71f22d-ee3e-49c0-82ff-dbc290af8082" providerId="ADAL" clId="{5AE2CC8C-54BD-4BD0-9392-2A265393AAE9}" dt="2021-04-26T23:57:33.515" v="5187" actId="20577"/>
          <ac:spMkLst>
            <pc:docMk/>
            <pc:sldMk cId="3929891046" sldId="506"/>
            <ac:spMk id="2" creationId="{E9AC5550-D991-455D-B49F-5020D9261CF4}"/>
          </ac:spMkLst>
        </pc:spChg>
        <pc:spChg chg="del">
          <ac:chgData name="Steve Shellhammer" userId="0e71f22d-ee3e-49c0-82ff-dbc290af8082" providerId="ADAL" clId="{5AE2CC8C-54BD-4BD0-9392-2A265393AAE9}" dt="2021-04-26T23:57:36.566" v="5188" actId="478"/>
          <ac:spMkLst>
            <pc:docMk/>
            <pc:sldMk cId="3929891046" sldId="506"/>
            <ac:spMk id="3" creationId="{95B5799D-4929-4E73-ADD2-756FB80D1512}"/>
          </ac:spMkLst>
        </pc:spChg>
        <pc:graphicFrameChg chg="add mod">
          <ac:chgData name="Steve Shellhammer" userId="0e71f22d-ee3e-49c0-82ff-dbc290af8082" providerId="ADAL" clId="{5AE2CC8C-54BD-4BD0-9392-2A265393AAE9}" dt="2021-04-26T23:57:39.962" v="5190" actId="1076"/>
          <ac:graphicFrameMkLst>
            <pc:docMk/>
            <pc:sldMk cId="3929891046" sldId="506"/>
            <ac:graphicFrameMk id="7" creationId="{0A894D0C-AFC5-4F8F-9C44-D60DEE33340F}"/>
          </ac:graphicFrameMkLst>
        </pc:graphicFrameChg>
      </pc:sldChg>
    </pc:docChg>
  </pc:docChgLst>
  <pc:docChgLst>
    <pc:chgData name="Steve Shellhammer" userId="0e71f22d-ee3e-49c0-82ff-dbc290af8082" providerId="ADAL" clId="{CC9043EA-6F71-47CC-ABEE-15CAC70879AE}"/>
    <pc:docChg chg="custSel addSld delSld modSld">
      <pc:chgData name="Steve Shellhammer" userId="0e71f22d-ee3e-49c0-82ff-dbc290af8082" providerId="ADAL" clId="{CC9043EA-6F71-47CC-ABEE-15CAC70879AE}" dt="2022-01-26T00:37:01.945" v="226" actId="20577"/>
      <pc:docMkLst>
        <pc:docMk/>
      </pc:docMkLst>
      <pc:sldChg chg="modSp">
        <pc:chgData name="Steve Shellhammer" userId="0e71f22d-ee3e-49c0-82ff-dbc290af8082" providerId="ADAL" clId="{CC9043EA-6F71-47CC-ABEE-15CAC70879AE}" dt="2022-01-25T21:51:00.733" v="12" actId="20577"/>
        <pc:sldMkLst>
          <pc:docMk/>
          <pc:sldMk cId="1268093760" sldId="257"/>
        </pc:sldMkLst>
        <pc:spChg chg="mod">
          <ac:chgData name="Steve Shellhammer" userId="0e71f22d-ee3e-49c0-82ff-dbc290af8082" providerId="ADAL" clId="{CC9043EA-6F71-47CC-ABEE-15CAC70879AE}" dt="2022-01-25T21:51:00.733" v="12" actId="20577"/>
          <ac:spMkLst>
            <pc:docMk/>
            <pc:sldMk cId="1268093760" sldId="257"/>
            <ac:spMk id="3" creationId="{EDDB5013-A2C7-4FAC-881A-93D41F23553A}"/>
          </ac:spMkLst>
        </pc:spChg>
      </pc:sldChg>
      <pc:sldChg chg="modSp mod">
        <pc:chgData name="Steve Shellhammer" userId="0e71f22d-ee3e-49c0-82ff-dbc290af8082" providerId="ADAL" clId="{CC9043EA-6F71-47CC-ABEE-15CAC70879AE}" dt="2022-01-26T00:37:01.945" v="226" actId="20577"/>
        <pc:sldMkLst>
          <pc:docMk/>
          <pc:sldMk cId="1652988365" sldId="258"/>
        </pc:sldMkLst>
        <pc:spChg chg="mod">
          <ac:chgData name="Steve Shellhammer" userId="0e71f22d-ee3e-49c0-82ff-dbc290af8082" providerId="ADAL" clId="{CC9043EA-6F71-47CC-ABEE-15CAC70879AE}" dt="2022-01-25T21:51:11.655" v="21" actId="20577"/>
          <ac:spMkLst>
            <pc:docMk/>
            <pc:sldMk cId="1652988365" sldId="258"/>
            <ac:spMk id="2" creationId="{D5C11D99-D882-4054-ADC3-504D9E2FFAB9}"/>
          </ac:spMkLst>
        </pc:spChg>
        <pc:spChg chg="mod">
          <ac:chgData name="Steve Shellhammer" userId="0e71f22d-ee3e-49c0-82ff-dbc290af8082" providerId="ADAL" clId="{CC9043EA-6F71-47CC-ABEE-15CAC70879AE}" dt="2022-01-26T00:37:01.945" v="226" actId="20577"/>
          <ac:spMkLst>
            <pc:docMk/>
            <pc:sldMk cId="1652988365" sldId="258"/>
            <ac:spMk id="3" creationId="{EB09B830-A4B3-4204-95A4-7BED2A7445B1}"/>
          </ac:spMkLst>
        </pc:spChg>
      </pc:sldChg>
      <pc:sldChg chg="del">
        <pc:chgData name="Steve Shellhammer" userId="0e71f22d-ee3e-49c0-82ff-dbc290af8082" providerId="ADAL" clId="{CC9043EA-6F71-47CC-ABEE-15CAC70879AE}" dt="2022-01-25T21:51:19.722" v="22" actId="47"/>
        <pc:sldMkLst>
          <pc:docMk/>
          <pc:sldMk cId="2577833649" sldId="259"/>
        </pc:sldMkLst>
      </pc:sldChg>
      <pc:sldChg chg="addSp delSp modSp mod">
        <pc:chgData name="Steve Shellhammer" userId="0e71f22d-ee3e-49c0-82ff-dbc290af8082" providerId="ADAL" clId="{CC9043EA-6F71-47CC-ABEE-15CAC70879AE}" dt="2022-01-25T22:04:24.118" v="167" actId="403"/>
        <pc:sldMkLst>
          <pc:docMk/>
          <pc:sldMk cId="2056408364" sldId="260"/>
        </pc:sldMkLst>
        <pc:spChg chg="mod">
          <ac:chgData name="Steve Shellhammer" userId="0e71f22d-ee3e-49c0-82ff-dbc290af8082" providerId="ADAL" clId="{CC9043EA-6F71-47CC-ABEE-15CAC70879AE}" dt="2022-01-25T22:04:16.181" v="166" actId="404"/>
          <ac:spMkLst>
            <pc:docMk/>
            <pc:sldMk cId="2056408364" sldId="260"/>
            <ac:spMk id="2" creationId="{BBE060AA-CEF0-4CDD-9D06-79FF13393F4C}"/>
          </ac:spMkLst>
        </pc:spChg>
        <pc:spChg chg="add del mod">
          <ac:chgData name="Steve Shellhammer" userId="0e71f22d-ee3e-49c0-82ff-dbc290af8082" providerId="ADAL" clId="{CC9043EA-6F71-47CC-ABEE-15CAC70879AE}" dt="2022-01-25T22:03:36.237" v="153" actId="478"/>
          <ac:spMkLst>
            <pc:docMk/>
            <pc:sldMk cId="2056408364" sldId="260"/>
            <ac:spMk id="9" creationId="{E12DC4AF-3BF0-4AEB-9C85-EDAD6F18A274}"/>
          </ac:spMkLst>
        </pc:spChg>
        <pc:graphicFrameChg chg="del">
          <ac:chgData name="Steve Shellhammer" userId="0e71f22d-ee3e-49c0-82ff-dbc290af8082" providerId="ADAL" clId="{CC9043EA-6F71-47CC-ABEE-15CAC70879AE}" dt="2022-01-25T22:03:33.644" v="152" actId="478"/>
          <ac:graphicFrameMkLst>
            <pc:docMk/>
            <pc:sldMk cId="2056408364" sldId="260"/>
            <ac:graphicFrameMk id="7" creationId="{059A9400-15E3-4F8D-ABBD-E308815A203C}"/>
          </ac:graphicFrameMkLst>
        </pc:graphicFrameChg>
        <pc:graphicFrameChg chg="add del mod">
          <ac:chgData name="Steve Shellhammer" userId="0e71f22d-ee3e-49c0-82ff-dbc290af8082" providerId="ADAL" clId="{CC9043EA-6F71-47CC-ABEE-15CAC70879AE}" dt="2022-01-25T21:51:38.297" v="25" actId="478"/>
          <ac:graphicFrameMkLst>
            <pc:docMk/>
            <pc:sldMk cId="2056408364" sldId="260"/>
            <ac:graphicFrameMk id="8" creationId="{F73DD3D2-98F8-4629-B9B1-FEAE465076A0}"/>
          </ac:graphicFrameMkLst>
        </pc:graphicFrameChg>
        <pc:graphicFrameChg chg="add mod modGraphic">
          <ac:chgData name="Steve Shellhammer" userId="0e71f22d-ee3e-49c0-82ff-dbc290af8082" providerId="ADAL" clId="{CC9043EA-6F71-47CC-ABEE-15CAC70879AE}" dt="2022-01-25T22:04:24.118" v="167" actId="403"/>
          <ac:graphicFrameMkLst>
            <pc:docMk/>
            <pc:sldMk cId="2056408364" sldId="260"/>
            <ac:graphicFrameMk id="10" creationId="{FE466454-F0E2-4DCD-A179-B7C76D1B6613}"/>
          </ac:graphicFrameMkLst>
        </pc:graphicFrameChg>
      </pc:sldChg>
      <pc:sldChg chg="addSp delSp modSp new del mod">
        <pc:chgData name="Steve Shellhammer" userId="0e71f22d-ee3e-49c0-82ff-dbc290af8082" providerId="ADAL" clId="{CC9043EA-6F71-47CC-ABEE-15CAC70879AE}" dt="2022-01-25T22:07:14.785" v="168" actId="47"/>
        <pc:sldMkLst>
          <pc:docMk/>
          <pc:sldMk cId="2309229838" sldId="261"/>
        </pc:sldMkLst>
        <pc:spChg chg="del">
          <ac:chgData name="Steve Shellhammer" userId="0e71f22d-ee3e-49c0-82ff-dbc290af8082" providerId="ADAL" clId="{CC9043EA-6F71-47CC-ABEE-15CAC70879AE}" dt="2022-01-25T21:51:48.002" v="27" actId="3680"/>
          <ac:spMkLst>
            <pc:docMk/>
            <pc:sldMk cId="2309229838" sldId="261"/>
            <ac:spMk id="3" creationId="{B4B33DE4-33BF-4489-9AF4-17739295DD5F}"/>
          </ac:spMkLst>
        </pc:spChg>
        <pc:graphicFrameChg chg="add mod ord modGraphic">
          <ac:chgData name="Steve Shellhammer" userId="0e71f22d-ee3e-49c0-82ff-dbc290af8082" providerId="ADAL" clId="{CC9043EA-6F71-47CC-ABEE-15CAC70879AE}" dt="2022-01-25T22:03:26.031" v="151" actId="6549"/>
          <ac:graphicFrameMkLst>
            <pc:docMk/>
            <pc:sldMk cId="2309229838" sldId="261"/>
            <ac:graphicFrameMk id="7" creationId="{5D91BBEE-C108-477B-8A5C-09106F994EAD}"/>
          </ac:graphicFrameMkLst>
        </pc:graphicFrameChg>
      </pc:sldChg>
      <pc:sldChg chg="add del">
        <pc:chgData name="Steve Shellhammer" userId="0e71f22d-ee3e-49c0-82ff-dbc290af8082" providerId="ADAL" clId="{CC9043EA-6F71-47CC-ABEE-15CAC70879AE}" dt="2022-01-25T21:50:50.811" v="1" actId="47"/>
        <pc:sldMkLst>
          <pc:docMk/>
          <pc:sldMk cId="3886577313" sldId="261"/>
        </pc:sldMkLst>
      </pc:sldChg>
      <pc:sldChg chg="modSp new mod">
        <pc:chgData name="Steve Shellhammer" userId="0e71f22d-ee3e-49c0-82ff-dbc290af8082" providerId="ADAL" clId="{CC9043EA-6F71-47CC-ABEE-15CAC70879AE}" dt="2022-01-25T22:07:34.751" v="223" actId="20577"/>
        <pc:sldMkLst>
          <pc:docMk/>
          <pc:sldMk cId="4278205582" sldId="261"/>
        </pc:sldMkLst>
        <pc:spChg chg="mod">
          <ac:chgData name="Steve Shellhammer" userId="0e71f22d-ee3e-49c0-82ff-dbc290af8082" providerId="ADAL" clId="{CC9043EA-6F71-47CC-ABEE-15CAC70879AE}" dt="2022-01-25T22:07:20.778" v="176" actId="20577"/>
          <ac:spMkLst>
            <pc:docMk/>
            <pc:sldMk cId="4278205582" sldId="261"/>
            <ac:spMk id="2" creationId="{BC4255AC-9930-46EA-9C72-0E1FE7568323}"/>
          </ac:spMkLst>
        </pc:spChg>
        <pc:spChg chg="mod">
          <ac:chgData name="Steve Shellhammer" userId="0e71f22d-ee3e-49c0-82ff-dbc290af8082" providerId="ADAL" clId="{CC9043EA-6F71-47CC-ABEE-15CAC70879AE}" dt="2022-01-25T22:07:34.751" v="223" actId="20577"/>
          <ac:spMkLst>
            <pc:docMk/>
            <pc:sldMk cId="4278205582" sldId="261"/>
            <ac:spMk id="3" creationId="{91D131B7-D918-4595-8963-214AAEC8E514}"/>
          </ac:spMkLst>
        </pc:spChg>
      </pc:sldChg>
    </pc:docChg>
  </pc:docChgLst>
  <pc:docChgLst>
    <pc:chgData name="Steve Shellhammer" userId="0e71f22d-ee3e-49c0-82ff-dbc290af8082" providerId="ADAL" clId="{FC49B6D1-531D-4D23-BAE4-B35DFCA18F42}"/>
    <pc:docChg chg="custSel addSld modSld sldOrd">
      <pc:chgData name="Steve Shellhammer" userId="0e71f22d-ee3e-49c0-82ff-dbc290af8082" providerId="ADAL" clId="{FC49B6D1-531D-4D23-BAE4-B35DFCA18F42}" dt="2020-09-09T19:04:48.053" v="1796" actId="20577"/>
      <pc:docMkLst>
        <pc:docMk/>
      </pc:docMkLst>
      <pc:sldChg chg="modSp mod">
        <pc:chgData name="Steve Shellhammer" userId="0e71f22d-ee3e-49c0-82ff-dbc290af8082" providerId="ADAL" clId="{FC49B6D1-531D-4D23-BAE4-B35DFCA18F42}" dt="2020-09-08T19:47:31.833" v="1" actId="20577"/>
        <pc:sldMkLst>
          <pc:docMk/>
          <pc:sldMk cId="0" sldId="256"/>
        </pc:sldMkLst>
        <pc:spChg chg="mod">
          <ac:chgData name="Steve Shellhammer" userId="0e71f22d-ee3e-49c0-82ff-dbc290af8082" providerId="ADAL" clId="{FC49B6D1-531D-4D23-BAE4-B35DFCA18F42}" dt="2020-09-08T19:47:31.833" v="1" actId="20577"/>
          <ac:spMkLst>
            <pc:docMk/>
            <pc:sldMk cId="0" sldId="256"/>
            <ac:spMk id="3074" creationId="{00000000-0000-0000-0000-000000000000}"/>
          </ac:spMkLst>
        </pc:spChg>
      </pc:sldChg>
      <pc:sldChg chg="modSp mod">
        <pc:chgData name="Steve Shellhammer" userId="0e71f22d-ee3e-49c0-82ff-dbc290af8082" providerId="ADAL" clId="{FC49B6D1-531D-4D23-BAE4-B35DFCA18F42}" dt="2020-09-08T19:56:58.713" v="914" actId="20577"/>
        <pc:sldMkLst>
          <pc:docMk/>
          <pc:sldMk cId="1014374459" sldId="480"/>
        </pc:sldMkLst>
        <pc:spChg chg="mod">
          <ac:chgData name="Steve Shellhammer" userId="0e71f22d-ee3e-49c0-82ff-dbc290af8082" providerId="ADAL" clId="{FC49B6D1-531D-4D23-BAE4-B35DFCA18F42}" dt="2020-09-08T19:56:58.713" v="914" actId="20577"/>
          <ac:spMkLst>
            <pc:docMk/>
            <pc:sldMk cId="1014374459" sldId="480"/>
            <ac:spMk id="3" creationId="{06AD7F19-BBE7-42D5-81E1-D0A5F4F8AB06}"/>
          </ac:spMkLst>
        </pc:spChg>
      </pc:sldChg>
      <pc:sldChg chg="modSp mod">
        <pc:chgData name="Steve Shellhammer" userId="0e71f22d-ee3e-49c0-82ff-dbc290af8082" providerId="ADAL" clId="{FC49B6D1-531D-4D23-BAE4-B35DFCA18F42}" dt="2020-09-09T18:57:13.266" v="1697" actId="20577"/>
        <pc:sldMkLst>
          <pc:docMk/>
          <pc:sldMk cId="323650932" sldId="483"/>
        </pc:sldMkLst>
        <pc:spChg chg="mod">
          <ac:chgData name="Steve Shellhammer" userId="0e71f22d-ee3e-49c0-82ff-dbc290af8082" providerId="ADAL" clId="{FC49B6D1-531D-4D23-BAE4-B35DFCA18F42}" dt="2020-09-09T18:55:23.411" v="1696" actId="20577"/>
          <ac:spMkLst>
            <pc:docMk/>
            <pc:sldMk cId="323650932" sldId="483"/>
            <ac:spMk id="2" creationId="{F2038184-57B0-496C-90EE-3FC0489E37DD}"/>
          </ac:spMkLst>
        </pc:spChg>
        <pc:spChg chg="mod">
          <ac:chgData name="Steve Shellhammer" userId="0e71f22d-ee3e-49c0-82ff-dbc290af8082" providerId="ADAL" clId="{FC49B6D1-531D-4D23-BAE4-B35DFCA18F42}" dt="2020-09-09T18:57:13.266" v="1697" actId="20577"/>
          <ac:spMkLst>
            <pc:docMk/>
            <pc:sldMk cId="323650932" sldId="483"/>
            <ac:spMk id="3" creationId="{2568EDD7-0DD7-4C69-9997-C9202D2F8482}"/>
          </ac:spMkLst>
        </pc:spChg>
      </pc:sldChg>
      <pc:sldChg chg="ord">
        <pc:chgData name="Steve Shellhammer" userId="0e71f22d-ee3e-49c0-82ff-dbc290af8082" providerId="ADAL" clId="{FC49B6D1-531D-4D23-BAE4-B35DFCA18F42}" dt="2020-09-08T19:56:28.959" v="892"/>
        <pc:sldMkLst>
          <pc:docMk/>
          <pc:sldMk cId="1334691016" sldId="485"/>
        </pc:sldMkLst>
      </pc:sldChg>
      <pc:sldChg chg="modSp mod">
        <pc:chgData name="Steve Shellhammer" userId="0e71f22d-ee3e-49c0-82ff-dbc290af8082" providerId="ADAL" clId="{FC49B6D1-531D-4D23-BAE4-B35DFCA18F42}" dt="2020-09-08T22:28:26.660" v="1044" actId="20577"/>
        <pc:sldMkLst>
          <pc:docMk/>
          <pc:sldMk cId="3208908905" sldId="488"/>
        </pc:sldMkLst>
        <pc:graphicFrameChg chg="modGraphic">
          <ac:chgData name="Steve Shellhammer" userId="0e71f22d-ee3e-49c0-82ff-dbc290af8082" providerId="ADAL" clId="{FC49B6D1-531D-4D23-BAE4-B35DFCA18F42}" dt="2020-09-08T22:28:26.660" v="1044" actId="20577"/>
          <ac:graphicFrameMkLst>
            <pc:docMk/>
            <pc:sldMk cId="3208908905" sldId="488"/>
            <ac:graphicFrameMk id="7" creationId="{000B318F-0BF1-442D-95EA-0B75D102DB6D}"/>
          </ac:graphicFrameMkLst>
        </pc:graphicFrameChg>
      </pc:sldChg>
      <pc:sldChg chg="ord">
        <pc:chgData name="Steve Shellhammer" userId="0e71f22d-ee3e-49c0-82ff-dbc290af8082" providerId="ADAL" clId="{FC49B6D1-531D-4D23-BAE4-B35DFCA18F42}" dt="2020-09-08T19:56:28.959" v="892"/>
        <pc:sldMkLst>
          <pc:docMk/>
          <pc:sldMk cId="506027600" sldId="490"/>
        </pc:sldMkLst>
      </pc:sldChg>
      <pc:sldChg chg="delSp modSp new mod">
        <pc:chgData name="Steve Shellhammer" userId="0e71f22d-ee3e-49c0-82ff-dbc290af8082" providerId="ADAL" clId="{FC49B6D1-531D-4D23-BAE4-B35DFCA18F42}" dt="2020-09-08T19:49:24.169" v="113" actId="404"/>
        <pc:sldMkLst>
          <pc:docMk/>
          <pc:sldMk cId="313986917" sldId="491"/>
        </pc:sldMkLst>
        <pc:spChg chg="mod">
          <ac:chgData name="Steve Shellhammer" userId="0e71f22d-ee3e-49c0-82ff-dbc290af8082" providerId="ADAL" clId="{FC49B6D1-531D-4D23-BAE4-B35DFCA18F42}" dt="2020-09-08T19:49:24.169" v="113" actId="404"/>
          <ac:spMkLst>
            <pc:docMk/>
            <pc:sldMk cId="313986917" sldId="491"/>
            <ac:spMk id="2" creationId="{D7AD36B4-5E6E-4204-A200-FF4A3582E29F}"/>
          </ac:spMkLst>
        </pc:spChg>
        <pc:spChg chg="del">
          <ac:chgData name="Steve Shellhammer" userId="0e71f22d-ee3e-49c0-82ff-dbc290af8082" providerId="ADAL" clId="{FC49B6D1-531D-4D23-BAE4-B35DFCA18F42}" dt="2020-09-08T19:49:15.861" v="107" actId="478"/>
          <ac:spMkLst>
            <pc:docMk/>
            <pc:sldMk cId="313986917" sldId="491"/>
            <ac:spMk id="3" creationId="{BD090F05-3347-40A0-8CEA-8DDE6C187A43}"/>
          </ac:spMkLst>
        </pc:spChg>
      </pc:sldChg>
      <pc:sldChg chg="modSp new mod">
        <pc:chgData name="Steve Shellhammer" userId="0e71f22d-ee3e-49c0-82ff-dbc290af8082" providerId="ADAL" clId="{FC49B6D1-531D-4D23-BAE4-B35DFCA18F42}" dt="2020-09-08T20:01:57.300" v="989" actId="1076"/>
        <pc:sldMkLst>
          <pc:docMk/>
          <pc:sldMk cId="2263938305" sldId="492"/>
        </pc:sldMkLst>
        <pc:spChg chg="mod">
          <ac:chgData name="Steve Shellhammer" userId="0e71f22d-ee3e-49c0-82ff-dbc290af8082" providerId="ADAL" clId="{FC49B6D1-531D-4D23-BAE4-B35DFCA18F42}" dt="2020-09-08T19:56:16.509" v="890" actId="14100"/>
          <ac:spMkLst>
            <pc:docMk/>
            <pc:sldMk cId="2263938305" sldId="492"/>
            <ac:spMk id="2" creationId="{D040DFCF-B353-4D39-B28B-DD328507CEBA}"/>
          </ac:spMkLst>
        </pc:spChg>
        <pc:spChg chg="mod">
          <ac:chgData name="Steve Shellhammer" userId="0e71f22d-ee3e-49c0-82ff-dbc290af8082" providerId="ADAL" clId="{FC49B6D1-531D-4D23-BAE4-B35DFCA18F42}" dt="2020-09-08T20:01:57.300" v="989" actId="1076"/>
          <ac:spMkLst>
            <pc:docMk/>
            <pc:sldMk cId="2263938305" sldId="492"/>
            <ac:spMk id="3" creationId="{24DF8E25-6F62-4349-86E8-454BB5237C1F}"/>
          </ac:spMkLst>
        </pc:spChg>
      </pc:sldChg>
      <pc:sldChg chg="modSp new mod">
        <pc:chgData name="Steve Shellhammer" userId="0e71f22d-ee3e-49c0-82ff-dbc290af8082" providerId="ADAL" clId="{FC49B6D1-531D-4D23-BAE4-B35DFCA18F42}" dt="2020-09-09T19:04:48.053" v="1796" actId="20577"/>
        <pc:sldMkLst>
          <pc:docMk/>
          <pc:sldMk cId="3297841625" sldId="493"/>
        </pc:sldMkLst>
        <pc:spChg chg="mod">
          <ac:chgData name="Steve Shellhammer" userId="0e71f22d-ee3e-49c0-82ff-dbc290af8082" providerId="ADAL" clId="{FC49B6D1-531D-4D23-BAE4-B35DFCA18F42}" dt="2020-09-09T19:04:48.053" v="1796" actId="20577"/>
          <ac:spMkLst>
            <pc:docMk/>
            <pc:sldMk cId="3297841625" sldId="493"/>
            <ac:spMk id="2" creationId="{45018BB3-22A3-4490-AF3E-A9525A46F6C5}"/>
          </ac:spMkLst>
        </pc:spChg>
        <pc:spChg chg="mod">
          <ac:chgData name="Steve Shellhammer" userId="0e71f22d-ee3e-49c0-82ff-dbc290af8082" providerId="ADAL" clId="{FC49B6D1-531D-4D23-BAE4-B35DFCA18F42}" dt="2020-09-09T18:55:09.888" v="1693" actId="20577"/>
          <ac:spMkLst>
            <pc:docMk/>
            <pc:sldMk cId="3297841625" sldId="493"/>
            <ac:spMk id="3" creationId="{9672F7A1-1651-4BBA-AB39-D03EBE5E37A2}"/>
          </ac:spMkLst>
        </pc:spChg>
      </pc:sldChg>
      <pc:sldChg chg="modSp new mod">
        <pc:chgData name="Steve Shellhammer" userId="0e71f22d-ee3e-49c0-82ff-dbc290af8082" providerId="ADAL" clId="{FC49B6D1-531D-4D23-BAE4-B35DFCA18F42}" dt="2020-09-09T19:00:12.756" v="1794" actId="20577"/>
        <pc:sldMkLst>
          <pc:docMk/>
          <pc:sldMk cId="346948756" sldId="494"/>
        </pc:sldMkLst>
        <pc:spChg chg="mod">
          <ac:chgData name="Steve Shellhammer" userId="0e71f22d-ee3e-49c0-82ff-dbc290af8082" providerId="ADAL" clId="{FC49B6D1-531D-4D23-BAE4-B35DFCA18F42}" dt="2020-09-09T18:59:41.563" v="1779" actId="20577"/>
          <ac:spMkLst>
            <pc:docMk/>
            <pc:sldMk cId="346948756" sldId="494"/>
            <ac:spMk id="2" creationId="{EF1B32FA-F53F-472D-AF4D-29D7874EB198}"/>
          </ac:spMkLst>
        </pc:spChg>
        <pc:spChg chg="mod">
          <ac:chgData name="Steve Shellhammer" userId="0e71f22d-ee3e-49c0-82ff-dbc290af8082" providerId="ADAL" clId="{FC49B6D1-531D-4D23-BAE4-B35DFCA18F42}" dt="2020-09-09T19:00:12.756" v="1794" actId="20577"/>
          <ac:spMkLst>
            <pc:docMk/>
            <pc:sldMk cId="346948756" sldId="494"/>
            <ac:spMk id="3" creationId="{FFE4DCA8-2C23-4120-8CB0-D2B39B05032C}"/>
          </ac:spMkLst>
        </pc:spChg>
      </pc:sldChg>
    </pc:docChg>
  </pc:docChgLst>
  <pc:docChgLst>
    <pc:chgData name="Steve Shellhammer" userId="0e71f22d-ee3e-49c0-82ff-dbc290af8082" providerId="ADAL" clId="{7FD98EB4-0735-4A71-B6D4-8697D04C3E05}"/>
    <pc:docChg chg="undo custSel addSld delSld modSld">
      <pc:chgData name="Steve Shellhammer" userId="0e71f22d-ee3e-49c0-82ff-dbc290af8082" providerId="ADAL" clId="{7FD98EB4-0735-4A71-B6D4-8697D04C3E05}" dt="2021-06-22T23:08:55.401" v="4693" actId="20577"/>
      <pc:docMkLst>
        <pc:docMk/>
      </pc:docMkLst>
      <pc:sldChg chg="modSp mod">
        <pc:chgData name="Steve Shellhammer" userId="0e71f22d-ee3e-49c0-82ff-dbc290af8082" providerId="ADAL" clId="{7FD98EB4-0735-4A71-B6D4-8697D04C3E05}" dt="2021-06-21T20:14:09.633" v="77"/>
        <pc:sldMkLst>
          <pc:docMk/>
          <pc:sldMk cId="0" sldId="256"/>
        </pc:sldMkLst>
        <pc:spChg chg="mod">
          <ac:chgData name="Steve Shellhammer" userId="0e71f22d-ee3e-49c0-82ff-dbc290af8082" providerId="ADAL" clId="{7FD98EB4-0735-4A71-B6D4-8697D04C3E05}" dt="2021-06-21T20:11:35.542" v="54" actId="404"/>
          <ac:spMkLst>
            <pc:docMk/>
            <pc:sldMk cId="0" sldId="256"/>
            <ac:spMk id="3073" creationId="{00000000-0000-0000-0000-000000000000}"/>
          </ac:spMkLst>
        </pc:spChg>
        <pc:spChg chg="mod">
          <ac:chgData name="Steve Shellhammer" userId="0e71f22d-ee3e-49c0-82ff-dbc290af8082" providerId="ADAL" clId="{7FD98EB4-0735-4A71-B6D4-8697D04C3E05}" dt="2021-06-21T20:11:46.522" v="56" actId="20577"/>
          <ac:spMkLst>
            <pc:docMk/>
            <pc:sldMk cId="0" sldId="256"/>
            <ac:spMk id="3074" creationId="{00000000-0000-0000-0000-000000000000}"/>
          </ac:spMkLst>
        </pc:spChg>
        <pc:graphicFrameChg chg="mod modGraphic">
          <ac:chgData name="Steve Shellhammer" userId="0e71f22d-ee3e-49c0-82ff-dbc290af8082" providerId="ADAL" clId="{7FD98EB4-0735-4A71-B6D4-8697D04C3E05}" dt="2021-06-21T20:14:09.633" v="77"/>
          <ac:graphicFrameMkLst>
            <pc:docMk/>
            <pc:sldMk cId="0" sldId="256"/>
            <ac:graphicFrameMk id="10" creationId="{56BFF8FC-15E6-4208-9DB8-296FB6B5AC3E}"/>
          </ac:graphicFrameMkLst>
        </pc:graphicFrameChg>
      </pc:sldChg>
      <pc:sldChg chg="del">
        <pc:chgData name="Steve Shellhammer" userId="0e71f22d-ee3e-49c0-82ff-dbc290af8082" providerId="ADAL" clId="{7FD98EB4-0735-4A71-B6D4-8697D04C3E05}" dt="2021-06-21T20:14:47.073" v="89" actId="47"/>
        <pc:sldMkLst>
          <pc:docMk/>
          <pc:sldMk cId="892577509" sldId="495"/>
        </pc:sldMkLst>
      </pc:sldChg>
      <pc:sldChg chg="del">
        <pc:chgData name="Steve Shellhammer" userId="0e71f22d-ee3e-49c0-82ff-dbc290af8082" providerId="ADAL" clId="{7FD98EB4-0735-4A71-B6D4-8697D04C3E05}" dt="2021-06-21T20:14:47.073" v="89" actId="47"/>
        <pc:sldMkLst>
          <pc:docMk/>
          <pc:sldMk cId="1472924119" sldId="496"/>
        </pc:sldMkLst>
      </pc:sldChg>
      <pc:sldChg chg="del">
        <pc:chgData name="Steve Shellhammer" userId="0e71f22d-ee3e-49c0-82ff-dbc290af8082" providerId="ADAL" clId="{7FD98EB4-0735-4A71-B6D4-8697D04C3E05}" dt="2021-06-21T20:14:47.073" v="89" actId="47"/>
        <pc:sldMkLst>
          <pc:docMk/>
          <pc:sldMk cId="2963953603" sldId="497"/>
        </pc:sldMkLst>
      </pc:sldChg>
      <pc:sldChg chg="del">
        <pc:chgData name="Steve Shellhammer" userId="0e71f22d-ee3e-49c0-82ff-dbc290af8082" providerId="ADAL" clId="{7FD98EB4-0735-4A71-B6D4-8697D04C3E05}" dt="2021-06-21T20:14:47.073" v="89" actId="47"/>
        <pc:sldMkLst>
          <pc:docMk/>
          <pc:sldMk cId="700908960" sldId="498"/>
        </pc:sldMkLst>
      </pc:sldChg>
      <pc:sldChg chg="del">
        <pc:chgData name="Steve Shellhammer" userId="0e71f22d-ee3e-49c0-82ff-dbc290af8082" providerId="ADAL" clId="{7FD98EB4-0735-4A71-B6D4-8697D04C3E05}" dt="2021-06-21T20:14:47.073" v="89" actId="47"/>
        <pc:sldMkLst>
          <pc:docMk/>
          <pc:sldMk cId="333785664" sldId="499"/>
        </pc:sldMkLst>
      </pc:sldChg>
      <pc:sldChg chg="del">
        <pc:chgData name="Steve Shellhammer" userId="0e71f22d-ee3e-49c0-82ff-dbc290af8082" providerId="ADAL" clId="{7FD98EB4-0735-4A71-B6D4-8697D04C3E05}" dt="2021-06-21T20:14:47.073" v="89" actId="47"/>
        <pc:sldMkLst>
          <pc:docMk/>
          <pc:sldMk cId="4037900903" sldId="500"/>
        </pc:sldMkLst>
      </pc:sldChg>
      <pc:sldChg chg="del">
        <pc:chgData name="Steve Shellhammer" userId="0e71f22d-ee3e-49c0-82ff-dbc290af8082" providerId="ADAL" clId="{7FD98EB4-0735-4A71-B6D4-8697D04C3E05}" dt="2021-06-21T20:14:47.073" v="89" actId="47"/>
        <pc:sldMkLst>
          <pc:docMk/>
          <pc:sldMk cId="514910755" sldId="501"/>
        </pc:sldMkLst>
      </pc:sldChg>
      <pc:sldChg chg="del">
        <pc:chgData name="Steve Shellhammer" userId="0e71f22d-ee3e-49c0-82ff-dbc290af8082" providerId="ADAL" clId="{7FD98EB4-0735-4A71-B6D4-8697D04C3E05}" dt="2021-06-21T20:14:47.073" v="89" actId="47"/>
        <pc:sldMkLst>
          <pc:docMk/>
          <pc:sldMk cId="3594223674" sldId="502"/>
        </pc:sldMkLst>
      </pc:sldChg>
      <pc:sldChg chg="del">
        <pc:chgData name="Steve Shellhammer" userId="0e71f22d-ee3e-49c0-82ff-dbc290af8082" providerId="ADAL" clId="{7FD98EB4-0735-4A71-B6D4-8697D04C3E05}" dt="2021-06-21T20:14:47.073" v="89" actId="47"/>
        <pc:sldMkLst>
          <pc:docMk/>
          <pc:sldMk cId="3104585391" sldId="503"/>
        </pc:sldMkLst>
      </pc:sldChg>
      <pc:sldChg chg="del">
        <pc:chgData name="Steve Shellhammer" userId="0e71f22d-ee3e-49c0-82ff-dbc290af8082" providerId="ADAL" clId="{7FD98EB4-0735-4A71-B6D4-8697D04C3E05}" dt="2021-06-21T20:14:47.073" v="89" actId="47"/>
        <pc:sldMkLst>
          <pc:docMk/>
          <pc:sldMk cId="668802648" sldId="504"/>
        </pc:sldMkLst>
      </pc:sldChg>
      <pc:sldChg chg="del">
        <pc:chgData name="Steve Shellhammer" userId="0e71f22d-ee3e-49c0-82ff-dbc290af8082" providerId="ADAL" clId="{7FD98EB4-0735-4A71-B6D4-8697D04C3E05}" dt="2021-06-21T20:14:47.073" v="89" actId="47"/>
        <pc:sldMkLst>
          <pc:docMk/>
          <pc:sldMk cId="1824480865" sldId="505"/>
        </pc:sldMkLst>
      </pc:sldChg>
      <pc:sldChg chg="del">
        <pc:chgData name="Steve Shellhammer" userId="0e71f22d-ee3e-49c0-82ff-dbc290af8082" providerId="ADAL" clId="{7FD98EB4-0735-4A71-B6D4-8697D04C3E05}" dt="2021-06-21T20:14:47.073" v="89" actId="47"/>
        <pc:sldMkLst>
          <pc:docMk/>
          <pc:sldMk cId="3929891046" sldId="506"/>
        </pc:sldMkLst>
      </pc:sldChg>
      <pc:sldChg chg="addSp modSp new mod">
        <pc:chgData name="Steve Shellhammer" userId="0e71f22d-ee3e-49c0-82ff-dbc290af8082" providerId="ADAL" clId="{7FD98EB4-0735-4A71-B6D4-8697D04C3E05}" dt="2021-06-21T20:35:37.542" v="681" actId="6549"/>
        <pc:sldMkLst>
          <pc:docMk/>
          <pc:sldMk cId="2539548716" sldId="507"/>
        </pc:sldMkLst>
        <pc:spChg chg="mod">
          <ac:chgData name="Steve Shellhammer" userId="0e71f22d-ee3e-49c0-82ff-dbc290af8082" providerId="ADAL" clId="{7FD98EB4-0735-4A71-B6D4-8697D04C3E05}" dt="2021-06-21T20:17:11.551" v="96" actId="14100"/>
          <ac:spMkLst>
            <pc:docMk/>
            <pc:sldMk cId="2539548716" sldId="507"/>
            <ac:spMk id="2" creationId="{215A241D-7FC9-4CDC-87DF-41815B1AF81C}"/>
          </ac:spMkLst>
        </pc:spChg>
        <pc:spChg chg="mod">
          <ac:chgData name="Steve Shellhammer" userId="0e71f22d-ee3e-49c0-82ff-dbc290af8082" providerId="ADAL" clId="{7FD98EB4-0735-4A71-B6D4-8697D04C3E05}" dt="2021-06-21T20:35:37.542" v="681" actId="6549"/>
          <ac:spMkLst>
            <pc:docMk/>
            <pc:sldMk cId="2539548716" sldId="507"/>
            <ac:spMk id="3" creationId="{EA047805-A180-4C08-BD26-4E2C237DE358}"/>
          </ac:spMkLst>
        </pc:spChg>
        <pc:spChg chg="add mod">
          <ac:chgData name="Steve Shellhammer" userId="0e71f22d-ee3e-49c0-82ff-dbc290af8082" providerId="ADAL" clId="{7FD98EB4-0735-4A71-B6D4-8697D04C3E05}" dt="2021-06-21T20:19:38.691" v="228" actId="1076"/>
          <ac:spMkLst>
            <pc:docMk/>
            <pc:sldMk cId="2539548716" sldId="507"/>
            <ac:spMk id="8" creationId="{AFE48272-1472-4795-8BCF-858992E7899D}"/>
          </ac:spMkLst>
        </pc:spChg>
        <pc:graphicFrameChg chg="add mod modGraphic">
          <ac:chgData name="Steve Shellhammer" userId="0e71f22d-ee3e-49c0-82ff-dbc290af8082" providerId="ADAL" clId="{7FD98EB4-0735-4A71-B6D4-8697D04C3E05}" dt="2021-06-21T20:19:34.546" v="227" actId="1036"/>
          <ac:graphicFrameMkLst>
            <pc:docMk/>
            <pc:sldMk cId="2539548716" sldId="507"/>
            <ac:graphicFrameMk id="7" creationId="{39AB0C3C-42B4-402D-AF89-196D231FA1C8}"/>
          </ac:graphicFrameMkLst>
        </pc:graphicFrameChg>
      </pc:sldChg>
      <pc:sldChg chg="addSp delSp modSp new mod">
        <pc:chgData name="Steve Shellhammer" userId="0e71f22d-ee3e-49c0-82ff-dbc290af8082" providerId="ADAL" clId="{7FD98EB4-0735-4A71-B6D4-8697D04C3E05}" dt="2021-06-21T22:05:21.526" v="1123" actId="20577"/>
        <pc:sldMkLst>
          <pc:docMk/>
          <pc:sldMk cId="1348969420" sldId="508"/>
        </pc:sldMkLst>
        <pc:spChg chg="mod">
          <ac:chgData name="Steve Shellhammer" userId="0e71f22d-ee3e-49c0-82ff-dbc290af8082" providerId="ADAL" clId="{7FD98EB4-0735-4A71-B6D4-8697D04C3E05}" dt="2021-06-21T20:24:01.108" v="262" actId="14100"/>
          <ac:spMkLst>
            <pc:docMk/>
            <pc:sldMk cId="1348969420" sldId="508"/>
            <ac:spMk id="2" creationId="{267F8BE1-91B4-4E4D-ACFE-9AB69559C616}"/>
          </ac:spMkLst>
        </pc:spChg>
        <pc:spChg chg="mod">
          <ac:chgData name="Steve Shellhammer" userId="0e71f22d-ee3e-49c0-82ff-dbc290af8082" providerId="ADAL" clId="{7FD98EB4-0735-4A71-B6D4-8697D04C3E05}" dt="2021-06-21T20:24:48.621" v="272" actId="1076"/>
          <ac:spMkLst>
            <pc:docMk/>
            <pc:sldMk cId="1348969420" sldId="508"/>
            <ac:spMk id="3" creationId="{AF2189DB-921C-4EB6-8E28-F4B1366B5054}"/>
          </ac:spMkLst>
        </pc:spChg>
        <pc:spChg chg="add mod">
          <ac:chgData name="Steve Shellhammer" userId="0e71f22d-ee3e-49c0-82ff-dbc290af8082" providerId="ADAL" clId="{7FD98EB4-0735-4A71-B6D4-8697D04C3E05}" dt="2021-06-21T22:05:21.526" v="1123" actId="20577"/>
          <ac:spMkLst>
            <pc:docMk/>
            <pc:sldMk cId="1348969420" sldId="508"/>
            <ac:spMk id="8" creationId="{7094B0A0-63B3-4B0D-830B-6D1D4CA17560}"/>
          </ac:spMkLst>
        </pc:spChg>
        <pc:picChg chg="add del mod">
          <ac:chgData name="Steve Shellhammer" userId="0e71f22d-ee3e-49c0-82ff-dbc290af8082" providerId="ADAL" clId="{7FD98EB4-0735-4A71-B6D4-8697D04C3E05}" dt="2021-06-21T20:29:12.847" v="323" actId="478"/>
          <ac:picMkLst>
            <pc:docMk/>
            <pc:sldMk cId="1348969420" sldId="508"/>
            <ac:picMk id="7" creationId="{FF9D11EE-BD40-4DB9-BFDC-F95C4D9F107C}"/>
          </ac:picMkLst>
        </pc:picChg>
        <pc:picChg chg="add mod">
          <ac:chgData name="Steve Shellhammer" userId="0e71f22d-ee3e-49c0-82ff-dbc290af8082" providerId="ADAL" clId="{7FD98EB4-0735-4A71-B6D4-8697D04C3E05}" dt="2021-06-21T20:26:54.976" v="296" actId="1076"/>
          <ac:picMkLst>
            <pc:docMk/>
            <pc:sldMk cId="1348969420" sldId="508"/>
            <ac:picMk id="9" creationId="{B917BD7A-A376-4AAF-A9CB-123DA2EB57BB}"/>
          </ac:picMkLst>
        </pc:picChg>
        <pc:picChg chg="add mod">
          <ac:chgData name="Steve Shellhammer" userId="0e71f22d-ee3e-49c0-82ff-dbc290af8082" providerId="ADAL" clId="{7FD98EB4-0735-4A71-B6D4-8697D04C3E05}" dt="2021-06-21T20:29:30.734" v="325" actId="1076"/>
          <ac:picMkLst>
            <pc:docMk/>
            <pc:sldMk cId="1348969420" sldId="508"/>
            <ac:picMk id="11" creationId="{150C02AE-0E80-47D2-9EEA-A11200C4AD01}"/>
          </ac:picMkLst>
        </pc:picChg>
      </pc:sldChg>
      <pc:sldChg chg="modSp new del mod">
        <pc:chgData name="Steve Shellhammer" userId="0e71f22d-ee3e-49c0-82ff-dbc290af8082" providerId="ADAL" clId="{7FD98EB4-0735-4A71-B6D4-8697D04C3E05}" dt="2021-06-21T20:19:45.973" v="229" actId="47"/>
        <pc:sldMkLst>
          <pc:docMk/>
          <pc:sldMk cId="2478688492" sldId="508"/>
        </pc:sldMkLst>
        <pc:spChg chg="mod">
          <ac:chgData name="Steve Shellhammer" userId="0e71f22d-ee3e-49c0-82ff-dbc290af8082" providerId="ADAL" clId="{7FD98EB4-0735-4A71-B6D4-8697D04C3E05}" dt="2021-06-21T20:18:58.671" v="205" actId="14100"/>
          <ac:spMkLst>
            <pc:docMk/>
            <pc:sldMk cId="2478688492" sldId="508"/>
            <ac:spMk id="3" creationId="{DB6ED07E-51AD-4E29-BBB7-211EC274EB1A}"/>
          </ac:spMkLst>
        </pc:spChg>
      </pc:sldChg>
      <pc:sldChg chg="addSp modSp new mod">
        <pc:chgData name="Steve Shellhammer" userId="0e71f22d-ee3e-49c0-82ff-dbc290af8082" providerId="ADAL" clId="{7FD98EB4-0735-4A71-B6D4-8697D04C3E05}" dt="2021-06-21T20:29:03.395" v="322" actId="1076"/>
        <pc:sldMkLst>
          <pc:docMk/>
          <pc:sldMk cId="696669391" sldId="509"/>
        </pc:sldMkLst>
        <pc:spChg chg="mod">
          <ac:chgData name="Steve Shellhammer" userId="0e71f22d-ee3e-49c0-82ff-dbc290af8082" providerId="ADAL" clId="{7FD98EB4-0735-4A71-B6D4-8697D04C3E05}" dt="2021-06-21T20:27:13.708" v="299" actId="14100"/>
          <ac:spMkLst>
            <pc:docMk/>
            <pc:sldMk cId="696669391" sldId="509"/>
            <ac:spMk id="2" creationId="{B3CED5C1-F80B-466C-BBDA-DCB94499050D}"/>
          </ac:spMkLst>
        </pc:spChg>
        <pc:spChg chg="mod">
          <ac:chgData name="Steve Shellhammer" userId="0e71f22d-ee3e-49c0-82ff-dbc290af8082" providerId="ADAL" clId="{7FD98EB4-0735-4A71-B6D4-8697D04C3E05}" dt="2021-06-21T20:28:01.812" v="313" actId="1076"/>
          <ac:spMkLst>
            <pc:docMk/>
            <pc:sldMk cId="696669391" sldId="509"/>
            <ac:spMk id="3" creationId="{63E5000B-22BC-4F9A-8569-83E48E749D3C}"/>
          </ac:spMkLst>
        </pc:spChg>
        <pc:spChg chg="add mod">
          <ac:chgData name="Steve Shellhammer" userId="0e71f22d-ee3e-49c0-82ff-dbc290af8082" providerId="ADAL" clId="{7FD98EB4-0735-4A71-B6D4-8697D04C3E05}" dt="2021-06-21T20:28:45.039" v="320" actId="1076"/>
          <ac:spMkLst>
            <pc:docMk/>
            <pc:sldMk cId="696669391" sldId="509"/>
            <ac:spMk id="8" creationId="{65FDAF3B-7722-49C3-BDE2-D3012C81B39F}"/>
          </ac:spMkLst>
        </pc:spChg>
        <pc:picChg chg="add mod">
          <ac:chgData name="Steve Shellhammer" userId="0e71f22d-ee3e-49c0-82ff-dbc290af8082" providerId="ADAL" clId="{7FD98EB4-0735-4A71-B6D4-8697D04C3E05}" dt="2021-06-21T20:28:04.067" v="314" actId="1076"/>
          <ac:picMkLst>
            <pc:docMk/>
            <pc:sldMk cId="696669391" sldId="509"/>
            <ac:picMk id="7" creationId="{74CBF2A6-C6BE-4625-B7AF-BA987F1DC3BD}"/>
          </ac:picMkLst>
        </pc:picChg>
        <pc:picChg chg="add mod">
          <ac:chgData name="Steve Shellhammer" userId="0e71f22d-ee3e-49c0-82ff-dbc290af8082" providerId="ADAL" clId="{7FD98EB4-0735-4A71-B6D4-8697D04C3E05}" dt="2021-06-21T20:29:03.395" v="322" actId="1076"/>
          <ac:picMkLst>
            <pc:docMk/>
            <pc:sldMk cId="696669391" sldId="509"/>
            <ac:picMk id="9" creationId="{9A2979BC-DE61-4C3C-A799-2A89C2B0BF71}"/>
          </ac:picMkLst>
        </pc:picChg>
      </pc:sldChg>
      <pc:sldChg chg="modSp new mod">
        <pc:chgData name="Steve Shellhammer" userId="0e71f22d-ee3e-49c0-82ff-dbc290af8082" providerId="ADAL" clId="{7FD98EB4-0735-4A71-B6D4-8697D04C3E05}" dt="2021-06-21T22:08:05.287" v="1346" actId="1076"/>
        <pc:sldMkLst>
          <pc:docMk/>
          <pc:sldMk cId="2530872900" sldId="510"/>
        </pc:sldMkLst>
        <pc:spChg chg="mod">
          <ac:chgData name="Steve Shellhammer" userId="0e71f22d-ee3e-49c0-82ff-dbc290af8082" providerId="ADAL" clId="{7FD98EB4-0735-4A71-B6D4-8697D04C3E05}" dt="2021-06-21T22:08:02.427" v="1345" actId="1076"/>
          <ac:spMkLst>
            <pc:docMk/>
            <pc:sldMk cId="2530872900" sldId="510"/>
            <ac:spMk id="2" creationId="{61842C6D-AB3A-4A60-98CA-174CC57FAC40}"/>
          </ac:spMkLst>
        </pc:spChg>
        <pc:spChg chg="mod">
          <ac:chgData name="Steve Shellhammer" userId="0e71f22d-ee3e-49c0-82ff-dbc290af8082" providerId="ADAL" clId="{7FD98EB4-0735-4A71-B6D4-8697D04C3E05}" dt="2021-06-21T22:08:05.287" v="1346" actId="1076"/>
          <ac:spMkLst>
            <pc:docMk/>
            <pc:sldMk cId="2530872900" sldId="510"/>
            <ac:spMk id="3" creationId="{77B240E7-9771-4A11-B605-BAFE9669292C}"/>
          </ac:spMkLst>
        </pc:spChg>
      </pc:sldChg>
      <pc:sldChg chg="addSp modSp new mod">
        <pc:chgData name="Steve Shellhammer" userId="0e71f22d-ee3e-49c0-82ff-dbc290af8082" providerId="ADAL" clId="{7FD98EB4-0735-4A71-B6D4-8697D04C3E05}" dt="2021-06-21T22:23:41.254" v="2636" actId="20577"/>
        <pc:sldMkLst>
          <pc:docMk/>
          <pc:sldMk cId="4109633702" sldId="511"/>
        </pc:sldMkLst>
        <pc:spChg chg="mod">
          <ac:chgData name="Steve Shellhammer" userId="0e71f22d-ee3e-49c0-82ff-dbc290af8082" providerId="ADAL" clId="{7FD98EB4-0735-4A71-B6D4-8697D04C3E05}" dt="2021-06-21T22:13:12.399" v="1973" actId="1076"/>
          <ac:spMkLst>
            <pc:docMk/>
            <pc:sldMk cId="4109633702" sldId="511"/>
            <ac:spMk id="2" creationId="{75775BC8-A4BE-4737-964E-AD05452727B5}"/>
          </ac:spMkLst>
        </pc:spChg>
        <pc:spChg chg="mod">
          <ac:chgData name="Steve Shellhammer" userId="0e71f22d-ee3e-49c0-82ff-dbc290af8082" providerId="ADAL" clId="{7FD98EB4-0735-4A71-B6D4-8697D04C3E05}" dt="2021-06-21T22:23:25.708" v="2630"/>
          <ac:spMkLst>
            <pc:docMk/>
            <pc:sldMk cId="4109633702" sldId="511"/>
            <ac:spMk id="3" creationId="{FCD6B3E8-82F6-4CC8-9E4A-FCB4FCD3282E}"/>
          </ac:spMkLst>
        </pc:spChg>
        <pc:spChg chg="add mod">
          <ac:chgData name="Steve Shellhammer" userId="0e71f22d-ee3e-49c0-82ff-dbc290af8082" providerId="ADAL" clId="{7FD98EB4-0735-4A71-B6D4-8697D04C3E05}" dt="2021-06-21T22:23:41.254" v="2636" actId="20577"/>
          <ac:spMkLst>
            <pc:docMk/>
            <pc:sldMk cId="4109633702" sldId="511"/>
            <ac:spMk id="8" creationId="{DAF29CEC-9302-4ED9-9A6B-1BE1B559061C}"/>
          </ac:spMkLst>
        </pc:spChg>
        <pc:spChg chg="add mod">
          <ac:chgData name="Steve Shellhammer" userId="0e71f22d-ee3e-49c0-82ff-dbc290af8082" providerId="ADAL" clId="{7FD98EB4-0735-4A71-B6D4-8697D04C3E05}" dt="2021-06-21T22:17:41.762" v="2149" actId="1076"/>
          <ac:spMkLst>
            <pc:docMk/>
            <pc:sldMk cId="4109633702" sldId="511"/>
            <ac:spMk id="9" creationId="{7AA0220D-7F06-4E33-B78E-B4C0AF5E87FB}"/>
          </ac:spMkLst>
        </pc:spChg>
        <pc:spChg chg="add mod">
          <ac:chgData name="Steve Shellhammer" userId="0e71f22d-ee3e-49c0-82ff-dbc290af8082" providerId="ADAL" clId="{7FD98EB4-0735-4A71-B6D4-8697D04C3E05}" dt="2021-06-21T22:22:04.513" v="2627" actId="1076"/>
          <ac:spMkLst>
            <pc:docMk/>
            <pc:sldMk cId="4109633702" sldId="511"/>
            <ac:spMk id="10" creationId="{F28E3058-8DA3-41D1-8EC2-198F83470B7F}"/>
          </ac:spMkLst>
        </pc:spChg>
        <pc:picChg chg="add mod">
          <ac:chgData name="Steve Shellhammer" userId="0e71f22d-ee3e-49c0-82ff-dbc290af8082" providerId="ADAL" clId="{7FD98EB4-0735-4A71-B6D4-8697D04C3E05}" dt="2021-06-21T22:15:50.985" v="2073" actId="1076"/>
          <ac:picMkLst>
            <pc:docMk/>
            <pc:sldMk cId="4109633702" sldId="511"/>
            <ac:picMk id="7" creationId="{C5E8D1C6-5A8F-4D6C-9E42-441D2253DD85}"/>
          </ac:picMkLst>
        </pc:picChg>
      </pc:sldChg>
      <pc:sldChg chg="addSp delSp modSp new mod">
        <pc:chgData name="Steve Shellhammer" userId="0e71f22d-ee3e-49c0-82ff-dbc290af8082" providerId="ADAL" clId="{7FD98EB4-0735-4A71-B6D4-8697D04C3E05}" dt="2021-06-21T22:35:20.795" v="2857" actId="1035"/>
        <pc:sldMkLst>
          <pc:docMk/>
          <pc:sldMk cId="892882887" sldId="512"/>
        </pc:sldMkLst>
        <pc:spChg chg="mod">
          <ac:chgData name="Steve Shellhammer" userId="0e71f22d-ee3e-49c0-82ff-dbc290af8082" providerId="ADAL" clId="{7FD98EB4-0735-4A71-B6D4-8697D04C3E05}" dt="2021-06-21T22:35:12.358" v="2846" actId="14100"/>
          <ac:spMkLst>
            <pc:docMk/>
            <pc:sldMk cId="892882887" sldId="512"/>
            <ac:spMk id="2" creationId="{169EA10F-A069-4C35-AC1E-E9C7D09657E9}"/>
          </ac:spMkLst>
        </pc:spChg>
        <pc:spChg chg="mod">
          <ac:chgData name="Steve Shellhammer" userId="0e71f22d-ee3e-49c0-82ff-dbc290af8082" providerId="ADAL" clId="{7FD98EB4-0735-4A71-B6D4-8697D04C3E05}" dt="2021-06-21T22:35:14.719" v="2847" actId="1076"/>
          <ac:spMkLst>
            <pc:docMk/>
            <pc:sldMk cId="892882887" sldId="512"/>
            <ac:spMk id="3" creationId="{CB56D29E-EBF4-4343-AE63-ACA0DE870AFA}"/>
          </ac:spMkLst>
        </pc:spChg>
        <pc:spChg chg="add mod">
          <ac:chgData name="Steve Shellhammer" userId="0e71f22d-ee3e-49c0-82ff-dbc290af8082" providerId="ADAL" clId="{7FD98EB4-0735-4A71-B6D4-8697D04C3E05}" dt="2021-06-21T22:35:20.795" v="2857" actId="1035"/>
          <ac:spMkLst>
            <pc:docMk/>
            <pc:sldMk cId="892882887" sldId="512"/>
            <ac:spMk id="8" creationId="{CDE1195A-B0E3-4B3A-A3E7-614762451F44}"/>
          </ac:spMkLst>
        </pc:spChg>
        <pc:spChg chg="add mod">
          <ac:chgData name="Steve Shellhammer" userId="0e71f22d-ee3e-49c0-82ff-dbc290af8082" providerId="ADAL" clId="{7FD98EB4-0735-4A71-B6D4-8697D04C3E05}" dt="2021-06-21T22:35:20.795" v="2857" actId="1035"/>
          <ac:spMkLst>
            <pc:docMk/>
            <pc:sldMk cId="892882887" sldId="512"/>
            <ac:spMk id="9" creationId="{06F9B81C-B972-47B3-978D-0E28E046F196}"/>
          </ac:spMkLst>
        </pc:spChg>
        <pc:picChg chg="add del mod">
          <ac:chgData name="Steve Shellhammer" userId="0e71f22d-ee3e-49c0-82ff-dbc290af8082" providerId="ADAL" clId="{7FD98EB4-0735-4A71-B6D4-8697D04C3E05}" dt="2021-06-21T22:35:05.933" v="2845" actId="478"/>
          <ac:picMkLst>
            <pc:docMk/>
            <pc:sldMk cId="892882887" sldId="512"/>
            <ac:picMk id="7" creationId="{09EE8AB9-9289-4D88-9B2A-7D78C5F3FFF4}"/>
          </ac:picMkLst>
        </pc:picChg>
      </pc:sldChg>
      <pc:sldChg chg="addSp modSp new mod">
        <pc:chgData name="Steve Shellhammer" userId="0e71f22d-ee3e-49c0-82ff-dbc290af8082" providerId="ADAL" clId="{7FD98EB4-0735-4A71-B6D4-8697D04C3E05}" dt="2021-06-22T23:08:55.401" v="4693" actId="20577"/>
        <pc:sldMkLst>
          <pc:docMk/>
          <pc:sldMk cId="2398506557" sldId="513"/>
        </pc:sldMkLst>
        <pc:spChg chg="mod">
          <ac:chgData name="Steve Shellhammer" userId="0e71f22d-ee3e-49c0-82ff-dbc290af8082" providerId="ADAL" clId="{7FD98EB4-0735-4A71-B6D4-8697D04C3E05}" dt="2021-06-21T22:50:17.189" v="3644" actId="14100"/>
          <ac:spMkLst>
            <pc:docMk/>
            <pc:sldMk cId="2398506557" sldId="513"/>
            <ac:spMk id="2" creationId="{8491DDE4-2B88-4AAF-ABF8-6D71F0717907}"/>
          </ac:spMkLst>
        </pc:spChg>
        <pc:spChg chg="mod">
          <ac:chgData name="Steve Shellhammer" userId="0e71f22d-ee3e-49c0-82ff-dbc290af8082" providerId="ADAL" clId="{7FD98EB4-0735-4A71-B6D4-8697D04C3E05}" dt="2021-06-21T22:51:16.646" v="3660" actId="1076"/>
          <ac:spMkLst>
            <pc:docMk/>
            <pc:sldMk cId="2398506557" sldId="513"/>
            <ac:spMk id="3" creationId="{603250B9-7E14-4589-B1C4-66FAF0625DBF}"/>
          </ac:spMkLst>
        </pc:spChg>
        <pc:spChg chg="add mod">
          <ac:chgData name="Steve Shellhammer" userId="0e71f22d-ee3e-49c0-82ff-dbc290af8082" providerId="ADAL" clId="{7FD98EB4-0735-4A71-B6D4-8697D04C3E05}" dt="2021-06-21T22:50:24.034" v="3646" actId="1076"/>
          <ac:spMkLst>
            <pc:docMk/>
            <pc:sldMk cId="2398506557" sldId="513"/>
            <ac:spMk id="7" creationId="{DDEB0690-3E8F-46ED-B342-37EBB3DECCC2}"/>
          </ac:spMkLst>
        </pc:spChg>
        <pc:spChg chg="add mod">
          <ac:chgData name="Steve Shellhammer" userId="0e71f22d-ee3e-49c0-82ff-dbc290af8082" providerId="ADAL" clId="{7FD98EB4-0735-4A71-B6D4-8697D04C3E05}" dt="2021-06-21T22:51:22.855" v="3662" actId="1076"/>
          <ac:spMkLst>
            <pc:docMk/>
            <pc:sldMk cId="2398506557" sldId="513"/>
            <ac:spMk id="8" creationId="{6CE12F95-4018-4DF2-8792-E6CF28231EF5}"/>
          </ac:spMkLst>
        </pc:spChg>
        <pc:spChg chg="add mod">
          <ac:chgData name="Steve Shellhammer" userId="0e71f22d-ee3e-49c0-82ff-dbc290af8082" providerId="ADAL" clId="{7FD98EB4-0735-4A71-B6D4-8697D04C3E05}" dt="2021-06-22T23:08:55.401" v="4693" actId="20577"/>
          <ac:spMkLst>
            <pc:docMk/>
            <pc:sldMk cId="2398506557" sldId="513"/>
            <ac:spMk id="9" creationId="{903D063C-F842-4A9D-A88E-FBA6E41B6EB2}"/>
          </ac:spMkLst>
        </pc:spChg>
      </pc:sldChg>
      <pc:sldChg chg="modSp new mod">
        <pc:chgData name="Steve Shellhammer" userId="0e71f22d-ee3e-49c0-82ff-dbc290af8082" providerId="ADAL" clId="{7FD98EB4-0735-4A71-B6D4-8697D04C3E05}" dt="2021-06-21T22:54:51.003" v="4139" actId="27107"/>
        <pc:sldMkLst>
          <pc:docMk/>
          <pc:sldMk cId="1261565682" sldId="514"/>
        </pc:sldMkLst>
        <pc:spChg chg="mod">
          <ac:chgData name="Steve Shellhammer" userId="0e71f22d-ee3e-49c0-82ff-dbc290af8082" providerId="ADAL" clId="{7FD98EB4-0735-4A71-B6D4-8697D04C3E05}" dt="2021-06-21T22:51:50.163" v="3686" actId="20577"/>
          <ac:spMkLst>
            <pc:docMk/>
            <pc:sldMk cId="1261565682" sldId="514"/>
            <ac:spMk id="2" creationId="{F961E17E-8DBD-4FDF-B13E-0AC5A8F1A198}"/>
          </ac:spMkLst>
        </pc:spChg>
        <pc:spChg chg="mod">
          <ac:chgData name="Steve Shellhammer" userId="0e71f22d-ee3e-49c0-82ff-dbc290af8082" providerId="ADAL" clId="{7FD98EB4-0735-4A71-B6D4-8697D04C3E05}" dt="2021-06-21T22:54:51.003" v="4139" actId="27107"/>
          <ac:spMkLst>
            <pc:docMk/>
            <pc:sldMk cId="1261565682" sldId="514"/>
            <ac:spMk id="3" creationId="{982715ED-DD49-4FEC-B6F7-2365FBE12DA6}"/>
          </ac:spMkLst>
        </pc:spChg>
      </pc:sldChg>
      <pc:sldChg chg="modSp new del mod">
        <pc:chgData name="Steve Shellhammer" userId="0e71f22d-ee3e-49c0-82ff-dbc290af8082" providerId="ADAL" clId="{7FD98EB4-0735-4A71-B6D4-8697D04C3E05}" dt="2021-06-21T22:51:33.204" v="3664" actId="47"/>
        <pc:sldMkLst>
          <pc:docMk/>
          <pc:sldMk cId="3160590053" sldId="514"/>
        </pc:sldMkLst>
        <pc:spChg chg="mod">
          <ac:chgData name="Steve Shellhammer" userId="0e71f22d-ee3e-49c0-82ff-dbc290af8082" providerId="ADAL" clId="{7FD98EB4-0735-4A71-B6D4-8697D04C3E05}" dt="2021-06-21T22:50:05.047" v="3641" actId="14100"/>
          <ac:spMkLst>
            <pc:docMk/>
            <pc:sldMk cId="3160590053" sldId="514"/>
            <ac:spMk id="3" creationId="{683D8A85-DCA9-4EE9-B95E-19F551D6DF25}"/>
          </ac:spMkLst>
        </pc:spChg>
      </pc:sldChg>
      <pc:sldChg chg="modSp new mod">
        <pc:chgData name="Steve Shellhammer" userId="0e71f22d-ee3e-49c0-82ff-dbc290af8082" providerId="ADAL" clId="{7FD98EB4-0735-4A71-B6D4-8697D04C3E05}" dt="2021-06-21T22:58:07.834" v="4687" actId="20577"/>
        <pc:sldMkLst>
          <pc:docMk/>
          <pc:sldMk cId="158806586" sldId="515"/>
        </pc:sldMkLst>
        <pc:spChg chg="mod">
          <ac:chgData name="Steve Shellhammer" userId="0e71f22d-ee3e-49c0-82ff-dbc290af8082" providerId="ADAL" clId="{7FD98EB4-0735-4A71-B6D4-8697D04C3E05}" dt="2021-06-21T22:55:19.334" v="4147" actId="20577"/>
          <ac:spMkLst>
            <pc:docMk/>
            <pc:sldMk cId="158806586" sldId="515"/>
            <ac:spMk id="2" creationId="{90B759D4-CF00-4D5D-8066-DD9A0FD948A4}"/>
          </ac:spMkLst>
        </pc:spChg>
        <pc:spChg chg="mod">
          <ac:chgData name="Steve Shellhammer" userId="0e71f22d-ee3e-49c0-82ff-dbc290af8082" providerId="ADAL" clId="{7FD98EB4-0735-4A71-B6D4-8697D04C3E05}" dt="2021-06-21T22:58:07.834" v="4687" actId="20577"/>
          <ac:spMkLst>
            <pc:docMk/>
            <pc:sldMk cId="158806586" sldId="515"/>
            <ac:spMk id="3" creationId="{0B04AE32-A9F3-4E40-A8C4-9FEA2A137B1C}"/>
          </ac:spMkLst>
        </pc:spChg>
      </pc:sldChg>
    </pc:docChg>
  </pc:docChgLst>
  <pc:docChgLst>
    <pc:chgData name="Steve Shellhammer" userId="0e71f22d-ee3e-49c0-82ff-dbc290af8082" providerId="ADAL" clId="{BC1A68F2-2C94-409D-B15B-E70CE4D3DE2B}"/>
    <pc:docChg chg="undo redo custSel modSld">
      <pc:chgData name="Steve Shellhammer" userId="0e71f22d-ee3e-49c0-82ff-dbc290af8082" providerId="ADAL" clId="{BC1A68F2-2C94-409D-B15B-E70CE4D3DE2B}" dt="2021-07-13T21:13:39.358" v="241" actId="20577"/>
      <pc:docMkLst>
        <pc:docMk/>
      </pc:docMkLst>
      <pc:sldChg chg="modSp mod">
        <pc:chgData name="Steve Shellhammer" userId="0e71f22d-ee3e-49c0-82ff-dbc290af8082" providerId="ADAL" clId="{BC1A68F2-2C94-409D-B15B-E70CE4D3DE2B}" dt="2021-07-13T19:14:36.136" v="1" actId="20577"/>
        <pc:sldMkLst>
          <pc:docMk/>
          <pc:sldMk cId="0" sldId="256"/>
        </pc:sldMkLst>
        <pc:spChg chg="mod">
          <ac:chgData name="Steve Shellhammer" userId="0e71f22d-ee3e-49c0-82ff-dbc290af8082" providerId="ADAL" clId="{BC1A68F2-2C94-409D-B15B-E70CE4D3DE2B}" dt="2021-07-13T19:14:36.136" v="1" actId="20577"/>
          <ac:spMkLst>
            <pc:docMk/>
            <pc:sldMk cId="0" sldId="256"/>
            <ac:spMk id="3074" creationId="{00000000-0000-0000-0000-000000000000}"/>
          </ac:spMkLst>
        </pc:spChg>
      </pc:sldChg>
      <pc:sldChg chg="addSp delSp modSp mod">
        <pc:chgData name="Steve Shellhammer" userId="0e71f22d-ee3e-49c0-82ff-dbc290af8082" providerId="ADAL" clId="{BC1A68F2-2C94-409D-B15B-E70CE4D3DE2B}" dt="2021-07-13T21:13:09.740" v="225" actId="1036"/>
        <pc:sldMkLst>
          <pc:docMk/>
          <pc:sldMk cId="4109633702" sldId="511"/>
        </pc:sldMkLst>
        <pc:spChg chg="mod">
          <ac:chgData name="Steve Shellhammer" userId="0e71f22d-ee3e-49c0-82ff-dbc290af8082" providerId="ADAL" clId="{BC1A68F2-2C94-409D-B15B-E70CE4D3DE2B}" dt="2021-07-13T21:12:54.194" v="219" actId="14100"/>
          <ac:spMkLst>
            <pc:docMk/>
            <pc:sldMk cId="4109633702" sldId="511"/>
            <ac:spMk id="3" creationId="{FCD6B3E8-82F6-4CC8-9E4A-FCB4FCD3282E}"/>
          </ac:spMkLst>
        </pc:spChg>
        <pc:spChg chg="mod">
          <ac:chgData name="Steve Shellhammer" userId="0e71f22d-ee3e-49c0-82ff-dbc290af8082" providerId="ADAL" clId="{BC1A68F2-2C94-409D-B15B-E70CE4D3DE2B}" dt="2021-07-13T21:13:03.174" v="221" actId="1076"/>
          <ac:spMkLst>
            <pc:docMk/>
            <pc:sldMk cId="4109633702" sldId="511"/>
            <ac:spMk id="8" creationId="{DAF29CEC-9302-4ED9-9A6B-1BE1B559061C}"/>
          </ac:spMkLst>
        </pc:spChg>
        <pc:spChg chg="add del mod">
          <ac:chgData name="Steve Shellhammer" userId="0e71f22d-ee3e-49c0-82ff-dbc290af8082" providerId="ADAL" clId="{BC1A68F2-2C94-409D-B15B-E70CE4D3DE2B}" dt="2021-07-13T21:12:07.584" v="214" actId="164"/>
          <ac:spMkLst>
            <pc:docMk/>
            <pc:sldMk cId="4109633702" sldId="511"/>
            <ac:spMk id="9" creationId="{82EAA1B7-39D9-458F-B0EF-886584A85F03}"/>
          </ac:spMkLst>
        </pc:spChg>
        <pc:spChg chg="mod">
          <ac:chgData name="Steve Shellhammer" userId="0e71f22d-ee3e-49c0-82ff-dbc290af8082" providerId="ADAL" clId="{BC1A68F2-2C94-409D-B15B-E70CE4D3DE2B}" dt="2021-07-13T21:12:07.584" v="214" actId="164"/>
          <ac:spMkLst>
            <pc:docMk/>
            <pc:sldMk cId="4109633702" sldId="511"/>
            <ac:spMk id="11" creationId="{C8B285BC-2FF4-48DD-ADB5-A6ED6F5AAF74}"/>
          </ac:spMkLst>
        </pc:spChg>
        <pc:grpChg chg="add mod">
          <ac:chgData name="Steve Shellhammer" userId="0e71f22d-ee3e-49c0-82ff-dbc290af8082" providerId="ADAL" clId="{BC1A68F2-2C94-409D-B15B-E70CE4D3DE2B}" dt="2021-07-13T21:13:09.740" v="225" actId="1036"/>
          <ac:grpSpMkLst>
            <pc:docMk/>
            <pc:sldMk cId="4109633702" sldId="511"/>
            <ac:grpSpMk id="10" creationId="{7B6F907E-A831-4708-A373-56CAC73E3FBD}"/>
          </ac:grpSpMkLst>
        </pc:grpChg>
        <pc:picChg chg="mod">
          <ac:chgData name="Steve Shellhammer" userId="0e71f22d-ee3e-49c0-82ff-dbc290af8082" providerId="ADAL" clId="{BC1A68F2-2C94-409D-B15B-E70CE4D3DE2B}" dt="2021-07-13T21:12:55.700" v="220" actId="1076"/>
          <ac:picMkLst>
            <pc:docMk/>
            <pc:sldMk cId="4109633702" sldId="511"/>
            <ac:picMk id="7" creationId="{C5E8D1C6-5A8F-4D6C-9E42-441D2253DD85}"/>
          </ac:picMkLst>
        </pc:picChg>
      </pc:sldChg>
      <pc:sldChg chg="modSp mod">
        <pc:chgData name="Steve Shellhammer" userId="0e71f22d-ee3e-49c0-82ff-dbc290af8082" providerId="ADAL" clId="{BC1A68F2-2C94-409D-B15B-E70CE4D3DE2B}" dt="2021-07-13T21:07:39.558" v="131" actId="115"/>
        <pc:sldMkLst>
          <pc:docMk/>
          <pc:sldMk cId="4023721527" sldId="516"/>
        </pc:sldMkLst>
        <pc:spChg chg="mod">
          <ac:chgData name="Steve Shellhammer" userId="0e71f22d-ee3e-49c0-82ff-dbc290af8082" providerId="ADAL" clId="{BC1A68F2-2C94-409D-B15B-E70CE4D3DE2B}" dt="2021-07-13T21:07:39.558" v="131" actId="115"/>
          <ac:spMkLst>
            <pc:docMk/>
            <pc:sldMk cId="4023721527" sldId="516"/>
            <ac:spMk id="3" creationId="{B1259139-D612-4788-9835-14D9DC82B062}"/>
          </ac:spMkLst>
        </pc:spChg>
      </pc:sldChg>
      <pc:sldChg chg="modSp mod">
        <pc:chgData name="Steve Shellhammer" userId="0e71f22d-ee3e-49c0-82ff-dbc290af8082" providerId="ADAL" clId="{BC1A68F2-2C94-409D-B15B-E70CE4D3DE2B}" dt="2021-07-13T21:13:39.358" v="241" actId="20577"/>
        <pc:sldMkLst>
          <pc:docMk/>
          <pc:sldMk cId="296882006" sldId="520"/>
        </pc:sldMkLst>
        <pc:spChg chg="mod">
          <ac:chgData name="Steve Shellhammer" userId="0e71f22d-ee3e-49c0-82ff-dbc290af8082" providerId="ADAL" clId="{BC1A68F2-2C94-409D-B15B-E70CE4D3DE2B}" dt="2021-07-13T21:13:39.358" v="241" actId="20577"/>
          <ac:spMkLst>
            <pc:docMk/>
            <pc:sldMk cId="296882006" sldId="520"/>
            <ac:spMk id="3" creationId="{084B1034-2D32-419B-BB54-6179631EF0DF}"/>
          </ac:spMkLst>
        </pc:spChg>
        <pc:spChg chg="mod">
          <ac:chgData name="Steve Shellhammer" userId="0e71f22d-ee3e-49c0-82ff-dbc290af8082" providerId="ADAL" clId="{BC1A68F2-2C94-409D-B15B-E70CE4D3DE2B}" dt="2021-07-13T20:28:52.685" v="128" actId="20577"/>
          <ac:spMkLst>
            <pc:docMk/>
            <pc:sldMk cId="296882006" sldId="520"/>
            <ac:spMk id="7" creationId="{2A491CB3-30C7-4827-93B0-17A1C767EE79}"/>
          </ac:spMkLst>
        </pc:spChg>
        <pc:spChg chg="mod">
          <ac:chgData name="Steve Shellhammer" userId="0e71f22d-ee3e-49c0-82ff-dbc290af8082" providerId="ADAL" clId="{BC1A68F2-2C94-409D-B15B-E70CE4D3DE2B}" dt="2021-07-13T20:28:54.679" v="130" actId="20577"/>
          <ac:spMkLst>
            <pc:docMk/>
            <pc:sldMk cId="296882006" sldId="520"/>
            <ac:spMk id="8" creationId="{97788F95-D0F5-4CF1-BA54-8C6F926ECBF4}"/>
          </ac:spMkLst>
        </pc:spChg>
        <pc:spChg chg="mod">
          <ac:chgData name="Steve Shellhammer" userId="0e71f22d-ee3e-49c0-82ff-dbc290af8082" providerId="ADAL" clId="{BC1A68F2-2C94-409D-B15B-E70CE4D3DE2B}" dt="2021-07-13T19:52:00.882" v="114" actId="20577"/>
          <ac:spMkLst>
            <pc:docMk/>
            <pc:sldMk cId="296882006" sldId="520"/>
            <ac:spMk id="9" creationId="{C62673C3-6221-4BC3-8091-4AB470312F22}"/>
          </ac:spMkLst>
        </pc:spChg>
      </pc:sldChg>
      <pc:sldChg chg="modSp mod">
        <pc:chgData name="Steve Shellhammer" userId="0e71f22d-ee3e-49c0-82ff-dbc290af8082" providerId="ADAL" clId="{BC1A68F2-2C94-409D-B15B-E70CE4D3DE2B}" dt="2021-07-13T19:50:38.116" v="89" actId="14100"/>
        <pc:sldMkLst>
          <pc:docMk/>
          <pc:sldMk cId="3832592430" sldId="522"/>
        </pc:sldMkLst>
        <pc:spChg chg="mod">
          <ac:chgData name="Steve Shellhammer" userId="0e71f22d-ee3e-49c0-82ff-dbc290af8082" providerId="ADAL" clId="{BC1A68F2-2C94-409D-B15B-E70CE4D3DE2B}" dt="2021-07-13T19:50:23.526" v="87" actId="6549"/>
          <ac:spMkLst>
            <pc:docMk/>
            <pc:sldMk cId="3832592430" sldId="522"/>
            <ac:spMk id="3" creationId="{FF1A6A67-1B16-4157-9B29-59D09BB30E35}"/>
          </ac:spMkLst>
        </pc:spChg>
        <pc:spChg chg="mod">
          <ac:chgData name="Steve Shellhammer" userId="0e71f22d-ee3e-49c0-82ff-dbc290af8082" providerId="ADAL" clId="{BC1A68F2-2C94-409D-B15B-E70CE4D3DE2B}" dt="2021-07-13T19:49:09.328" v="83" actId="1076"/>
          <ac:spMkLst>
            <pc:docMk/>
            <pc:sldMk cId="3832592430" sldId="522"/>
            <ac:spMk id="7" creationId="{0FBDF828-F787-4E1B-9518-88D2B6D36AC0}"/>
          </ac:spMkLst>
        </pc:spChg>
        <pc:spChg chg="mod">
          <ac:chgData name="Steve Shellhammer" userId="0e71f22d-ee3e-49c0-82ff-dbc290af8082" providerId="ADAL" clId="{BC1A68F2-2C94-409D-B15B-E70CE4D3DE2B}" dt="2021-07-13T19:50:38.116" v="89" actId="14100"/>
          <ac:spMkLst>
            <pc:docMk/>
            <pc:sldMk cId="3832592430" sldId="522"/>
            <ac:spMk id="8" creationId="{A501D644-0D32-460F-A3DE-9D68C9933154}"/>
          </ac:spMkLst>
        </pc:spChg>
      </pc:sldChg>
    </pc:docChg>
  </pc:docChgLst>
  <pc:docChgLst>
    <pc:chgData name="Steve Shellhammer" userId="0e71f22d-ee3e-49c0-82ff-dbc290af8082" providerId="ADAL" clId="{5057674F-65FE-451C-893C-82634109ADB4}"/>
    <pc:docChg chg="undo custSel addSld delSld modSld">
      <pc:chgData name="Steve Shellhammer" userId="0e71f22d-ee3e-49c0-82ff-dbc290af8082" providerId="ADAL" clId="{5057674F-65FE-451C-893C-82634109ADB4}" dt="2022-01-25T20:40:37.132" v="677" actId="122"/>
      <pc:docMkLst>
        <pc:docMk/>
      </pc:docMkLst>
      <pc:sldChg chg="modSp mod">
        <pc:chgData name="Steve Shellhammer" userId="0e71f22d-ee3e-49c0-82ff-dbc290af8082" providerId="ADAL" clId="{5057674F-65FE-451C-893C-82634109ADB4}" dt="2022-01-25T20:29:27.585" v="78" actId="20577"/>
        <pc:sldMkLst>
          <pc:docMk/>
          <pc:sldMk cId="0" sldId="256"/>
        </pc:sldMkLst>
        <pc:spChg chg="mod">
          <ac:chgData name="Steve Shellhammer" userId="0e71f22d-ee3e-49c0-82ff-dbc290af8082" providerId="ADAL" clId="{5057674F-65FE-451C-893C-82634109ADB4}" dt="2022-01-25T20:29:27.585" v="78" actId="20577"/>
          <ac:spMkLst>
            <pc:docMk/>
            <pc:sldMk cId="0" sldId="256"/>
            <ac:spMk id="3073" creationId="{00000000-0000-0000-0000-000000000000}"/>
          </ac:spMkLst>
        </pc:spChg>
      </pc:sldChg>
      <pc:sldChg chg="modSp new mod">
        <pc:chgData name="Steve Shellhammer" userId="0e71f22d-ee3e-49c0-82ff-dbc290af8082" providerId="ADAL" clId="{5057674F-65FE-451C-893C-82634109ADB4}" dt="2022-01-25T20:32:04.038" v="344" actId="1076"/>
        <pc:sldMkLst>
          <pc:docMk/>
          <pc:sldMk cId="1268093760" sldId="257"/>
        </pc:sldMkLst>
        <pc:spChg chg="mod">
          <ac:chgData name="Steve Shellhammer" userId="0e71f22d-ee3e-49c0-82ff-dbc290af8082" providerId="ADAL" clId="{5057674F-65FE-451C-893C-82634109ADB4}" dt="2022-01-25T20:29:42.817" v="90" actId="20577"/>
          <ac:spMkLst>
            <pc:docMk/>
            <pc:sldMk cId="1268093760" sldId="257"/>
            <ac:spMk id="2" creationId="{B2F9C27A-5170-4ABC-BEE5-ADC49BEC3788}"/>
          </ac:spMkLst>
        </pc:spChg>
        <pc:spChg chg="mod">
          <ac:chgData name="Steve Shellhammer" userId="0e71f22d-ee3e-49c0-82ff-dbc290af8082" providerId="ADAL" clId="{5057674F-65FE-451C-893C-82634109ADB4}" dt="2022-01-25T20:32:04.038" v="344" actId="1076"/>
          <ac:spMkLst>
            <pc:docMk/>
            <pc:sldMk cId="1268093760" sldId="257"/>
            <ac:spMk id="3" creationId="{EDDB5013-A2C7-4FAC-881A-93D41F23553A}"/>
          </ac:spMkLst>
        </pc:spChg>
      </pc:sldChg>
      <pc:sldChg chg="del">
        <pc:chgData name="Steve Shellhammer" userId="0e71f22d-ee3e-49c0-82ff-dbc290af8082" providerId="ADAL" clId="{5057674F-65FE-451C-893C-82634109ADB4}" dt="2022-01-25T20:29:35.238" v="79" actId="47"/>
        <pc:sldMkLst>
          <pc:docMk/>
          <pc:sldMk cId="1818284453" sldId="257"/>
        </pc:sldMkLst>
      </pc:sldChg>
      <pc:sldChg chg="del">
        <pc:chgData name="Steve Shellhammer" userId="0e71f22d-ee3e-49c0-82ff-dbc290af8082" providerId="ADAL" clId="{5057674F-65FE-451C-893C-82634109ADB4}" dt="2022-01-25T20:29:35.238" v="79" actId="47"/>
        <pc:sldMkLst>
          <pc:docMk/>
          <pc:sldMk cId="356621778" sldId="258"/>
        </pc:sldMkLst>
      </pc:sldChg>
      <pc:sldChg chg="addSp modSp new mod">
        <pc:chgData name="Steve Shellhammer" userId="0e71f22d-ee3e-49c0-82ff-dbc290af8082" providerId="ADAL" clId="{5057674F-65FE-451C-893C-82634109ADB4}" dt="2022-01-25T20:35:08.875" v="504" actId="1076"/>
        <pc:sldMkLst>
          <pc:docMk/>
          <pc:sldMk cId="1652988365" sldId="258"/>
        </pc:sldMkLst>
        <pc:spChg chg="mod">
          <ac:chgData name="Steve Shellhammer" userId="0e71f22d-ee3e-49c0-82ff-dbc290af8082" providerId="ADAL" clId="{5057674F-65FE-451C-893C-82634109ADB4}" dt="2022-01-25T20:32:31.225" v="373" actId="14100"/>
          <ac:spMkLst>
            <pc:docMk/>
            <pc:sldMk cId="1652988365" sldId="258"/>
            <ac:spMk id="2" creationId="{D5C11D99-D882-4054-ADC3-504D9E2FFAB9}"/>
          </ac:spMkLst>
        </pc:spChg>
        <pc:spChg chg="mod">
          <ac:chgData name="Steve Shellhammer" userId="0e71f22d-ee3e-49c0-82ff-dbc290af8082" providerId="ADAL" clId="{5057674F-65FE-451C-893C-82634109ADB4}" dt="2022-01-25T20:35:08.875" v="504" actId="1076"/>
          <ac:spMkLst>
            <pc:docMk/>
            <pc:sldMk cId="1652988365" sldId="258"/>
            <ac:spMk id="3" creationId="{EB09B830-A4B3-4204-95A4-7BED2A7445B1}"/>
          </ac:spMkLst>
        </pc:spChg>
        <pc:picChg chg="add mod">
          <ac:chgData name="Steve Shellhammer" userId="0e71f22d-ee3e-49c0-82ff-dbc290af8082" providerId="ADAL" clId="{5057674F-65FE-451C-893C-82634109ADB4}" dt="2022-01-25T20:33:15.888" v="379" actId="1076"/>
          <ac:picMkLst>
            <pc:docMk/>
            <pc:sldMk cId="1652988365" sldId="258"/>
            <ac:picMk id="8" creationId="{256F7918-8A28-45BD-8919-0BDB3A580B1E}"/>
          </ac:picMkLst>
        </pc:picChg>
      </pc:sldChg>
      <pc:sldChg chg="del">
        <pc:chgData name="Steve Shellhammer" userId="0e71f22d-ee3e-49c0-82ff-dbc290af8082" providerId="ADAL" clId="{5057674F-65FE-451C-893C-82634109ADB4}" dt="2022-01-25T20:29:35.238" v="79" actId="47"/>
        <pc:sldMkLst>
          <pc:docMk/>
          <pc:sldMk cId="1216426484" sldId="259"/>
        </pc:sldMkLst>
      </pc:sldChg>
      <pc:sldChg chg="addSp delSp modSp add mod">
        <pc:chgData name="Steve Shellhammer" userId="0e71f22d-ee3e-49c0-82ff-dbc290af8082" providerId="ADAL" clId="{5057674F-65FE-451C-893C-82634109ADB4}" dt="2022-01-25T20:36:03.374" v="554" actId="14100"/>
        <pc:sldMkLst>
          <pc:docMk/>
          <pc:sldMk cId="2577833649" sldId="259"/>
        </pc:sldMkLst>
        <pc:spChg chg="mod">
          <ac:chgData name="Steve Shellhammer" userId="0e71f22d-ee3e-49c0-82ff-dbc290af8082" providerId="ADAL" clId="{5057674F-65FE-451C-893C-82634109ADB4}" dt="2022-01-25T20:35:40.388" v="549" actId="20577"/>
          <ac:spMkLst>
            <pc:docMk/>
            <pc:sldMk cId="2577833649" sldId="259"/>
            <ac:spMk id="2" creationId="{D5C11D99-D882-4054-ADC3-504D9E2FFAB9}"/>
          </ac:spMkLst>
        </pc:spChg>
        <pc:spChg chg="mod">
          <ac:chgData name="Steve Shellhammer" userId="0e71f22d-ee3e-49c0-82ff-dbc290af8082" providerId="ADAL" clId="{5057674F-65FE-451C-893C-82634109ADB4}" dt="2022-01-25T20:36:03.374" v="554" actId="14100"/>
          <ac:spMkLst>
            <pc:docMk/>
            <pc:sldMk cId="2577833649" sldId="259"/>
            <ac:spMk id="3" creationId="{EB09B830-A4B3-4204-95A4-7BED2A7445B1}"/>
          </ac:spMkLst>
        </pc:spChg>
        <pc:picChg chg="del">
          <ac:chgData name="Steve Shellhammer" userId="0e71f22d-ee3e-49c0-82ff-dbc290af8082" providerId="ADAL" clId="{5057674F-65FE-451C-893C-82634109ADB4}" dt="2022-01-25T20:35:16.192" v="506" actId="478"/>
          <ac:picMkLst>
            <pc:docMk/>
            <pc:sldMk cId="2577833649" sldId="259"/>
            <ac:picMk id="8" creationId="{256F7918-8A28-45BD-8919-0BDB3A580B1E}"/>
          </ac:picMkLst>
        </pc:picChg>
        <pc:picChg chg="add mod">
          <ac:chgData name="Steve Shellhammer" userId="0e71f22d-ee3e-49c0-82ff-dbc290af8082" providerId="ADAL" clId="{5057674F-65FE-451C-893C-82634109ADB4}" dt="2022-01-25T20:35:59.446" v="553" actId="1076"/>
          <ac:picMkLst>
            <pc:docMk/>
            <pc:sldMk cId="2577833649" sldId="259"/>
            <ac:picMk id="9" creationId="{521F447F-9B4E-4C61-90C4-2D322357DBFB}"/>
          </ac:picMkLst>
        </pc:picChg>
      </pc:sldChg>
      <pc:sldChg chg="del">
        <pc:chgData name="Steve Shellhammer" userId="0e71f22d-ee3e-49c0-82ff-dbc290af8082" providerId="ADAL" clId="{5057674F-65FE-451C-893C-82634109ADB4}" dt="2022-01-25T20:29:35.238" v="79" actId="47"/>
        <pc:sldMkLst>
          <pc:docMk/>
          <pc:sldMk cId="1903606974" sldId="260"/>
        </pc:sldMkLst>
      </pc:sldChg>
      <pc:sldChg chg="addSp delSp modSp new mod">
        <pc:chgData name="Steve Shellhammer" userId="0e71f22d-ee3e-49c0-82ff-dbc290af8082" providerId="ADAL" clId="{5057674F-65FE-451C-893C-82634109ADB4}" dt="2022-01-25T20:40:37.132" v="677" actId="122"/>
        <pc:sldMkLst>
          <pc:docMk/>
          <pc:sldMk cId="2056408364" sldId="260"/>
        </pc:sldMkLst>
        <pc:spChg chg="mod">
          <ac:chgData name="Steve Shellhammer" userId="0e71f22d-ee3e-49c0-82ff-dbc290af8082" providerId="ADAL" clId="{5057674F-65FE-451C-893C-82634109ADB4}" dt="2022-01-25T20:37:04.871" v="601" actId="14100"/>
          <ac:spMkLst>
            <pc:docMk/>
            <pc:sldMk cId="2056408364" sldId="260"/>
            <ac:spMk id="2" creationId="{BBE060AA-CEF0-4CDD-9D06-79FF13393F4C}"/>
          </ac:spMkLst>
        </pc:spChg>
        <pc:spChg chg="del">
          <ac:chgData name="Steve Shellhammer" userId="0e71f22d-ee3e-49c0-82ff-dbc290af8082" providerId="ADAL" clId="{5057674F-65FE-451C-893C-82634109ADB4}" dt="2022-01-25T20:36:23.308" v="556" actId="3680"/>
          <ac:spMkLst>
            <pc:docMk/>
            <pc:sldMk cId="2056408364" sldId="260"/>
            <ac:spMk id="3" creationId="{D0612867-AD46-42CB-B519-59D771C904DE}"/>
          </ac:spMkLst>
        </pc:spChg>
        <pc:graphicFrameChg chg="add mod ord modGraphic">
          <ac:chgData name="Steve Shellhammer" userId="0e71f22d-ee3e-49c0-82ff-dbc290af8082" providerId="ADAL" clId="{5057674F-65FE-451C-893C-82634109ADB4}" dt="2022-01-25T20:40:37.132" v="677" actId="122"/>
          <ac:graphicFrameMkLst>
            <pc:docMk/>
            <pc:sldMk cId="2056408364" sldId="260"/>
            <ac:graphicFrameMk id="7" creationId="{059A9400-15E3-4F8D-ABBD-E308815A203C}"/>
          </ac:graphicFrameMkLst>
        </pc:graphicFrameChg>
      </pc:sldChg>
    </pc:docChg>
  </pc:docChgLst>
  <pc:docChgLst>
    <pc:chgData name="Steve Shellhammer" userId="0e71f22d-ee3e-49c0-82ff-dbc290af8082" providerId="ADAL" clId="{B332D6AD-E8CB-4E27-97C9-7983ED3C121C}"/>
    <pc:docChg chg="undo custSel addSld delSld modSld">
      <pc:chgData name="Steve Shellhammer" userId="0e71f22d-ee3e-49c0-82ff-dbc290af8082" providerId="ADAL" clId="{B332D6AD-E8CB-4E27-97C9-7983ED3C121C}" dt="2021-11-04T23:55:43.917" v="2428" actId="114"/>
      <pc:docMkLst>
        <pc:docMk/>
      </pc:docMkLst>
      <pc:sldChg chg="addSp delSp modSp mod">
        <pc:chgData name="Steve Shellhammer" userId="0e71f22d-ee3e-49c0-82ff-dbc290af8082" providerId="ADAL" clId="{B332D6AD-E8CB-4E27-97C9-7983ED3C121C}" dt="2021-11-04T23:49:52.837" v="2315" actId="20577"/>
        <pc:sldMkLst>
          <pc:docMk/>
          <pc:sldMk cId="0" sldId="256"/>
        </pc:sldMkLst>
        <pc:spChg chg="add del mod">
          <ac:chgData name="Steve Shellhammer" userId="0e71f22d-ee3e-49c0-82ff-dbc290af8082" providerId="ADAL" clId="{B332D6AD-E8CB-4E27-97C9-7983ED3C121C}" dt="2021-10-29T17:14:30.751" v="14" actId="478"/>
          <ac:spMkLst>
            <pc:docMk/>
            <pc:sldMk cId="0" sldId="256"/>
            <ac:spMk id="3" creationId="{D4906F00-46AA-40F5-87F9-9C7E93EBB1F6}"/>
          </ac:spMkLst>
        </pc:spChg>
        <pc:spChg chg="mod">
          <ac:chgData name="Steve Shellhammer" userId="0e71f22d-ee3e-49c0-82ff-dbc290af8082" providerId="ADAL" clId="{B332D6AD-E8CB-4E27-97C9-7983ED3C121C}" dt="2021-11-04T23:49:52.837" v="2315" actId="20577"/>
          <ac:spMkLst>
            <pc:docMk/>
            <pc:sldMk cId="0" sldId="256"/>
            <ac:spMk id="3073" creationId="{00000000-0000-0000-0000-000000000000}"/>
          </ac:spMkLst>
        </pc:spChg>
        <pc:spChg chg="mod">
          <ac:chgData name="Steve Shellhammer" userId="0e71f22d-ee3e-49c0-82ff-dbc290af8082" providerId="ADAL" clId="{B332D6AD-E8CB-4E27-97C9-7983ED3C121C}" dt="2021-10-29T17:14:18.898" v="11" actId="20577"/>
          <ac:spMkLst>
            <pc:docMk/>
            <pc:sldMk cId="0" sldId="256"/>
            <ac:spMk id="3074" creationId="{00000000-0000-0000-0000-000000000000}"/>
          </ac:spMkLst>
        </pc:spChg>
      </pc:sldChg>
      <pc:sldChg chg="addSp delSp modSp new mod">
        <pc:chgData name="Steve Shellhammer" userId="0e71f22d-ee3e-49c0-82ff-dbc290af8082" providerId="ADAL" clId="{B332D6AD-E8CB-4E27-97C9-7983ED3C121C}" dt="2021-11-04T23:54:39.759" v="2404" actId="1076"/>
        <pc:sldMkLst>
          <pc:docMk/>
          <pc:sldMk cId="694538047" sldId="257"/>
        </pc:sldMkLst>
        <pc:spChg chg="mod">
          <ac:chgData name="Steve Shellhammer" userId="0e71f22d-ee3e-49c0-82ff-dbc290af8082" providerId="ADAL" clId="{B332D6AD-E8CB-4E27-97C9-7983ED3C121C}" dt="2021-10-29T17:32:00.910" v="432" actId="14100"/>
          <ac:spMkLst>
            <pc:docMk/>
            <pc:sldMk cId="694538047" sldId="257"/>
            <ac:spMk id="2" creationId="{F0B98180-2EE7-4C1B-AC19-06F2DC308BF8}"/>
          </ac:spMkLst>
        </pc:spChg>
        <pc:spChg chg="mod">
          <ac:chgData name="Steve Shellhammer" userId="0e71f22d-ee3e-49c0-82ff-dbc290af8082" providerId="ADAL" clId="{B332D6AD-E8CB-4E27-97C9-7983ED3C121C}" dt="2021-11-04T23:50:34.778" v="2355" actId="114"/>
          <ac:spMkLst>
            <pc:docMk/>
            <pc:sldMk cId="694538047" sldId="257"/>
            <ac:spMk id="3" creationId="{C557D0F9-8D3F-4C94-8094-3F4FB991EECF}"/>
          </ac:spMkLst>
        </pc:spChg>
        <pc:picChg chg="add del mod">
          <ac:chgData name="Steve Shellhammer" userId="0e71f22d-ee3e-49c0-82ff-dbc290af8082" providerId="ADAL" clId="{B332D6AD-E8CB-4E27-97C9-7983ED3C121C}" dt="2021-11-04T23:54:20.535" v="2400" actId="478"/>
          <ac:picMkLst>
            <pc:docMk/>
            <pc:sldMk cId="694538047" sldId="257"/>
            <ac:picMk id="8" creationId="{6A1B1EE5-E320-45E2-9CC8-FEBCD3094179}"/>
          </ac:picMkLst>
        </pc:picChg>
        <pc:picChg chg="add mod">
          <ac:chgData name="Steve Shellhammer" userId="0e71f22d-ee3e-49c0-82ff-dbc290af8082" providerId="ADAL" clId="{B332D6AD-E8CB-4E27-97C9-7983ED3C121C}" dt="2021-11-04T23:54:39.759" v="2404" actId="1076"/>
          <ac:picMkLst>
            <pc:docMk/>
            <pc:sldMk cId="694538047" sldId="257"/>
            <ac:picMk id="9" creationId="{B29836FD-EF9D-43E9-8BA2-DF2BA177F58D}"/>
          </ac:picMkLst>
        </pc:picChg>
      </pc:sldChg>
      <pc:sldChg chg="addSp delSp modSp new mod">
        <pc:chgData name="Steve Shellhammer" userId="0e71f22d-ee3e-49c0-82ff-dbc290af8082" providerId="ADAL" clId="{B332D6AD-E8CB-4E27-97C9-7983ED3C121C}" dt="2021-11-02T22:06:08.625" v="2302" actId="20577"/>
        <pc:sldMkLst>
          <pc:docMk/>
          <pc:sldMk cId="3977437081" sldId="258"/>
        </pc:sldMkLst>
        <pc:spChg chg="mod">
          <ac:chgData name="Steve Shellhammer" userId="0e71f22d-ee3e-49c0-82ff-dbc290af8082" providerId="ADAL" clId="{B332D6AD-E8CB-4E27-97C9-7983ED3C121C}" dt="2021-11-02T22:04:47.580" v="2248" actId="403"/>
          <ac:spMkLst>
            <pc:docMk/>
            <pc:sldMk cId="3977437081" sldId="258"/>
            <ac:spMk id="2" creationId="{E14466C5-0853-4C92-A27D-05BFD3CD97A5}"/>
          </ac:spMkLst>
        </pc:spChg>
        <pc:spChg chg="mod">
          <ac:chgData name="Steve Shellhammer" userId="0e71f22d-ee3e-49c0-82ff-dbc290af8082" providerId="ADAL" clId="{B332D6AD-E8CB-4E27-97C9-7983ED3C121C}" dt="2021-11-02T22:06:08.625" v="2302" actId="20577"/>
          <ac:spMkLst>
            <pc:docMk/>
            <pc:sldMk cId="3977437081" sldId="258"/>
            <ac:spMk id="3" creationId="{1140FAD9-40B9-4AC2-9FFC-73CB4BA98110}"/>
          </ac:spMkLst>
        </pc:spChg>
        <pc:spChg chg="add del mod">
          <ac:chgData name="Steve Shellhammer" userId="0e71f22d-ee3e-49c0-82ff-dbc290af8082" providerId="ADAL" clId="{B332D6AD-E8CB-4E27-97C9-7983ED3C121C}" dt="2021-11-02T20:25:57.760" v="1693" actId="478"/>
          <ac:spMkLst>
            <pc:docMk/>
            <pc:sldMk cId="3977437081" sldId="258"/>
            <ac:spMk id="7" creationId="{59946C2B-F4C6-4012-AEEC-5D7910F18371}"/>
          </ac:spMkLst>
        </pc:spChg>
        <pc:spChg chg="add del mod">
          <ac:chgData name="Steve Shellhammer" userId="0e71f22d-ee3e-49c0-82ff-dbc290af8082" providerId="ADAL" clId="{B332D6AD-E8CB-4E27-97C9-7983ED3C121C}" dt="2021-11-02T20:26:14.699" v="1700" actId="478"/>
          <ac:spMkLst>
            <pc:docMk/>
            <pc:sldMk cId="3977437081" sldId="258"/>
            <ac:spMk id="8" creationId="{27848366-BE9A-4762-A6C2-F068413050FA}"/>
          </ac:spMkLst>
        </pc:spChg>
        <pc:spChg chg="add del mod">
          <ac:chgData name="Steve Shellhammer" userId="0e71f22d-ee3e-49c0-82ff-dbc290af8082" providerId="ADAL" clId="{B332D6AD-E8CB-4E27-97C9-7983ED3C121C}" dt="2021-11-02T22:04:58.306" v="2249" actId="478"/>
          <ac:spMkLst>
            <pc:docMk/>
            <pc:sldMk cId="3977437081" sldId="258"/>
            <ac:spMk id="10" creationId="{BEFAFD1F-7FBD-4ACA-8ED1-7C277C5768C8}"/>
          </ac:spMkLst>
        </pc:spChg>
        <pc:graphicFrameChg chg="add mod modGraphic">
          <ac:chgData name="Steve Shellhammer" userId="0e71f22d-ee3e-49c0-82ff-dbc290af8082" providerId="ADAL" clId="{B332D6AD-E8CB-4E27-97C9-7983ED3C121C}" dt="2021-11-02T22:05:22.592" v="2258" actId="1036"/>
          <ac:graphicFrameMkLst>
            <pc:docMk/>
            <pc:sldMk cId="3977437081" sldId="258"/>
            <ac:graphicFrameMk id="9" creationId="{E418F96E-75A7-4F29-9C17-C5AEFAED9C69}"/>
          </ac:graphicFrameMkLst>
        </pc:graphicFrameChg>
      </pc:sldChg>
      <pc:sldChg chg="modSp new mod">
        <pc:chgData name="Steve Shellhammer" userId="0e71f22d-ee3e-49c0-82ff-dbc290af8082" providerId="ADAL" clId="{B332D6AD-E8CB-4E27-97C9-7983ED3C121C}" dt="2021-11-04T23:55:43.917" v="2428" actId="114"/>
        <pc:sldMkLst>
          <pc:docMk/>
          <pc:sldMk cId="3351242388" sldId="259"/>
        </pc:sldMkLst>
        <pc:spChg chg="mod">
          <ac:chgData name="Steve Shellhammer" userId="0e71f22d-ee3e-49c0-82ff-dbc290af8082" providerId="ADAL" clId="{B332D6AD-E8CB-4E27-97C9-7983ED3C121C}" dt="2021-10-29T17:53:02.078" v="1277" actId="20577"/>
          <ac:spMkLst>
            <pc:docMk/>
            <pc:sldMk cId="3351242388" sldId="259"/>
            <ac:spMk id="2" creationId="{42D6A1B0-D102-438E-9965-5D29098D2A78}"/>
          </ac:spMkLst>
        </pc:spChg>
        <pc:spChg chg="mod">
          <ac:chgData name="Steve Shellhammer" userId="0e71f22d-ee3e-49c0-82ff-dbc290af8082" providerId="ADAL" clId="{B332D6AD-E8CB-4E27-97C9-7983ED3C121C}" dt="2021-11-04T23:55:43.917" v="2428" actId="114"/>
          <ac:spMkLst>
            <pc:docMk/>
            <pc:sldMk cId="3351242388" sldId="259"/>
            <ac:spMk id="3" creationId="{F7270D60-B618-4EAE-9866-55EBB96162D3}"/>
          </ac:spMkLst>
        </pc:spChg>
      </pc:sldChg>
      <pc:sldChg chg="addSp delSp modSp new del mod">
        <pc:chgData name="Steve Shellhammer" userId="0e71f22d-ee3e-49c0-82ff-dbc290af8082" providerId="ADAL" clId="{B332D6AD-E8CB-4E27-97C9-7983ED3C121C}" dt="2021-10-29T17:52:52.035" v="1269" actId="47"/>
        <pc:sldMkLst>
          <pc:docMk/>
          <pc:sldMk cId="4030174104" sldId="259"/>
        </pc:sldMkLst>
        <pc:spChg chg="del">
          <ac:chgData name="Steve Shellhammer" userId="0e71f22d-ee3e-49c0-82ff-dbc290af8082" providerId="ADAL" clId="{B332D6AD-E8CB-4E27-97C9-7983ED3C121C}" dt="2021-10-29T17:38:35.373" v="808" actId="3680"/>
          <ac:spMkLst>
            <pc:docMk/>
            <pc:sldMk cId="4030174104" sldId="259"/>
            <ac:spMk id="3" creationId="{B3B03F3B-2332-46D2-A236-75B55C0DE66B}"/>
          </ac:spMkLst>
        </pc:spChg>
        <pc:graphicFrameChg chg="add mod ord modGraphic">
          <ac:chgData name="Steve Shellhammer" userId="0e71f22d-ee3e-49c0-82ff-dbc290af8082" providerId="ADAL" clId="{B332D6AD-E8CB-4E27-97C9-7983ED3C121C}" dt="2021-10-29T17:47:55.562" v="1148" actId="20577"/>
          <ac:graphicFrameMkLst>
            <pc:docMk/>
            <pc:sldMk cId="4030174104" sldId="259"/>
            <ac:graphicFrameMk id="7" creationId="{A389076E-89AE-486D-B52B-56621E46E50B}"/>
          </ac:graphicFrameMkLst>
        </pc:graphicFrameChg>
      </pc:sldChg>
      <pc:sldChg chg="modSp new mod">
        <pc:chgData name="Steve Shellhammer" userId="0e71f22d-ee3e-49c0-82ff-dbc290af8082" providerId="ADAL" clId="{B332D6AD-E8CB-4E27-97C9-7983ED3C121C}" dt="2021-11-04T23:51:13.814" v="2399" actId="20577"/>
        <pc:sldMkLst>
          <pc:docMk/>
          <pc:sldMk cId="2942999925" sldId="260"/>
        </pc:sldMkLst>
        <pc:spChg chg="mod">
          <ac:chgData name="Steve Shellhammer" userId="0e71f22d-ee3e-49c0-82ff-dbc290af8082" providerId="ADAL" clId="{B332D6AD-E8CB-4E27-97C9-7983ED3C121C}" dt="2021-11-04T23:51:03.991" v="2382" actId="404"/>
          <ac:spMkLst>
            <pc:docMk/>
            <pc:sldMk cId="2942999925" sldId="260"/>
            <ac:spMk id="2" creationId="{3D7EDE74-F9BE-41C7-8801-502049ED3C27}"/>
          </ac:spMkLst>
        </pc:spChg>
        <pc:spChg chg="mod">
          <ac:chgData name="Steve Shellhammer" userId="0e71f22d-ee3e-49c0-82ff-dbc290af8082" providerId="ADAL" clId="{B332D6AD-E8CB-4E27-97C9-7983ED3C121C}" dt="2021-11-04T23:51:13.814" v="2399" actId="20577"/>
          <ac:spMkLst>
            <pc:docMk/>
            <pc:sldMk cId="2942999925" sldId="260"/>
            <ac:spMk id="3" creationId="{F9896B93-605B-4CB8-AB32-211E7AFCFFAE}"/>
          </ac:spMkLst>
        </pc:spChg>
      </pc:sldChg>
      <pc:sldChg chg="del">
        <pc:chgData name="Steve Shellhammer" userId="0e71f22d-ee3e-49c0-82ff-dbc290af8082" providerId="ADAL" clId="{B332D6AD-E8CB-4E27-97C9-7983ED3C121C}" dt="2021-10-29T17:14:57.918" v="15" actId="47"/>
        <pc:sldMkLst>
          <pc:docMk/>
          <pc:sldMk cId="1901122027" sldId="546"/>
        </pc:sldMkLst>
      </pc:sldChg>
      <pc:sldChg chg="del">
        <pc:chgData name="Steve Shellhammer" userId="0e71f22d-ee3e-49c0-82ff-dbc290af8082" providerId="ADAL" clId="{B332D6AD-E8CB-4E27-97C9-7983ED3C121C}" dt="2021-10-29T17:14:57.918" v="15" actId="47"/>
        <pc:sldMkLst>
          <pc:docMk/>
          <pc:sldMk cId="3418168406" sldId="547"/>
        </pc:sldMkLst>
      </pc:sldChg>
      <pc:sldChg chg="del">
        <pc:chgData name="Steve Shellhammer" userId="0e71f22d-ee3e-49c0-82ff-dbc290af8082" providerId="ADAL" clId="{B332D6AD-E8CB-4E27-97C9-7983ED3C121C}" dt="2021-10-29T17:14:57.918" v="15" actId="47"/>
        <pc:sldMkLst>
          <pc:docMk/>
          <pc:sldMk cId="2930705681" sldId="548"/>
        </pc:sldMkLst>
      </pc:sldChg>
      <pc:sldChg chg="del">
        <pc:chgData name="Steve Shellhammer" userId="0e71f22d-ee3e-49c0-82ff-dbc290af8082" providerId="ADAL" clId="{B332D6AD-E8CB-4E27-97C9-7983ED3C121C}" dt="2021-10-29T17:14:57.918" v="15" actId="47"/>
        <pc:sldMkLst>
          <pc:docMk/>
          <pc:sldMk cId="1684751992" sldId="549"/>
        </pc:sldMkLst>
      </pc:sldChg>
      <pc:sldChg chg="del">
        <pc:chgData name="Steve Shellhammer" userId="0e71f22d-ee3e-49c0-82ff-dbc290af8082" providerId="ADAL" clId="{B332D6AD-E8CB-4E27-97C9-7983ED3C121C}" dt="2021-10-29T17:14:57.918" v="15" actId="47"/>
        <pc:sldMkLst>
          <pc:docMk/>
          <pc:sldMk cId="3371991456" sldId="550"/>
        </pc:sldMkLst>
      </pc:sldChg>
      <pc:sldChg chg="del">
        <pc:chgData name="Steve Shellhammer" userId="0e71f22d-ee3e-49c0-82ff-dbc290af8082" providerId="ADAL" clId="{B332D6AD-E8CB-4E27-97C9-7983ED3C121C}" dt="2021-10-29T17:14:57.918" v="15" actId="47"/>
        <pc:sldMkLst>
          <pc:docMk/>
          <pc:sldMk cId="1883888431" sldId="551"/>
        </pc:sldMkLst>
      </pc:sldChg>
      <pc:sldChg chg="del">
        <pc:chgData name="Steve Shellhammer" userId="0e71f22d-ee3e-49c0-82ff-dbc290af8082" providerId="ADAL" clId="{B332D6AD-E8CB-4E27-97C9-7983ED3C121C}" dt="2021-10-29T17:14:57.918" v="15" actId="47"/>
        <pc:sldMkLst>
          <pc:docMk/>
          <pc:sldMk cId="2033410224" sldId="552"/>
        </pc:sldMkLst>
      </pc:sldChg>
      <pc:sldChg chg="del">
        <pc:chgData name="Steve Shellhammer" userId="0e71f22d-ee3e-49c0-82ff-dbc290af8082" providerId="ADAL" clId="{B332D6AD-E8CB-4E27-97C9-7983ED3C121C}" dt="2021-10-29T17:14:57.918" v="15" actId="47"/>
        <pc:sldMkLst>
          <pc:docMk/>
          <pc:sldMk cId="1908705316" sldId="553"/>
        </pc:sldMkLst>
      </pc:sldChg>
      <pc:sldChg chg="del">
        <pc:chgData name="Steve Shellhammer" userId="0e71f22d-ee3e-49c0-82ff-dbc290af8082" providerId="ADAL" clId="{B332D6AD-E8CB-4E27-97C9-7983ED3C121C}" dt="2021-10-29T17:14:57.918" v="15" actId="47"/>
        <pc:sldMkLst>
          <pc:docMk/>
          <pc:sldMk cId="2916031353" sldId="554"/>
        </pc:sldMkLst>
      </pc:sldChg>
      <pc:sldChg chg="del">
        <pc:chgData name="Steve Shellhammer" userId="0e71f22d-ee3e-49c0-82ff-dbc290af8082" providerId="ADAL" clId="{B332D6AD-E8CB-4E27-97C9-7983ED3C121C}" dt="2021-10-29T17:14:57.918" v="15" actId="47"/>
        <pc:sldMkLst>
          <pc:docMk/>
          <pc:sldMk cId="2555676226" sldId="555"/>
        </pc:sldMkLst>
      </pc:sldChg>
    </pc:docChg>
  </pc:docChgLst>
  <pc:docChgLst>
    <pc:chgData name="Steve Shellhammer" userId="0e71f22d-ee3e-49c0-82ff-dbc290af8082" providerId="ADAL" clId="{4BEF9BDC-F032-4DC8-AE08-8E871FDFC973}"/>
    <pc:docChg chg="custSel addSld delSld modSld">
      <pc:chgData name="Steve Shellhammer" userId="0e71f22d-ee3e-49c0-82ff-dbc290af8082" providerId="ADAL" clId="{4BEF9BDC-F032-4DC8-AE08-8E871FDFC973}" dt="2021-12-15T19:19:26.696" v="931" actId="14100"/>
      <pc:docMkLst>
        <pc:docMk/>
      </pc:docMkLst>
      <pc:sldChg chg="modSp mod">
        <pc:chgData name="Steve Shellhammer" userId="0e71f22d-ee3e-49c0-82ff-dbc290af8082" providerId="ADAL" clId="{4BEF9BDC-F032-4DC8-AE08-8E871FDFC973}" dt="2021-12-15T19:05:34.236" v="55" actId="20577"/>
        <pc:sldMkLst>
          <pc:docMk/>
          <pc:sldMk cId="0" sldId="256"/>
        </pc:sldMkLst>
        <pc:spChg chg="mod">
          <ac:chgData name="Steve Shellhammer" userId="0e71f22d-ee3e-49c0-82ff-dbc290af8082" providerId="ADAL" clId="{4BEF9BDC-F032-4DC8-AE08-8E871FDFC973}" dt="2021-12-15T19:05:34.236" v="55" actId="20577"/>
          <ac:spMkLst>
            <pc:docMk/>
            <pc:sldMk cId="0" sldId="256"/>
            <ac:spMk id="3073" creationId="{00000000-0000-0000-0000-000000000000}"/>
          </ac:spMkLst>
        </pc:spChg>
      </pc:sldChg>
      <pc:sldChg chg="addSp delSp modSp new mod">
        <pc:chgData name="Steve Shellhammer" userId="0e71f22d-ee3e-49c0-82ff-dbc290af8082" providerId="ADAL" clId="{4BEF9BDC-F032-4DC8-AE08-8E871FDFC973}" dt="2021-12-15T19:19:26.696" v="931" actId="14100"/>
        <pc:sldMkLst>
          <pc:docMk/>
          <pc:sldMk cId="1818284453" sldId="257"/>
        </pc:sldMkLst>
        <pc:spChg chg="mod">
          <ac:chgData name="Steve Shellhammer" userId="0e71f22d-ee3e-49c0-82ff-dbc290af8082" providerId="ADAL" clId="{4BEF9BDC-F032-4DC8-AE08-8E871FDFC973}" dt="2021-12-15T19:19:26.696" v="931" actId="14100"/>
          <ac:spMkLst>
            <pc:docMk/>
            <pc:sldMk cId="1818284453" sldId="257"/>
            <ac:spMk id="2" creationId="{64533BB7-FAFB-4FC3-981D-0A6567FBDDEE}"/>
          </ac:spMkLst>
        </pc:spChg>
        <pc:spChg chg="del">
          <ac:chgData name="Steve Shellhammer" userId="0e71f22d-ee3e-49c0-82ff-dbc290af8082" providerId="ADAL" clId="{4BEF9BDC-F032-4DC8-AE08-8E871FDFC973}" dt="2021-12-15T19:06:29.025" v="61" actId="3680"/>
          <ac:spMkLst>
            <pc:docMk/>
            <pc:sldMk cId="1818284453" sldId="257"/>
            <ac:spMk id="3" creationId="{84F7E4C1-CD31-446F-9902-0E9A593706E9}"/>
          </ac:spMkLst>
        </pc:spChg>
        <pc:graphicFrameChg chg="add mod ord modGraphic">
          <ac:chgData name="Steve Shellhammer" userId="0e71f22d-ee3e-49c0-82ff-dbc290af8082" providerId="ADAL" clId="{4BEF9BDC-F032-4DC8-AE08-8E871FDFC973}" dt="2021-12-15T19:19:15.702" v="930" actId="20577"/>
          <ac:graphicFrameMkLst>
            <pc:docMk/>
            <pc:sldMk cId="1818284453" sldId="257"/>
            <ac:graphicFrameMk id="7" creationId="{A42A355E-236F-460F-83F1-4F072CA8B84A}"/>
          </ac:graphicFrameMkLst>
        </pc:graphicFrameChg>
      </pc:sldChg>
      <pc:sldChg chg="del">
        <pc:chgData name="Steve Shellhammer" userId="0e71f22d-ee3e-49c0-82ff-dbc290af8082" providerId="ADAL" clId="{4BEF9BDC-F032-4DC8-AE08-8E871FDFC973}" dt="2021-12-15T19:05:45.421" v="56" actId="47"/>
        <pc:sldMkLst>
          <pc:docMk/>
          <pc:sldMk cId="892837641" sldId="261"/>
        </pc:sldMkLst>
      </pc:sldChg>
      <pc:sldChg chg="del">
        <pc:chgData name="Steve Shellhammer" userId="0e71f22d-ee3e-49c0-82ff-dbc290af8082" providerId="ADAL" clId="{4BEF9BDC-F032-4DC8-AE08-8E871FDFC973}" dt="2021-12-15T19:05:45.421" v="56" actId="47"/>
        <pc:sldMkLst>
          <pc:docMk/>
          <pc:sldMk cId="1059277879" sldId="262"/>
        </pc:sldMkLst>
      </pc:sldChg>
      <pc:sldChg chg="del">
        <pc:chgData name="Steve Shellhammer" userId="0e71f22d-ee3e-49c0-82ff-dbc290af8082" providerId="ADAL" clId="{4BEF9BDC-F032-4DC8-AE08-8E871FDFC973}" dt="2021-12-15T19:05:45.421" v="56" actId="47"/>
        <pc:sldMkLst>
          <pc:docMk/>
          <pc:sldMk cId="1245981238" sldId="263"/>
        </pc:sldMkLst>
      </pc:sldChg>
      <pc:sldChg chg="del">
        <pc:chgData name="Steve Shellhammer" userId="0e71f22d-ee3e-49c0-82ff-dbc290af8082" providerId="ADAL" clId="{4BEF9BDC-F032-4DC8-AE08-8E871FDFC973}" dt="2021-12-15T19:05:45.421" v="56" actId="47"/>
        <pc:sldMkLst>
          <pc:docMk/>
          <pc:sldMk cId="3397110943" sldId="264"/>
        </pc:sldMkLst>
      </pc:sldChg>
      <pc:sldChg chg="del">
        <pc:chgData name="Steve Shellhammer" userId="0e71f22d-ee3e-49c0-82ff-dbc290af8082" providerId="ADAL" clId="{4BEF9BDC-F032-4DC8-AE08-8E871FDFC973}" dt="2021-12-15T19:05:45.421" v="56" actId="47"/>
        <pc:sldMkLst>
          <pc:docMk/>
          <pc:sldMk cId="1637956651" sldId="265"/>
        </pc:sldMkLst>
      </pc:sldChg>
      <pc:sldChg chg="del">
        <pc:chgData name="Steve Shellhammer" userId="0e71f22d-ee3e-49c0-82ff-dbc290af8082" providerId="ADAL" clId="{4BEF9BDC-F032-4DC8-AE08-8E871FDFC973}" dt="2021-12-15T19:05:45.421" v="56" actId="47"/>
        <pc:sldMkLst>
          <pc:docMk/>
          <pc:sldMk cId="32380300" sldId="266"/>
        </pc:sldMkLst>
      </pc:sldChg>
      <pc:sldChg chg="del">
        <pc:chgData name="Steve Shellhammer" userId="0e71f22d-ee3e-49c0-82ff-dbc290af8082" providerId="ADAL" clId="{4BEF9BDC-F032-4DC8-AE08-8E871FDFC973}" dt="2021-12-15T19:05:45.421" v="56" actId="47"/>
        <pc:sldMkLst>
          <pc:docMk/>
          <pc:sldMk cId="3040133334" sldId="267"/>
        </pc:sldMkLst>
      </pc:sldChg>
    </pc:docChg>
  </pc:docChgLst>
  <pc:docChgLst>
    <pc:chgData name="Steve Shellhammer" userId="0e71f22d-ee3e-49c0-82ff-dbc290af8082" providerId="ADAL" clId="{38895232-9FFC-4CAD-808A-D673C864C1A5}"/>
    <pc:docChg chg="modSld">
      <pc:chgData name="Steve Shellhammer" userId="0e71f22d-ee3e-49c0-82ff-dbc290af8082" providerId="ADAL" clId="{38895232-9FFC-4CAD-808A-D673C864C1A5}" dt="2020-08-24T18:32:41.541" v="1" actId="20577"/>
      <pc:docMkLst>
        <pc:docMk/>
      </pc:docMkLst>
      <pc:sldChg chg="modSp mod">
        <pc:chgData name="Steve Shellhammer" userId="0e71f22d-ee3e-49c0-82ff-dbc290af8082" providerId="ADAL" clId="{38895232-9FFC-4CAD-808A-D673C864C1A5}" dt="2020-08-24T18:32:41.541" v="1" actId="20577"/>
        <pc:sldMkLst>
          <pc:docMk/>
          <pc:sldMk cId="847141214" sldId="489"/>
        </pc:sldMkLst>
        <pc:spChg chg="mod">
          <ac:chgData name="Steve Shellhammer" userId="0e71f22d-ee3e-49c0-82ff-dbc290af8082" providerId="ADAL" clId="{38895232-9FFC-4CAD-808A-D673C864C1A5}" dt="2020-08-24T18:32:41.541" v="1" actId="20577"/>
          <ac:spMkLst>
            <pc:docMk/>
            <pc:sldMk cId="847141214" sldId="489"/>
            <ac:spMk id="3" creationId="{2FECA816-EEB6-4F6E-AF54-D0FEA8EB7482}"/>
          </ac:spMkLst>
        </pc:spChg>
      </pc:sldChg>
    </pc:docChg>
  </pc:docChgLst>
  <pc:docChgLst>
    <pc:chgData name="Steve Shellhammer" userId="0e71f22d-ee3e-49c0-82ff-dbc290af8082" providerId="ADAL" clId="{1209C8A9-9192-43C9-8B39-98BF0F5C28D9}"/>
    <pc:docChg chg="undo custSel addSld modSld">
      <pc:chgData name="Steve Shellhammer" userId="0e71f22d-ee3e-49c0-82ff-dbc290af8082" providerId="ADAL" clId="{1209C8A9-9192-43C9-8B39-98BF0F5C28D9}" dt="2021-09-03T22:00:33.564" v="3890" actId="20577"/>
      <pc:docMkLst>
        <pc:docMk/>
      </pc:docMkLst>
      <pc:sldChg chg="modSp mod">
        <pc:chgData name="Steve Shellhammer" userId="0e71f22d-ee3e-49c0-82ff-dbc290af8082" providerId="ADAL" clId="{1209C8A9-9192-43C9-8B39-98BF0F5C28D9}" dt="2021-09-03T22:00:33.564" v="3890" actId="20577"/>
        <pc:sldMkLst>
          <pc:docMk/>
          <pc:sldMk cId="0" sldId="256"/>
        </pc:sldMkLst>
        <pc:spChg chg="mod">
          <ac:chgData name="Steve Shellhammer" userId="0e71f22d-ee3e-49c0-82ff-dbc290af8082" providerId="ADAL" clId="{1209C8A9-9192-43C9-8B39-98BF0F5C28D9}" dt="2021-09-03T22:00:33.564" v="3890" actId="20577"/>
          <ac:spMkLst>
            <pc:docMk/>
            <pc:sldMk cId="0" sldId="256"/>
            <ac:spMk id="3073" creationId="{00000000-0000-0000-0000-000000000000}"/>
          </ac:spMkLst>
        </pc:spChg>
        <pc:spChg chg="mod">
          <ac:chgData name="Steve Shellhammer" userId="0e71f22d-ee3e-49c0-82ff-dbc290af8082" providerId="ADAL" clId="{1209C8A9-9192-43C9-8B39-98BF0F5C28D9}" dt="2021-09-01T17:33:30.131" v="3638" actId="20577"/>
          <ac:spMkLst>
            <pc:docMk/>
            <pc:sldMk cId="0" sldId="256"/>
            <ac:spMk id="3074" creationId="{00000000-0000-0000-0000-000000000000}"/>
          </ac:spMkLst>
        </pc:spChg>
      </pc:sldChg>
      <pc:sldChg chg="modSp mod">
        <pc:chgData name="Steve Shellhammer" userId="0e71f22d-ee3e-49c0-82ff-dbc290af8082" providerId="ADAL" clId="{1209C8A9-9192-43C9-8B39-98BF0F5C28D9}" dt="2021-09-01T17:33:40.403" v="3649" actId="20577"/>
        <pc:sldMkLst>
          <pc:docMk/>
          <pc:sldMk cId="491374436" sldId="529"/>
        </pc:sldMkLst>
        <pc:spChg chg="mod">
          <ac:chgData name="Steve Shellhammer" userId="0e71f22d-ee3e-49c0-82ff-dbc290af8082" providerId="ADAL" clId="{1209C8A9-9192-43C9-8B39-98BF0F5C28D9}" dt="2021-09-01T17:33:40.403" v="3649" actId="20577"/>
          <ac:spMkLst>
            <pc:docMk/>
            <pc:sldMk cId="491374436" sldId="529"/>
            <ac:spMk id="3" creationId="{89716238-1985-463C-A34E-E1EECFBE862E}"/>
          </ac:spMkLst>
        </pc:spChg>
      </pc:sldChg>
      <pc:sldChg chg="modSp mod">
        <pc:chgData name="Steve Shellhammer" userId="0e71f22d-ee3e-49c0-82ff-dbc290af8082" providerId="ADAL" clId="{1209C8A9-9192-43C9-8B39-98BF0F5C28D9}" dt="2021-09-01T17:34:22.051" v="3684" actId="20577"/>
        <pc:sldMkLst>
          <pc:docMk/>
          <pc:sldMk cId="1033386959" sldId="530"/>
        </pc:sldMkLst>
        <pc:spChg chg="mod">
          <ac:chgData name="Steve Shellhammer" userId="0e71f22d-ee3e-49c0-82ff-dbc290af8082" providerId="ADAL" clId="{1209C8A9-9192-43C9-8B39-98BF0F5C28D9}" dt="2021-09-01T17:34:22.051" v="3684" actId="20577"/>
          <ac:spMkLst>
            <pc:docMk/>
            <pc:sldMk cId="1033386959" sldId="530"/>
            <ac:spMk id="3" creationId="{FB91CA03-C543-4A7C-9AE8-6F0711F6E077}"/>
          </ac:spMkLst>
        </pc:spChg>
      </pc:sldChg>
      <pc:sldChg chg="modSp mod">
        <pc:chgData name="Steve Shellhammer" userId="0e71f22d-ee3e-49c0-82ff-dbc290af8082" providerId="ADAL" clId="{1209C8A9-9192-43C9-8B39-98BF0F5C28D9}" dt="2021-08-31T20:06:21.360" v="1708" actId="1076"/>
        <pc:sldMkLst>
          <pc:docMk/>
          <pc:sldMk cId="3940175403" sldId="531"/>
        </pc:sldMkLst>
        <pc:spChg chg="mod">
          <ac:chgData name="Steve Shellhammer" userId="0e71f22d-ee3e-49c0-82ff-dbc290af8082" providerId="ADAL" clId="{1209C8A9-9192-43C9-8B39-98BF0F5C28D9}" dt="2021-08-31T20:05:48.084" v="1654" actId="1076"/>
          <ac:spMkLst>
            <pc:docMk/>
            <pc:sldMk cId="3940175403" sldId="531"/>
            <ac:spMk id="2" creationId="{9D16DF8D-ACC9-469C-8019-662F960DB802}"/>
          </ac:spMkLst>
        </pc:spChg>
        <pc:spChg chg="mod">
          <ac:chgData name="Steve Shellhammer" userId="0e71f22d-ee3e-49c0-82ff-dbc290af8082" providerId="ADAL" clId="{1209C8A9-9192-43C9-8B39-98BF0F5C28D9}" dt="2021-08-31T20:05:51.033" v="1655" actId="1076"/>
          <ac:spMkLst>
            <pc:docMk/>
            <pc:sldMk cId="3940175403" sldId="531"/>
            <ac:spMk id="3" creationId="{AECBD9F4-0DB3-4E1A-82CE-253323D5A4FB}"/>
          </ac:spMkLst>
        </pc:spChg>
        <pc:spChg chg="mod">
          <ac:chgData name="Steve Shellhammer" userId="0e71f22d-ee3e-49c0-82ff-dbc290af8082" providerId="ADAL" clId="{1209C8A9-9192-43C9-8B39-98BF0F5C28D9}" dt="2021-08-31T20:06:21.360" v="1708" actId="1076"/>
          <ac:spMkLst>
            <pc:docMk/>
            <pc:sldMk cId="3940175403" sldId="531"/>
            <ac:spMk id="7" creationId="{BB6A860E-7F78-409E-9233-E04FDEE94050}"/>
          </ac:spMkLst>
        </pc:spChg>
        <pc:spChg chg="mod">
          <ac:chgData name="Steve Shellhammer" userId="0e71f22d-ee3e-49c0-82ff-dbc290af8082" providerId="ADAL" clId="{1209C8A9-9192-43C9-8B39-98BF0F5C28D9}" dt="2021-08-31T20:05:54.036" v="1656" actId="1076"/>
          <ac:spMkLst>
            <pc:docMk/>
            <pc:sldMk cId="3940175403" sldId="531"/>
            <ac:spMk id="8" creationId="{273A1780-1574-4624-8BCE-ACC420C9E3FF}"/>
          </ac:spMkLst>
        </pc:spChg>
      </pc:sldChg>
      <pc:sldChg chg="addSp delSp modSp mod">
        <pc:chgData name="Steve Shellhammer" userId="0e71f22d-ee3e-49c0-82ff-dbc290af8082" providerId="ADAL" clId="{1209C8A9-9192-43C9-8B39-98BF0F5C28D9}" dt="2021-08-31T20:18:28.224" v="1716" actId="1036"/>
        <pc:sldMkLst>
          <pc:docMk/>
          <pc:sldMk cId="3646594998" sldId="532"/>
        </pc:sldMkLst>
        <pc:spChg chg="mod">
          <ac:chgData name="Steve Shellhammer" userId="0e71f22d-ee3e-49c0-82ff-dbc290af8082" providerId="ADAL" clId="{1209C8A9-9192-43C9-8B39-98BF0F5C28D9}" dt="2021-08-31T20:04:49.629" v="1642" actId="20577"/>
          <ac:spMkLst>
            <pc:docMk/>
            <pc:sldMk cId="3646594998" sldId="532"/>
            <ac:spMk id="2" creationId="{31CAF199-15C9-4031-9702-BB339A032675}"/>
          </ac:spMkLst>
        </pc:spChg>
        <pc:picChg chg="del">
          <ac:chgData name="Steve Shellhammer" userId="0e71f22d-ee3e-49c0-82ff-dbc290af8082" providerId="ADAL" clId="{1209C8A9-9192-43C9-8B39-98BF0F5C28D9}" dt="2021-08-31T20:04:56.490" v="1643" actId="478"/>
          <ac:picMkLst>
            <pc:docMk/>
            <pc:sldMk cId="3646594998" sldId="532"/>
            <ac:picMk id="8" creationId="{4E69EFE8-25AF-4AC2-B341-5B6C64DD508B}"/>
          </ac:picMkLst>
        </pc:picChg>
        <pc:picChg chg="add mod">
          <ac:chgData name="Steve Shellhammer" userId="0e71f22d-ee3e-49c0-82ff-dbc290af8082" providerId="ADAL" clId="{1209C8A9-9192-43C9-8B39-98BF0F5C28D9}" dt="2021-08-31T20:18:28.224" v="1716" actId="1036"/>
          <ac:picMkLst>
            <pc:docMk/>
            <pc:sldMk cId="3646594998" sldId="532"/>
            <ac:picMk id="9" creationId="{647DB076-2993-40C3-8D81-A31C21E7064B}"/>
          </ac:picMkLst>
        </pc:picChg>
      </pc:sldChg>
      <pc:sldChg chg="addSp delSp modSp mod">
        <pc:chgData name="Steve Shellhammer" userId="0e71f22d-ee3e-49c0-82ff-dbc290af8082" providerId="ADAL" clId="{1209C8A9-9192-43C9-8B39-98BF0F5C28D9}" dt="2021-08-31T20:19:57.531" v="1821" actId="20577"/>
        <pc:sldMkLst>
          <pc:docMk/>
          <pc:sldMk cId="1470928392" sldId="533"/>
        </pc:sldMkLst>
        <pc:spChg chg="mod">
          <ac:chgData name="Steve Shellhammer" userId="0e71f22d-ee3e-49c0-82ff-dbc290af8082" providerId="ADAL" clId="{1209C8A9-9192-43C9-8B39-98BF0F5C28D9}" dt="2021-08-31T20:18:41.938" v="1731" actId="20577"/>
          <ac:spMkLst>
            <pc:docMk/>
            <pc:sldMk cId="1470928392" sldId="533"/>
            <ac:spMk id="2" creationId="{31CAF199-15C9-4031-9702-BB339A032675}"/>
          </ac:spMkLst>
        </pc:spChg>
        <pc:spChg chg="mod">
          <ac:chgData name="Steve Shellhammer" userId="0e71f22d-ee3e-49c0-82ff-dbc290af8082" providerId="ADAL" clId="{1209C8A9-9192-43C9-8B39-98BF0F5C28D9}" dt="2021-08-31T20:19:57.531" v="1821" actId="20577"/>
          <ac:spMkLst>
            <pc:docMk/>
            <pc:sldMk cId="1470928392" sldId="533"/>
            <ac:spMk id="11" creationId="{C55376E0-B2FE-4B8E-9E7A-6B4F76A7266E}"/>
          </ac:spMkLst>
        </pc:spChg>
        <pc:picChg chg="add mod">
          <ac:chgData name="Steve Shellhammer" userId="0e71f22d-ee3e-49c0-82ff-dbc290af8082" providerId="ADAL" clId="{1209C8A9-9192-43C9-8B39-98BF0F5C28D9}" dt="2021-08-31T20:19:11.137" v="1735" actId="1076"/>
          <ac:picMkLst>
            <pc:docMk/>
            <pc:sldMk cId="1470928392" sldId="533"/>
            <ac:picMk id="7" creationId="{52FB47EA-9882-48CB-990D-139FBF7B9ADF}"/>
          </ac:picMkLst>
        </pc:picChg>
        <pc:picChg chg="del">
          <ac:chgData name="Steve Shellhammer" userId="0e71f22d-ee3e-49c0-82ff-dbc290af8082" providerId="ADAL" clId="{1209C8A9-9192-43C9-8B39-98BF0F5C28D9}" dt="2021-08-31T20:18:44.875" v="1732" actId="478"/>
          <ac:picMkLst>
            <pc:docMk/>
            <pc:sldMk cId="1470928392" sldId="533"/>
            <ac:picMk id="8" creationId="{665AEDEE-906F-46FB-82C2-D9C92A008788}"/>
          </ac:picMkLst>
        </pc:picChg>
      </pc:sldChg>
      <pc:sldChg chg="addSp delSp modSp mod">
        <pc:chgData name="Steve Shellhammer" userId="0e71f22d-ee3e-49c0-82ff-dbc290af8082" providerId="ADAL" clId="{1209C8A9-9192-43C9-8B39-98BF0F5C28D9}" dt="2021-08-31T20:21:01.608" v="1917" actId="1076"/>
        <pc:sldMkLst>
          <pc:docMk/>
          <pc:sldMk cId="3533804203" sldId="534"/>
        </pc:sldMkLst>
        <pc:spChg chg="mod">
          <ac:chgData name="Steve Shellhammer" userId="0e71f22d-ee3e-49c0-82ff-dbc290af8082" providerId="ADAL" clId="{1209C8A9-9192-43C9-8B39-98BF0F5C28D9}" dt="2021-08-31T20:20:10.940" v="1836" actId="20577"/>
          <ac:spMkLst>
            <pc:docMk/>
            <pc:sldMk cId="3533804203" sldId="534"/>
            <ac:spMk id="2" creationId="{31CAF199-15C9-4031-9702-BB339A032675}"/>
          </ac:spMkLst>
        </pc:spChg>
        <pc:spChg chg="mod">
          <ac:chgData name="Steve Shellhammer" userId="0e71f22d-ee3e-49c0-82ff-dbc290af8082" providerId="ADAL" clId="{1209C8A9-9192-43C9-8B39-98BF0F5C28D9}" dt="2021-08-31T20:21:01.608" v="1917" actId="1076"/>
          <ac:spMkLst>
            <pc:docMk/>
            <pc:sldMk cId="3533804203" sldId="534"/>
            <ac:spMk id="11" creationId="{D7DF42BD-5CAD-43AE-9548-1ADD60AD397A}"/>
          </ac:spMkLst>
        </pc:spChg>
        <pc:picChg chg="add mod">
          <ac:chgData name="Steve Shellhammer" userId="0e71f22d-ee3e-49c0-82ff-dbc290af8082" providerId="ADAL" clId="{1209C8A9-9192-43C9-8B39-98BF0F5C28D9}" dt="2021-08-31T20:20:31.601" v="1840" actId="1076"/>
          <ac:picMkLst>
            <pc:docMk/>
            <pc:sldMk cId="3533804203" sldId="534"/>
            <ac:picMk id="7" creationId="{9A42B9CE-6527-48BF-8BA5-DA4A5F9C5FD6}"/>
          </ac:picMkLst>
        </pc:picChg>
        <pc:picChg chg="del">
          <ac:chgData name="Steve Shellhammer" userId="0e71f22d-ee3e-49c0-82ff-dbc290af8082" providerId="ADAL" clId="{1209C8A9-9192-43C9-8B39-98BF0F5C28D9}" dt="2021-08-31T20:20:13.857" v="1837" actId="478"/>
          <ac:picMkLst>
            <pc:docMk/>
            <pc:sldMk cId="3533804203" sldId="534"/>
            <ac:picMk id="8" creationId="{2C93B98A-35FA-4933-9A9B-D68CCACB4224}"/>
          </ac:picMkLst>
        </pc:picChg>
      </pc:sldChg>
      <pc:sldChg chg="addSp modSp mod">
        <pc:chgData name="Steve Shellhammer" userId="0e71f22d-ee3e-49c0-82ff-dbc290af8082" providerId="ADAL" clId="{1209C8A9-9192-43C9-8B39-98BF0F5C28D9}" dt="2021-08-31T20:37:19.901" v="2577" actId="20577"/>
        <pc:sldMkLst>
          <pc:docMk/>
          <pc:sldMk cId="767981311" sldId="535"/>
        </pc:sldMkLst>
        <pc:spChg chg="mod">
          <ac:chgData name="Steve Shellhammer" userId="0e71f22d-ee3e-49c0-82ff-dbc290af8082" providerId="ADAL" clId="{1209C8A9-9192-43C9-8B39-98BF0F5C28D9}" dt="2021-08-31T20:35:28.320" v="2542" actId="403"/>
          <ac:spMkLst>
            <pc:docMk/>
            <pc:sldMk cId="767981311" sldId="535"/>
            <ac:spMk id="2" creationId="{FC699608-73A5-43E7-A209-403AAB704EE6}"/>
          </ac:spMkLst>
        </pc:spChg>
        <pc:graphicFrameChg chg="mod modGraphic">
          <ac:chgData name="Steve Shellhammer" userId="0e71f22d-ee3e-49c0-82ff-dbc290af8082" providerId="ADAL" clId="{1209C8A9-9192-43C9-8B39-98BF0F5C28D9}" dt="2021-08-31T20:34:57.134" v="2521" actId="1035"/>
          <ac:graphicFrameMkLst>
            <pc:docMk/>
            <pc:sldMk cId="767981311" sldId="535"/>
            <ac:graphicFrameMk id="7" creationId="{E24FE839-38A3-4C47-B2D9-DBF4057B71AF}"/>
          </ac:graphicFrameMkLst>
        </pc:graphicFrameChg>
        <pc:graphicFrameChg chg="add mod modGraphic">
          <ac:chgData name="Steve Shellhammer" userId="0e71f22d-ee3e-49c0-82ff-dbc290af8082" providerId="ADAL" clId="{1209C8A9-9192-43C9-8B39-98BF0F5C28D9}" dt="2021-08-31T20:35:02.494" v="2527" actId="1035"/>
          <ac:graphicFrameMkLst>
            <pc:docMk/>
            <pc:sldMk cId="767981311" sldId="535"/>
            <ac:graphicFrameMk id="8" creationId="{E0775CCC-B8B3-45EA-BF72-15F58CE472B4}"/>
          </ac:graphicFrameMkLst>
        </pc:graphicFrameChg>
        <pc:graphicFrameChg chg="add mod modGraphic">
          <ac:chgData name="Steve Shellhammer" userId="0e71f22d-ee3e-49c0-82ff-dbc290af8082" providerId="ADAL" clId="{1209C8A9-9192-43C9-8B39-98BF0F5C28D9}" dt="2021-08-31T20:37:19.901" v="2577" actId="20577"/>
          <ac:graphicFrameMkLst>
            <pc:docMk/>
            <pc:sldMk cId="767981311" sldId="535"/>
            <ac:graphicFrameMk id="9" creationId="{7BF35FCA-7C9F-46A4-9E37-985419BA76EC}"/>
          </ac:graphicFrameMkLst>
        </pc:graphicFrameChg>
      </pc:sldChg>
      <pc:sldChg chg="modSp mod">
        <pc:chgData name="Steve Shellhammer" userId="0e71f22d-ee3e-49c0-82ff-dbc290af8082" providerId="ADAL" clId="{1209C8A9-9192-43C9-8B39-98BF0F5C28D9}" dt="2021-09-01T17:39:20.365" v="3877" actId="20577"/>
        <pc:sldMkLst>
          <pc:docMk/>
          <pc:sldMk cId="913928595" sldId="536"/>
        </pc:sldMkLst>
        <pc:spChg chg="mod">
          <ac:chgData name="Steve Shellhammer" userId="0e71f22d-ee3e-49c0-82ff-dbc290af8082" providerId="ADAL" clId="{1209C8A9-9192-43C9-8B39-98BF0F5C28D9}" dt="2021-08-31T20:48:03.426" v="3621" actId="14100"/>
          <ac:spMkLst>
            <pc:docMk/>
            <pc:sldMk cId="913928595" sldId="536"/>
            <ac:spMk id="2" creationId="{1731B989-6599-4877-B37D-55AA4B2E7805}"/>
          </ac:spMkLst>
        </pc:spChg>
        <pc:spChg chg="mod">
          <ac:chgData name="Steve Shellhammer" userId="0e71f22d-ee3e-49c0-82ff-dbc290af8082" providerId="ADAL" clId="{1209C8A9-9192-43C9-8B39-98BF0F5C28D9}" dt="2021-09-01T17:39:20.365" v="3877" actId="20577"/>
          <ac:spMkLst>
            <pc:docMk/>
            <pc:sldMk cId="913928595" sldId="536"/>
            <ac:spMk id="3" creationId="{27473B3F-F94D-4728-A0F8-88BFA6907F94}"/>
          </ac:spMkLst>
        </pc:spChg>
      </pc:sldChg>
      <pc:sldChg chg="modSp new mod">
        <pc:chgData name="Steve Shellhammer" userId="0e71f22d-ee3e-49c0-82ff-dbc290af8082" providerId="ADAL" clId="{1209C8A9-9192-43C9-8B39-98BF0F5C28D9}" dt="2021-09-01T17:35:42.264" v="3710" actId="1076"/>
        <pc:sldMkLst>
          <pc:docMk/>
          <pc:sldMk cId="2716857888" sldId="537"/>
        </pc:sldMkLst>
        <pc:spChg chg="mod">
          <ac:chgData name="Steve Shellhammer" userId="0e71f22d-ee3e-49c0-82ff-dbc290af8082" providerId="ADAL" clId="{1209C8A9-9192-43C9-8B39-98BF0F5C28D9}" dt="2021-08-31T20:45:47.504" v="3604" actId="20577"/>
          <ac:spMkLst>
            <pc:docMk/>
            <pc:sldMk cId="2716857888" sldId="537"/>
            <ac:spMk id="2" creationId="{CD84D45E-28A5-469D-B401-C64378FCCE57}"/>
          </ac:spMkLst>
        </pc:spChg>
        <pc:spChg chg="mod">
          <ac:chgData name="Steve Shellhammer" userId="0e71f22d-ee3e-49c0-82ff-dbc290af8082" providerId="ADAL" clId="{1209C8A9-9192-43C9-8B39-98BF0F5C28D9}" dt="2021-09-01T17:35:42.264" v="3710" actId="1076"/>
          <ac:spMkLst>
            <pc:docMk/>
            <pc:sldMk cId="2716857888" sldId="537"/>
            <ac:spMk id="3" creationId="{FF2DE659-4786-4C44-B6D7-E9E05E77C420}"/>
          </ac:spMkLst>
        </pc:spChg>
      </pc:sldChg>
      <pc:sldChg chg="addSp modSp new mod">
        <pc:chgData name="Steve Shellhammer" userId="0e71f22d-ee3e-49c0-82ff-dbc290af8082" providerId="ADAL" clId="{1209C8A9-9192-43C9-8B39-98BF0F5C28D9}" dt="2021-09-01T17:37:48.667" v="3777" actId="14734"/>
        <pc:sldMkLst>
          <pc:docMk/>
          <pc:sldMk cId="2538287792" sldId="538"/>
        </pc:sldMkLst>
        <pc:spChg chg="mod">
          <ac:chgData name="Steve Shellhammer" userId="0e71f22d-ee3e-49c0-82ff-dbc290af8082" providerId="ADAL" clId="{1209C8A9-9192-43C9-8B39-98BF0F5C28D9}" dt="2021-08-31T19:58:22.500" v="1011" actId="404"/>
          <ac:spMkLst>
            <pc:docMk/>
            <pc:sldMk cId="2538287792" sldId="538"/>
            <ac:spMk id="2" creationId="{56161B0A-D743-4495-B8AF-AC7FDC50FDF3}"/>
          </ac:spMkLst>
        </pc:spChg>
        <pc:spChg chg="mod">
          <ac:chgData name="Steve Shellhammer" userId="0e71f22d-ee3e-49c0-82ff-dbc290af8082" providerId="ADAL" clId="{1209C8A9-9192-43C9-8B39-98BF0F5C28D9}" dt="2021-08-31T19:59:05.482" v="1151" actId="14100"/>
          <ac:spMkLst>
            <pc:docMk/>
            <pc:sldMk cId="2538287792" sldId="538"/>
            <ac:spMk id="3" creationId="{A63EAF5C-C5E9-4D89-BAC9-1EF79FEB547C}"/>
          </ac:spMkLst>
        </pc:spChg>
        <pc:graphicFrameChg chg="add mod modGraphic">
          <ac:chgData name="Steve Shellhammer" userId="0e71f22d-ee3e-49c0-82ff-dbc290af8082" providerId="ADAL" clId="{1209C8A9-9192-43C9-8B39-98BF0F5C28D9}" dt="2021-09-01T17:37:48.667" v="3777" actId="14734"/>
          <ac:graphicFrameMkLst>
            <pc:docMk/>
            <pc:sldMk cId="2538287792" sldId="538"/>
            <ac:graphicFrameMk id="7" creationId="{E54EDD74-709A-4443-8907-3952F027D198}"/>
          </ac:graphicFrameMkLst>
        </pc:graphicFrameChg>
      </pc:sldChg>
      <pc:sldChg chg="addSp delSp modSp add mod">
        <pc:chgData name="Steve Shellhammer" userId="0e71f22d-ee3e-49c0-82ff-dbc290af8082" providerId="ADAL" clId="{1209C8A9-9192-43C9-8B39-98BF0F5C28D9}" dt="2021-08-31T20:55:04.072" v="3622" actId="33524"/>
        <pc:sldMkLst>
          <pc:docMk/>
          <pc:sldMk cId="340634408" sldId="539"/>
        </pc:sldMkLst>
        <pc:spChg chg="mod">
          <ac:chgData name="Steve Shellhammer" userId="0e71f22d-ee3e-49c0-82ff-dbc290af8082" providerId="ADAL" clId="{1209C8A9-9192-43C9-8B39-98BF0F5C28D9}" dt="2021-08-31T20:21:26.380" v="1921" actId="20577"/>
          <ac:spMkLst>
            <pc:docMk/>
            <pc:sldMk cId="340634408" sldId="539"/>
            <ac:spMk id="2" creationId="{31CAF199-15C9-4031-9702-BB339A032675}"/>
          </ac:spMkLst>
        </pc:spChg>
        <pc:spChg chg="mod">
          <ac:chgData name="Steve Shellhammer" userId="0e71f22d-ee3e-49c0-82ff-dbc290af8082" providerId="ADAL" clId="{1209C8A9-9192-43C9-8B39-98BF0F5C28D9}" dt="2021-08-31T20:55:04.072" v="3622" actId="33524"/>
          <ac:spMkLst>
            <pc:docMk/>
            <pc:sldMk cId="340634408" sldId="539"/>
            <ac:spMk id="3" creationId="{E3764038-8339-481B-9020-985FC6E12F4D}"/>
          </ac:spMkLst>
        </pc:spChg>
        <pc:picChg chg="add mod">
          <ac:chgData name="Steve Shellhammer" userId="0e71f22d-ee3e-49c0-82ff-dbc290af8082" providerId="ADAL" clId="{1209C8A9-9192-43C9-8B39-98BF0F5C28D9}" dt="2021-08-31T20:23:14.612" v="2131" actId="1076"/>
          <ac:picMkLst>
            <pc:docMk/>
            <pc:sldMk cId="340634408" sldId="539"/>
            <ac:picMk id="8" creationId="{C89709B5-4B42-4FEB-8E75-4B844E94F447}"/>
          </ac:picMkLst>
        </pc:picChg>
        <pc:picChg chg="del">
          <ac:chgData name="Steve Shellhammer" userId="0e71f22d-ee3e-49c0-82ff-dbc290af8082" providerId="ADAL" clId="{1209C8A9-9192-43C9-8B39-98BF0F5C28D9}" dt="2021-08-31T20:21:23.788" v="1919" actId="478"/>
          <ac:picMkLst>
            <pc:docMk/>
            <pc:sldMk cId="340634408" sldId="539"/>
            <ac:picMk id="9" creationId="{647DB076-2993-40C3-8D81-A31C21E7064B}"/>
          </ac:picMkLst>
        </pc:picChg>
      </pc:sldChg>
      <pc:sldChg chg="addSp delSp modSp add mod">
        <pc:chgData name="Steve Shellhammer" userId="0e71f22d-ee3e-49c0-82ff-dbc290af8082" providerId="ADAL" clId="{1209C8A9-9192-43C9-8B39-98BF0F5C28D9}" dt="2021-08-31T20:24:46.246" v="2227" actId="14100"/>
        <pc:sldMkLst>
          <pc:docMk/>
          <pc:sldMk cId="3090575766" sldId="540"/>
        </pc:sldMkLst>
        <pc:spChg chg="mod">
          <ac:chgData name="Steve Shellhammer" userId="0e71f22d-ee3e-49c0-82ff-dbc290af8082" providerId="ADAL" clId="{1209C8A9-9192-43C9-8B39-98BF0F5C28D9}" dt="2021-08-31T20:21:34.876" v="1926" actId="20577"/>
          <ac:spMkLst>
            <pc:docMk/>
            <pc:sldMk cId="3090575766" sldId="540"/>
            <ac:spMk id="2" creationId="{31CAF199-15C9-4031-9702-BB339A032675}"/>
          </ac:spMkLst>
        </pc:spChg>
        <pc:spChg chg="mod">
          <ac:chgData name="Steve Shellhammer" userId="0e71f22d-ee3e-49c0-82ff-dbc290af8082" providerId="ADAL" clId="{1209C8A9-9192-43C9-8B39-98BF0F5C28D9}" dt="2021-08-31T20:24:46.246" v="2227" actId="14100"/>
          <ac:spMkLst>
            <pc:docMk/>
            <pc:sldMk cId="3090575766" sldId="540"/>
            <ac:spMk id="11" creationId="{C55376E0-B2FE-4B8E-9E7A-6B4F76A7266E}"/>
          </ac:spMkLst>
        </pc:spChg>
        <pc:picChg chg="del">
          <ac:chgData name="Steve Shellhammer" userId="0e71f22d-ee3e-49c0-82ff-dbc290af8082" providerId="ADAL" clId="{1209C8A9-9192-43C9-8B39-98BF0F5C28D9}" dt="2021-08-31T20:21:36.142" v="1927" actId="478"/>
          <ac:picMkLst>
            <pc:docMk/>
            <pc:sldMk cId="3090575766" sldId="540"/>
            <ac:picMk id="7" creationId="{52FB47EA-9882-48CB-990D-139FBF7B9ADF}"/>
          </ac:picMkLst>
        </pc:picChg>
        <pc:picChg chg="add mod">
          <ac:chgData name="Steve Shellhammer" userId="0e71f22d-ee3e-49c0-82ff-dbc290af8082" providerId="ADAL" clId="{1209C8A9-9192-43C9-8B39-98BF0F5C28D9}" dt="2021-08-31T20:23:49.887" v="2136" actId="1076"/>
          <ac:picMkLst>
            <pc:docMk/>
            <pc:sldMk cId="3090575766" sldId="540"/>
            <ac:picMk id="8" creationId="{D0F05E58-9FB4-48A8-B4B0-1582C0AD92C0}"/>
          </ac:picMkLst>
        </pc:picChg>
      </pc:sldChg>
      <pc:sldChg chg="addSp delSp modSp add mod">
        <pc:chgData name="Steve Shellhammer" userId="0e71f22d-ee3e-49c0-82ff-dbc290af8082" providerId="ADAL" clId="{1209C8A9-9192-43C9-8B39-98BF0F5C28D9}" dt="2021-08-31T20:25:23.455" v="2238" actId="1076"/>
        <pc:sldMkLst>
          <pc:docMk/>
          <pc:sldMk cId="3549475240" sldId="541"/>
        </pc:sldMkLst>
        <pc:spChg chg="mod">
          <ac:chgData name="Steve Shellhammer" userId="0e71f22d-ee3e-49c0-82ff-dbc290af8082" providerId="ADAL" clId="{1209C8A9-9192-43C9-8B39-98BF0F5C28D9}" dt="2021-08-31T20:21:43.628" v="1932" actId="20577"/>
          <ac:spMkLst>
            <pc:docMk/>
            <pc:sldMk cId="3549475240" sldId="541"/>
            <ac:spMk id="2" creationId="{31CAF199-15C9-4031-9702-BB339A032675}"/>
          </ac:spMkLst>
        </pc:spChg>
        <pc:spChg chg="mod">
          <ac:chgData name="Steve Shellhammer" userId="0e71f22d-ee3e-49c0-82ff-dbc290af8082" providerId="ADAL" clId="{1209C8A9-9192-43C9-8B39-98BF0F5C28D9}" dt="2021-08-31T20:25:12.783" v="2236" actId="20577"/>
          <ac:spMkLst>
            <pc:docMk/>
            <pc:sldMk cId="3549475240" sldId="541"/>
            <ac:spMk id="11" creationId="{D7DF42BD-5CAD-43AE-9548-1ADD60AD397A}"/>
          </ac:spMkLst>
        </pc:spChg>
        <pc:picChg chg="del">
          <ac:chgData name="Steve Shellhammer" userId="0e71f22d-ee3e-49c0-82ff-dbc290af8082" providerId="ADAL" clId="{1209C8A9-9192-43C9-8B39-98BF0F5C28D9}" dt="2021-08-31T20:21:51.227" v="1937" actId="478"/>
          <ac:picMkLst>
            <pc:docMk/>
            <pc:sldMk cId="3549475240" sldId="541"/>
            <ac:picMk id="7" creationId="{9A42B9CE-6527-48BF-8BA5-DA4A5F9C5FD6}"/>
          </ac:picMkLst>
        </pc:picChg>
        <pc:picChg chg="add mod">
          <ac:chgData name="Steve Shellhammer" userId="0e71f22d-ee3e-49c0-82ff-dbc290af8082" providerId="ADAL" clId="{1209C8A9-9192-43C9-8B39-98BF0F5C28D9}" dt="2021-08-31T20:25:23.455" v="2238" actId="1076"/>
          <ac:picMkLst>
            <pc:docMk/>
            <pc:sldMk cId="3549475240" sldId="541"/>
            <ac:picMk id="8" creationId="{343AF9F1-6AE8-4FD6-BFD9-4670C9CB0FE5}"/>
          </ac:picMkLst>
        </pc:picChg>
      </pc:sldChg>
      <pc:sldChg chg="addSp delSp modSp add mod">
        <pc:chgData name="Steve Shellhammer" userId="0e71f22d-ee3e-49c0-82ff-dbc290af8082" providerId="ADAL" clId="{1209C8A9-9192-43C9-8B39-98BF0F5C28D9}" dt="2021-08-31T20:55:16.594" v="3626" actId="20577"/>
        <pc:sldMkLst>
          <pc:docMk/>
          <pc:sldMk cId="3476637942" sldId="542"/>
        </pc:sldMkLst>
        <pc:spChg chg="mod">
          <ac:chgData name="Steve Shellhammer" userId="0e71f22d-ee3e-49c0-82ff-dbc290af8082" providerId="ADAL" clId="{1209C8A9-9192-43C9-8B39-98BF0F5C28D9}" dt="2021-08-31T20:25:40.077" v="2243" actId="20577"/>
          <ac:spMkLst>
            <pc:docMk/>
            <pc:sldMk cId="3476637942" sldId="542"/>
            <ac:spMk id="2" creationId="{31CAF199-15C9-4031-9702-BB339A032675}"/>
          </ac:spMkLst>
        </pc:spChg>
        <pc:spChg chg="mod">
          <ac:chgData name="Steve Shellhammer" userId="0e71f22d-ee3e-49c0-82ff-dbc290af8082" providerId="ADAL" clId="{1209C8A9-9192-43C9-8B39-98BF0F5C28D9}" dt="2021-08-31T20:55:16.594" v="3626" actId="20577"/>
          <ac:spMkLst>
            <pc:docMk/>
            <pc:sldMk cId="3476637942" sldId="542"/>
            <ac:spMk id="3" creationId="{E3764038-8339-481B-9020-985FC6E12F4D}"/>
          </ac:spMkLst>
        </pc:spChg>
        <pc:picChg chg="del">
          <ac:chgData name="Steve Shellhammer" userId="0e71f22d-ee3e-49c0-82ff-dbc290af8082" providerId="ADAL" clId="{1209C8A9-9192-43C9-8B39-98BF0F5C28D9}" dt="2021-08-31T20:25:37.252" v="2240" actId="478"/>
          <ac:picMkLst>
            <pc:docMk/>
            <pc:sldMk cId="3476637942" sldId="542"/>
            <ac:picMk id="8" creationId="{C89709B5-4B42-4FEB-8E75-4B844E94F447}"/>
          </ac:picMkLst>
        </pc:picChg>
        <pc:picChg chg="add mod">
          <ac:chgData name="Steve Shellhammer" userId="0e71f22d-ee3e-49c0-82ff-dbc290af8082" providerId="ADAL" clId="{1209C8A9-9192-43C9-8B39-98BF0F5C28D9}" dt="2021-08-31T20:26:23.080" v="2259" actId="1076"/>
          <ac:picMkLst>
            <pc:docMk/>
            <pc:sldMk cId="3476637942" sldId="542"/>
            <ac:picMk id="9" creationId="{4B45FDC5-A49C-486F-A1A1-3D301CEDF617}"/>
          </ac:picMkLst>
        </pc:picChg>
      </pc:sldChg>
      <pc:sldChg chg="addSp delSp modSp add mod">
        <pc:chgData name="Steve Shellhammer" userId="0e71f22d-ee3e-49c0-82ff-dbc290af8082" providerId="ADAL" clId="{1209C8A9-9192-43C9-8B39-98BF0F5C28D9}" dt="2021-08-31T20:55:22.562" v="3630" actId="20577"/>
        <pc:sldMkLst>
          <pc:docMk/>
          <pc:sldMk cId="1889909565" sldId="543"/>
        </pc:sldMkLst>
        <pc:spChg chg="mod">
          <ac:chgData name="Steve Shellhammer" userId="0e71f22d-ee3e-49c0-82ff-dbc290af8082" providerId="ADAL" clId="{1209C8A9-9192-43C9-8B39-98BF0F5C28D9}" dt="2021-08-31T20:25:50.941" v="2251" actId="20577"/>
          <ac:spMkLst>
            <pc:docMk/>
            <pc:sldMk cId="1889909565" sldId="543"/>
            <ac:spMk id="2" creationId="{31CAF199-15C9-4031-9702-BB339A032675}"/>
          </ac:spMkLst>
        </pc:spChg>
        <pc:spChg chg="mod">
          <ac:chgData name="Steve Shellhammer" userId="0e71f22d-ee3e-49c0-82ff-dbc290af8082" providerId="ADAL" clId="{1209C8A9-9192-43C9-8B39-98BF0F5C28D9}" dt="2021-08-31T20:55:22.562" v="3630" actId="20577"/>
          <ac:spMkLst>
            <pc:docMk/>
            <pc:sldMk cId="1889909565" sldId="543"/>
            <ac:spMk id="11" creationId="{C55376E0-B2FE-4B8E-9E7A-6B4F76A7266E}"/>
          </ac:spMkLst>
        </pc:spChg>
        <pc:picChg chg="add mod">
          <ac:chgData name="Steve Shellhammer" userId="0e71f22d-ee3e-49c0-82ff-dbc290af8082" providerId="ADAL" clId="{1209C8A9-9192-43C9-8B39-98BF0F5C28D9}" dt="2021-08-31T20:26:42.368" v="2262" actId="1076"/>
          <ac:picMkLst>
            <pc:docMk/>
            <pc:sldMk cId="1889909565" sldId="543"/>
            <ac:picMk id="7" creationId="{0C63919B-6B40-48A6-AA49-CF774E1E64EB}"/>
          </ac:picMkLst>
        </pc:picChg>
        <pc:picChg chg="del">
          <ac:chgData name="Steve Shellhammer" userId="0e71f22d-ee3e-49c0-82ff-dbc290af8082" providerId="ADAL" clId="{1209C8A9-9192-43C9-8B39-98BF0F5C28D9}" dt="2021-08-31T20:25:52.779" v="2252" actId="478"/>
          <ac:picMkLst>
            <pc:docMk/>
            <pc:sldMk cId="1889909565" sldId="543"/>
            <ac:picMk id="8" creationId="{D0F05E58-9FB4-48A8-B4B0-1582C0AD92C0}"/>
          </ac:picMkLst>
        </pc:picChg>
      </pc:sldChg>
      <pc:sldChg chg="addSp delSp modSp add mod">
        <pc:chgData name="Steve Shellhammer" userId="0e71f22d-ee3e-49c0-82ff-dbc290af8082" providerId="ADAL" clId="{1209C8A9-9192-43C9-8B39-98BF0F5C28D9}" dt="2021-08-31T20:55:27.226" v="3634" actId="20577"/>
        <pc:sldMkLst>
          <pc:docMk/>
          <pc:sldMk cId="2976029669" sldId="544"/>
        </pc:sldMkLst>
        <pc:spChg chg="mod">
          <ac:chgData name="Steve Shellhammer" userId="0e71f22d-ee3e-49c0-82ff-dbc290af8082" providerId="ADAL" clId="{1209C8A9-9192-43C9-8B39-98BF0F5C28D9}" dt="2021-08-31T20:26:03.278" v="2256" actId="20577"/>
          <ac:spMkLst>
            <pc:docMk/>
            <pc:sldMk cId="2976029669" sldId="544"/>
            <ac:spMk id="2" creationId="{31CAF199-15C9-4031-9702-BB339A032675}"/>
          </ac:spMkLst>
        </pc:spChg>
        <pc:spChg chg="mod">
          <ac:chgData name="Steve Shellhammer" userId="0e71f22d-ee3e-49c0-82ff-dbc290af8082" providerId="ADAL" clId="{1209C8A9-9192-43C9-8B39-98BF0F5C28D9}" dt="2021-08-31T20:55:27.226" v="3634" actId="20577"/>
          <ac:spMkLst>
            <pc:docMk/>
            <pc:sldMk cId="2976029669" sldId="544"/>
            <ac:spMk id="11" creationId="{D7DF42BD-5CAD-43AE-9548-1ADD60AD397A}"/>
          </ac:spMkLst>
        </pc:spChg>
        <pc:picChg chg="add mod">
          <ac:chgData name="Steve Shellhammer" userId="0e71f22d-ee3e-49c0-82ff-dbc290af8082" providerId="ADAL" clId="{1209C8A9-9192-43C9-8B39-98BF0F5C28D9}" dt="2021-08-31T20:27:02.321" v="2266" actId="1076"/>
          <ac:picMkLst>
            <pc:docMk/>
            <pc:sldMk cId="2976029669" sldId="544"/>
            <ac:picMk id="7" creationId="{DBA7501A-E71B-495F-89E1-DDAB763DACEF}"/>
          </ac:picMkLst>
        </pc:picChg>
        <pc:picChg chg="del">
          <ac:chgData name="Steve Shellhammer" userId="0e71f22d-ee3e-49c0-82ff-dbc290af8082" providerId="ADAL" clId="{1209C8A9-9192-43C9-8B39-98BF0F5C28D9}" dt="2021-08-31T20:25:56.283" v="2253" actId="478"/>
          <ac:picMkLst>
            <pc:docMk/>
            <pc:sldMk cId="2976029669" sldId="544"/>
            <ac:picMk id="8" creationId="{343AF9F1-6AE8-4FD6-BFD9-4670C9CB0FE5}"/>
          </ac:picMkLst>
        </pc:picChg>
      </pc:sldChg>
    </pc:docChg>
  </pc:docChgLst>
  <pc:docChgLst>
    <pc:chgData name="Steve Shellhammer" userId="0e71f22d-ee3e-49c0-82ff-dbc290af8082" providerId="ADAL" clId="{BCEA69D1-673C-42E1-B01D-80E3742CB97E}"/>
    <pc:docChg chg="undo custSel addSld modSld">
      <pc:chgData name="Steve Shellhammer" userId="0e71f22d-ee3e-49c0-82ff-dbc290af8082" providerId="ADAL" clId="{BCEA69D1-673C-42E1-B01D-80E3742CB97E}" dt="2022-01-14T18:48:25.068" v="1622" actId="403"/>
      <pc:docMkLst>
        <pc:docMk/>
      </pc:docMkLst>
      <pc:sldChg chg="modSp mod">
        <pc:chgData name="Steve Shellhammer" userId="0e71f22d-ee3e-49c0-82ff-dbc290af8082" providerId="ADAL" clId="{BCEA69D1-673C-42E1-B01D-80E3742CB97E}" dt="2022-01-14T18:21:23.752" v="111" actId="1035"/>
        <pc:sldMkLst>
          <pc:docMk/>
          <pc:sldMk cId="0" sldId="256"/>
        </pc:sldMkLst>
        <pc:spChg chg="mod">
          <ac:chgData name="Steve Shellhammer" userId="0e71f22d-ee3e-49c0-82ff-dbc290af8082" providerId="ADAL" clId="{BCEA69D1-673C-42E1-B01D-80E3742CB97E}" dt="2022-01-14T18:21:23.752" v="111" actId="1035"/>
          <ac:spMkLst>
            <pc:docMk/>
            <pc:sldMk cId="0" sldId="256"/>
            <ac:spMk id="3073" creationId="{00000000-0000-0000-0000-000000000000}"/>
          </ac:spMkLst>
        </pc:spChg>
        <pc:spChg chg="mod">
          <ac:chgData name="Steve Shellhammer" userId="0e71f22d-ee3e-49c0-82ff-dbc290af8082" providerId="ADAL" clId="{BCEA69D1-673C-42E1-B01D-80E3742CB97E}" dt="2022-01-14T18:15:49.897" v="25" actId="20577"/>
          <ac:spMkLst>
            <pc:docMk/>
            <pc:sldMk cId="0" sldId="256"/>
            <ac:spMk id="3074" creationId="{00000000-0000-0000-0000-000000000000}"/>
          </ac:spMkLst>
        </pc:spChg>
      </pc:sldChg>
      <pc:sldChg chg="modSp mod">
        <pc:chgData name="Steve Shellhammer" userId="0e71f22d-ee3e-49c0-82ff-dbc290af8082" providerId="ADAL" clId="{BCEA69D1-673C-42E1-B01D-80E3742CB97E}" dt="2022-01-14T18:48:25.068" v="1622" actId="403"/>
        <pc:sldMkLst>
          <pc:docMk/>
          <pc:sldMk cId="1818284453" sldId="257"/>
        </pc:sldMkLst>
        <pc:spChg chg="mod">
          <ac:chgData name="Steve Shellhammer" userId="0e71f22d-ee3e-49c0-82ff-dbc290af8082" providerId="ADAL" clId="{BCEA69D1-673C-42E1-B01D-80E3742CB97E}" dt="2022-01-14T18:17:56.220" v="101" actId="313"/>
          <ac:spMkLst>
            <pc:docMk/>
            <pc:sldMk cId="1818284453" sldId="257"/>
            <ac:spMk id="2" creationId="{64533BB7-FAFB-4FC3-981D-0A6567FBDDEE}"/>
          </ac:spMkLst>
        </pc:spChg>
        <pc:graphicFrameChg chg="mod modGraphic">
          <ac:chgData name="Steve Shellhammer" userId="0e71f22d-ee3e-49c0-82ff-dbc290af8082" providerId="ADAL" clId="{BCEA69D1-673C-42E1-B01D-80E3742CB97E}" dt="2022-01-14T18:48:25.068" v="1622" actId="403"/>
          <ac:graphicFrameMkLst>
            <pc:docMk/>
            <pc:sldMk cId="1818284453" sldId="257"/>
            <ac:graphicFrameMk id="7" creationId="{A42A355E-236F-460F-83F1-4F072CA8B84A}"/>
          </ac:graphicFrameMkLst>
        </pc:graphicFrameChg>
      </pc:sldChg>
      <pc:sldChg chg="modSp new mod">
        <pc:chgData name="Steve Shellhammer" userId="0e71f22d-ee3e-49c0-82ff-dbc290af8082" providerId="ADAL" clId="{BCEA69D1-673C-42E1-B01D-80E3742CB97E}" dt="2022-01-14T18:45:51.976" v="1459" actId="5793"/>
        <pc:sldMkLst>
          <pc:docMk/>
          <pc:sldMk cId="356621778" sldId="258"/>
        </pc:sldMkLst>
        <pc:spChg chg="mod">
          <ac:chgData name="Steve Shellhammer" userId="0e71f22d-ee3e-49c0-82ff-dbc290af8082" providerId="ADAL" clId="{BCEA69D1-673C-42E1-B01D-80E3742CB97E}" dt="2022-01-14T18:44:40.611" v="1336" actId="404"/>
          <ac:spMkLst>
            <pc:docMk/>
            <pc:sldMk cId="356621778" sldId="258"/>
            <ac:spMk id="2" creationId="{9F9984DD-D84A-4A43-911A-298DE66101E0}"/>
          </ac:spMkLst>
        </pc:spChg>
        <pc:spChg chg="mod">
          <ac:chgData name="Steve Shellhammer" userId="0e71f22d-ee3e-49c0-82ff-dbc290af8082" providerId="ADAL" clId="{BCEA69D1-673C-42E1-B01D-80E3742CB97E}" dt="2022-01-14T18:45:51.976" v="1459" actId="5793"/>
          <ac:spMkLst>
            <pc:docMk/>
            <pc:sldMk cId="356621778" sldId="258"/>
            <ac:spMk id="3" creationId="{4A383488-9007-4109-87C4-9AF9607224DA}"/>
          </ac:spMkLst>
        </pc:spChg>
      </pc:sldChg>
      <pc:sldChg chg="modSp add mod">
        <pc:chgData name="Steve Shellhammer" userId="0e71f22d-ee3e-49c0-82ff-dbc290af8082" providerId="ADAL" clId="{BCEA69D1-673C-42E1-B01D-80E3742CB97E}" dt="2022-01-14T18:47:29.498" v="1563" actId="20577"/>
        <pc:sldMkLst>
          <pc:docMk/>
          <pc:sldMk cId="1216426484" sldId="259"/>
        </pc:sldMkLst>
        <pc:spChg chg="mod">
          <ac:chgData name="Steve Shellhammer" userId="0e71f22d-ee3e-49c0-82ff-dbc290af8082" providerId="ADAL" clId="{BCEA69D1-673C-42E1-B01D-80E3742CB97E}" dt="2022-01-14T18:46:26.168" v="1462" actId="20577"/>
          <ac:spMkLst>
            <pc:docMk/>
            <pc:sldMk cId="1216426484" sldId="259"/>
            <ac:spMk id="2" creationId="{9F9984DD-D84A-4A43-911A-298DE66101E0}"/>
          </ac:spMkLst>
        </pc:spChg>
        <pc:spChg chg="mod">
          <ac:chgData name="Steve Shellhammer" userId="0e71f22d-ee3e-49c0-82ff-dbc290af8082" providerId="ADAL" clId="{BCEA69D1-673C-42E1-B01D-80E3742CB97E}" dt="2022-01-14T18:47:29.498" v="1563" actId="20577"/>
          <ac:spMkLst>
            <pc:docMk/>
            <pc:sldMk cId="1216426484" sldId="259"/>
            <ac:spMk id="3" creationId="{4A383488-9007-4109-87C4-9AF9607224DA}"/>
          </ac:spMkLst>
        </pc:spChg>
      </pc:sldChg>
      <pc:sldChg chg="modSp add mod">
        <pc:chgData name="Steve Shellhammer" userId="0e71f22d-ee3e-49c0-82ff-dbc290af8082" providerId="ADAL" clId="{BCEA69D1-673C-42E1-B01D-80E3742CB97E}" dt="2022-01-14T18:48:01.947" v="1620" actId="20577"/>
        <pc:sldMkLst>
          <pc:docMk/>
          <pc:sldMk cId="1903606974" sldId="260"/>
        </pc:sldMkLst>
        <pc:spChg chg="mod">
          <ac:chgData name="Steve Shellhammer" userId="0e71f22d-ee3e-49c0-82ff-dbc290af8082" providerId="ADAL" clId="{BCEA69D1-673C-42E1-B01D-80E3742CB97E}" dt="2022-01-14T18:47:02.300" v="1497" actId="20577"/>
          <ac:spMkLst>
            <pc:docMk/>
            <pc:sldMk cId="1903606974" sldId="260"/>
            <ac:spMk id="2" creationId="{9F9984DD-D84A-4A43-911A-298DE66101E0}"/>
          </ac:spMkLst>
        </pc:spChg>
        <pc:spChg chg="mod">
          <ac:chgData name="Steve Shellhammer" userId="0e71f22d-ee3e-49c0-82ff-dbc290af8082" providerId="ADAL" clId="{BCEA69D1-673C-42E1-B01D-80E3742CB97E}" dt="2022-01-14T18:48:01.947" v="1620" actId="20577"/>
          <ac:spMkLst>
            <pc:docMk/>
            <pc:sldMk cId="1903606974" sldId="260"/>
            <ac:spMk id="3" creationId="{4A383488-9007-4109-87C4-9AF9607224DA}"/>
          </ac:spMkLst>
        </pc:spChg>
      </pc:sldChg>
    </pc:docChg>
  </pc:docChgLst>
  <pc:docChgLst>
    <pc:chgData name="Steve Shellhammer" userId="0e71f22d-ee3e-49c0-82ff-dbc290af8082" providerId="ADAL" clId="{75FBB70C-8C40-4A0A-A3CC-A4FC86C04AC7}"/>
    <pc:docChg chg="custSel addSld modSld">
      <pc:chgData name="Steve Shellhammer" userId="0e71f22d-ee3e-49c0-82ff-dbc290af8082" providerId="ADAL" clId="{75FBB70C-8C40-4A0A-A3CC-A4FC86C04AC7}" dt="2022-11-04T20:11:27.011" v="396" actId="6549"/>
      <pc:docMkLst>
        <pc:docMk/>
      </pc:docMkLst>
      <pc:sldChg chg="modSp mod">
        <pc:chgData name="Steve Shellhammer" userId="0e71f22d-ee3e-49c0-82ff-dbc290af8082" providerId="ADAL" clId="{75FBB70C-8C40-4A0A-A3CC-A4FC86C04AC7}" dt="2022-11-02T22:57:41.268" v="2" actId="403"/>
        <pc:sldMkLst>
          <pc:docMk/>
          <pc:sldMk cId="0" sldId="256"/>
        </pc:sldMkLst>
        <pc:spChg chg="mod">
          <ac:chgData name="Steve Shellhammer" userId="0e71f22d-ee3e-49c0-82ff-dbc290af8082" providerId="ADAL" clId="{75FBB70C-8C40-4A0A-A3CC-A4FC86C04AC7}" dt="2022-11-02T22:57:41.268" v="2" actId="403"/>
          <ac:spMkLst>
            <pc:docMk/>
            <pc:sldMk cId="0" sldId="256"/>
            <ac:spMk id="3073" creationId="{00000000-0000-0000-0000-000000000000}"/>
          </ac:spMkLst>
        </pc:spChg>
        <pc:spChg chg="mod">
          <ac:chgData name="Steve Shellhammer" userId="0e71f22d-ee3e-49c0-82ff-dbc290af8082" providerId="ADAL" clId="{75FBB70C-8C40-4A0A-A3CC-A4FC86C04AC7}" dt="2022-11-02T22:56:44.310" v="1" actId="20577"/>
          <ac:spMkLst>
            <pc:docMk/>
            <pc:sldMk cId="0" sldId="256"/>
            <ac:spMk id="3074" creationId="{00000000-0000-0000-0000-000000000000}"/>
          </ac:spMkLst>
        </pc:spChg>
      </pc:sldChg>
      <pc:sldChg chg="modSp mod">
        <pc:chgData name="Steve Shellhammer" userId="0e71f22d-ee3e-49c0-82ff-dbc290af8082" providerId="ADAL" clId="{75FBB70C-8C40-4A0A-A3CC-A4FC86C04AC7}" dt="2022-11-02T23:51:43.739" v="381" actId="20577"/>
        <pc:sldMkLst>
          <pc:docMk/>
          <pc:sldMk cId="3870268795" sldId="260"/>
        </pc:sldMkLst>
        <pc:graphicFrameChg chg="modGraphic">
          <ac:chgData name="Steve Shellhammer" userId="0e71f22d-ee3e-49c0-82ff-dbc290af8082" providerId="ADAL" clId="{75FBB70C-8C40-4A0A-A3CC-A4FC86C04AC7}" dt="2022-11-02T23:51:43.739" v="381" actId="20577"/>
          <ac:graphicFrameMkLst>
            <pc:docMk/>
            <pc:sldMk cId="3870268795" sldId="260"/>
            <ac:graphicFrameMk id="7" creationId="{2933F614-13C4-3F61-CEC5-2CFD147E8E5C}"/>
          </ac:graphicFrameMkLst>
        </pc:graphicFrameChg>
      </pc:sldChg>
      <pc:sldChg chg="addSp delSp modSp new mod">
        <pc:chgData name="Steve Shellhammer" userId="0e71f22d-ee3e-49c0-82ff-dbc290af8082" providerId="ADAL" clId="{75FBB70C-8C40-4A0A-A3CC-A4FC86C04AC7}" dt="2022-11-04T20:11:27.011" v="396" actId="6549"/>
        <pc:sldMkLst>
          <pc:docMk/>
          <pc:sldMk cId="553090586" sldId="261"/>
        </pc:sldMkLst>
        <pc:spChg chg="mod">
          <ac:chgData name="Steve Shellhammer" userId="0e71f22d-ee3e-49c0-82ff-dbc290af8082" providerId="ADAL" clId="{75FBB70C-8C40-4A0A-A3CC-A4FC86C04AC7}" dt="2022-11-02T23:45:21.694" v="16" actId="14100"/>
          <ac:spMkLst>
            <pc:docMk/>
            <pc:sldMk cId="553090586" sldId="261"/>
            <ac:spMk id="2" creationId="{33999680-888E-4DB0-91DE-6E74575E2B83}"/>
          </ac:spMkLst>
        </pc:spChg>
        <pc:spChg chg="del">
          <ac:chgData name="Steve Shellhammer" userId="0e71f22d-ee3e-49c0-82ff-dbc290af8082" providerId="ADAL" clId="{75FBB70C-8C40-4A0A-A3CC-A4FC86C04AC7}" dt="2022-11-02T23:45:16.491" v="14" actId="478"/>
          <ac:spMkLst>
            <pc:docMk/>
            <pc:sldMk cId="553090586" sldId="261"/>
            <ac:spMk id="3" creationId="{F3F93C2F-3A7A-4120-BB69-C5BB277B9F6E}"/>
          </ac:spMkLst>
        </pc:spChg>
        <pc:spChg chg="add del mod">
          <ac:chgData name="Steve Shellhammer" userId="0e71f22d-ee3e-49c0-82ff-dbc290af8082" providerId="ADAL" clId="{75FBB70C-8C40-4A0A-A3CC-A4FC86C04AC7}" dt="2022-11-02T23:45:30.219" v="18" actId="478"/>
          <ac:spMkLst>
            <pc:docMk/>
            <pc:sldMk cId="553090586" sldId="261"/>
            <ac:spMk id="7" creationId="{F0FF7F7A-AEF4-4651-B994-E9E3B319A7C7}"/>
          </ac:spMkLst>
        </pc:spChg>
        <pc:spChg chg="add mod">
          <ac:chgData name="Steve Shellhammer" userId="0e71f22d-ee3e-49c0-82ff-dbc290af8082" providerId="ADAL" clId="{75FBB70C-8C40-4A0A-A3CC-A4FC86C04AC7}" dt="2022-11-02T23:52:17.583" v="382" actId="20577"/>
          <ac:spMkLst>
            <pc:docMk/>
            <pc:sldMk cId="553090586" sldId="261"/>
            <ac:spMk id="8" creationId="{10ECA233-0FA9-460C-8D38-7D0B712EC223}"/>
          </ac:spMkLst>
        </pc:spChg>
        <pc:spChg chg="add del mod">
          <ac:chgData name="Steve Shellhammer" userId="0e71f22d-ee3e-49c0-82ff-dbc290af8082" providerId="ADAL" clId="{75FBB70C-8C40-4A0A-A3CC-A4FC86C04AC7}" dt="2022-11-02T23:50:59.773" v="357" actId="478"/>
          <ac:spMkLst>
            <pc:docMk/>
            <pc:sldMk cId="553090586" sldId="261"/>
            <ac:spMk id="10" creationId="{2470A63F-7D7E-40CC-A220-F6110DAB890B}"/>
          </ac:spMkLst>
        </pc:spChg>
        <pc:graphicFrameChg chg="add mod modGraphic">
          <ac:chgData name="Steve Shellhammer" userId="0e71f22d-ee3e-49c0-82ff-dbc290af8082" providerId="ADAL" clId="{75FBB70C-8C40-4A0A-A3CC-A4FC86C04AC7}" dt="2022-11-04T20:11:27.011" v="396" actId="6549"/>
          <ac:graphicFrameMkLst>
            <pc:docMk/>
            <pc:sldMk cId="553090586" sldId="261"/>
            <ac:graphicFrameMk id="9" creationId="{8658D240-A7E2-4F81-BE3E-E03CF8967866}"/>
          </ac:graphicFrameMkLst>
        </pc:graphicFrameChg>
        <pc:graphicFrameChg chg="add del mod">
          <ac:chgData name="Steve Shellhammer" userId="0e71f22d-ee3e-49c0-82ff-dbc290af8082" providerId="ADAL" clId="{75FBB70C-8C40-4A0A-A3CC-A4FC86C04AC7}" dt="2022-11-02T23:50:56.209" v="356" actId="478"/>
          <ac:graphicFrameMkLst>
            <pc:docMk/>
            <pc:sldMk cId="553090586" sldId="261"/>
            <ac:graphicFrameMk id="11" creationId="{6E92CFB3-753F-4152-B93F-FBEBFC42F5C3}"/>
          </ac:graphicFrameMkLst>
        </pc:graphicFrameChg>
        <pc:graphicFrameChg chg="add mod modGraphic">
          <ac:chgData name="Steve Shellhammer" userId="0e71f22d-ee3e-49c0-82ff-dbc290af8082" providerId="ADAL" clId="{75FBB70C-8C40-4A0A-A3CC-A4FC86C04AC7}" dt="2022-11-02T23:51:33.547" v="370" actId="20577"/>
          <ac:graphicFrameMkLst>
            <pc:docMk/>
            <pc:sldMk cId="553090586" sldId="261"/>
            <ac:graphicFrameMk id="12" creationId="{118060EA-F529-49D3-8C44-6B54E2DC6F63}"/>
          </ac:graphicFrameMkLst>
        </pc:graphicFrameChg>
      </pc:sldChg>
    </pc:docChg>
  </pc:docChgLst>
  <pc:docChgLst>
    <pc:chgData name="Steve Shellhammer" userId="0e71f22d-ee3e-49c0-82ff-dbc290af8082" providerId="ADAL" clId="{89E8D7E0-FB94-4FC0-B886-A690803C9EA5}"/>
    <pc:docChg chg="undo custSel addSld delSld modSld modMainMaster">
      <pc:chgData name="Steve Shellhammer" userId="0e71f22d-ee3e-49c0-82ff-dbc290af8082" providerId="ADAL" clId="{89E8D7E0-FB94-4FC0-B886-A690803C9EA5}" dt="2022-10-20T19:52:40.538" v="1172" actId="21"/>
      <pc:docMkLst>
        <pc:docMk/>
      </pc:docMkLst>
      <pc:sldChg chg="modSp mod">
        <pc:chgData name="Steve Shellhammer" userId="0e71f22d-ee3e-49c0-82ff-dbc290af8082" providerId="ADAL" clId="{89E8D7E0-FB94-4FC0-B886-A690803C9EA5}" dt="2022-10-19T20:57:42.966" v="19" actId="20577"/>
        <pc:sldMkLst>
          <pc:docMk/>
          <pc:sldMk cId="0" sldId="256"/>
        </pc:sldMkLst>
        <pc:spChg chg="mod">
          <ac:chgData name="Steve Shellhammer" userId="0e71f22d-ee3e-49c0-82ff-dbc290af8082" providerId="ADAL" clId="{89E8D7E0-FB94-4FC0-B886-A690803C9EA5}" dt="2022-10-19T20:57:42.966" v="19" actId="20577"/>
          <ac:spMkLst>
            <pc:docMk/>
            <pc:sldMk cId="0" sldId="256"/>
            <ac:spMk id="3073" creationId="{00000000-0000-0000-0000-000000000000}"/>
          </ac:spMkLst>
        </pc:spChg>
        <pc:spChg chg="mod">
          <ac:chgData name="Steve Shellhammer" userId="0e71f22d-ee3e-49c0-82ff-dbc290af8082" providerId="ADAL" clId="{89E8D7E0-FB94-4FC0-B886-A690803C9EA5}" dt="2022-10-19T20:56:09.599" v="17" actId="13926"/>
          <ac:spMkLst>
            <pc:docMk/>
            <pc:sldMk cId="0" sldId="256"/>
            <ac:spMk id="3074" creationId="{00000000-0000-0000-0000-000000000000}"/>
          </ac:spMkLst>
        </pc:spChg>
        <pc:graphicFrameChg chg="modGraphic">
          <ac:chgData name="Steve Shellhammer" userId="0e71f22d-ee3e-49c0-82ff-dbc290af8082" providerId="ADAL" clId="{89E8D7E0-FB94-4FC0-B886-A690803C9EA5}" dt="2022-10-19T20:55:54.030" v="12" actId="20577"/>
          <ac:graphicFrameMkLst>
            <pc:docMk/>
            <pc:sldMk cId="0" sldId="256"/>
            <ac:graphicFrameMk id="10" creationId="{56BFF8FC-15E6-4208-9DB8-296FB6B5AC3E}"/>
          </ac:graphicFrameMkLst>
        </pc:graphicFrameChg>
      </pc:sldChg>
      <pc:sldChg chg="addSp modSp new mod">
        <pc:chgData name="Steve Shellhammer" userId="0e71f22d-ee3e-49c0-82ff-dbc290af8082" providerId="ADAL" clId="{89E8D7E0-FB94-4FC0-B886-A690803C9EA5}" dt="2022-10-20T18:26:57.879" v="306" actId="1076"/>
        <pc:sldMkLst>
          <pc:docMk/>
          <pc:sldMk cId="497310074" sldId="257"/>
        </pc:sldMkLst>
        <pc:spChg chg="mod">
          <ac:chgData name="Steve Shellhammer" userId="0e71f22d-ee3e-49c0-82ff-dbc290af8082" providerId="ADAL" clId="{89E8D7E0-FB94-4FC0-B886-A690803C9EA5}" dt="2022-10-20T18:25:58.075" v="254" actId="404"/>
          <ac:spMkLst>
            <pc:docMk/>
            <pc:sldMk cId="497310074" sldId="257"/>
            <ac:spMk id="2" creationId="{F9A5B681-0068-3BA2-A486-0F9897337BE9}"/>
          </ac:spMkLst>
        </pc:spChg>
        <pc:spChg chg="mod">
          <ac:chgData name="Steve Shellhammer" userId="0e71f22d-ee3e-49c0-82ff-dbc290af8082" providerId="ADAL" clId="{89E8D7E0-FB94-4FC0-B886-A690803C9EA5}" dt="2022-10-20T18:25:50.023" v="252" actId="14100"/>
          <ac:spMkLst>
            <pc:docMk/>
            <pc:sldMk cId="497310074" sldId="257"/>
            <ac:spMk id="3" creationId="{83257D90-3262-D56E-4F20-2BF9A428185A}"/>
          </ac:spMkLst>
        </pc:spChg>
        <pc:spChg chg="add mod">
          <ac:chgData name="Steve Shellhammer" userId="0e71f22d-ee3e-49c0-82ff-dbc290af8082" providerId="ADAL" clId="{89E8D7E0-FB94-4FC0-B886-A690803C9EA5}" dt="2022-10-20T18:26:46.415" v="304" actId="14100"/>
          <ac:spMkLst>
            <pc:docMk/>
            <pc:sldMk cId="497310074" sldId="257"/>
            <ac:spMk id="8" creationId="{2EAA4944-61FD-6794-E7A9-BC307EFA0A6B}"/>
          </ac:spMkLst>
        </pc:spChg>
        <pc:graphicFrameChg chg="add mod modGraphic">
          <ac:chgData name="Steve Shellhammer" userId="0e71f22d-ee3e-49c0-82ff-dbc290af8082" providerId="ADAL" clId="{89E8D7E0-FB94-4FC0-B886-A690803C9EA5}" dt="2022-10-20T18:26:03.775" v="256" actId="14734"/>
          <ac:graphicFrameMkLst>
            <pc:docMk/>
            <pc:sldMk cId="497310074" sldId="257"/>
            <ac:graphicFrameMk id="7" creationId="{36511585-61BB-FFF5-D10D-5843EE9DC4FA}"/>
          </ac:graphicFrameMkLst>
        </pc:graphicFrameChg>
        <pc:graphicFrameChg chg="add mod">
          <ac:chgData name="Steve Shellhammer" userId="0e71f22d-ee3e-49c0-82ff-dbc290af8082" providerId="ADAL" clId="{89E8D7E0-FB94-4FC0-B886-A690803C9EA5}" dt="2022-10-20T18:26:57.879" v="306" actId="1076"/>
          <ac:graphicFrameMkLst>
            <pc:docMk/>
            <pc:sldMk cId="497310074" sldId="257"/>
            <ac:graphicFrameMk id="9" creationId="{542C9A54-CD04-66D9-AB25-B7A6CB0405D2}"/>
          </ac:graphicFrameMkLst>
        </pc:graphicFrameChg>
      </pc:sldChg>
      <pc:sldChg chg="del">
        <pc:chgData name="Steve Shellhammer" userId="0e71f22d-ee3e-49c0-82ff-dbc290af8082" providerId="ADAL" clId="{89E8D7E0-FB94-4FC0-B886-A690803C9EA5}" dt="2022-10-19T20:57:36.524" v="18" actId="47"/>
        <pc:sldMkLst>
          <pc:docMk/>
          <pc:sldMk cId="1268093760" sldId="257"/>
        </pc:sldMkLst>
      </pc:sldChg>
      <pc:sldChg chg="del">
        <pc:chgData name="Steve Shellhammer" userId="0e71f22d-ee3e-49c0-82ff-dbc290af8082" providerId="ADAL" clId="{89E8D7E0-FB94-4FC0-B886-A690803C9EA5}" dt="2022-10-19T20:57:36.524" v="18" actId="47"/>
        <pc:sldMkLst>
          <pc:docMk/>
          <pc:sldMk cId="1652988365" sldId="258"/>
        </pc:sldMkLst>
      </pc:sldChg>
      <pc:sldChg chg="addSp modSp new mod">
        <pc:chgData name="Steve Shellhammer" userId="0e71f22d-ee3e-49c0-82ff-dbc290af8082" providerId="ADAL" clId="{89E8D7E0-FB94-4FC0-B886-A690803C9EA5}" dt="2022-10-20T18:30:50.781" v="609" actId="207"/>
        <pc:sldMkLst>
          <pc:docMk/>
          <pc:sldMk cId="3616054673" sldId="258"/>
        </pc:sldMkLst>
        <pc:spChg chg="mod">
          <ac:chgData name="Steve Shellhammer" userId="0e71f22d-ee3e-49c0-82ff-dbc290af8082" providerId="ADAL" clId="{89E8D7E0-FB94-4FC0-B886-A690803C9EA5}" dt="2022-10-20T18:27:13.753" v="318" actId="20577"/>
          <ac:spMkLst>
            <pc:docMk/>
            <pc:sldMk cId="3616054673" sldId="258"/>
            <ac:spMk id="2" creationId="{10C26EC4-C3B7-DC6C-8927-23E8C690B305}"/>
          </ac:spMkLst>
        </pc:spChg>
        <pc:spChg chg="mod">
          <ac:chgData name="Steve Shellhammer" userId="0e71f22d-ee3e-49c0-82ff-dbc290af8082" providerId="ADAL" clId="{89E8D7E0-FB94-4FC0-B886-A690803C9EA5}" dt="2022-10-20T18:30:21.052" v="604" actId="207"/>
          <ac:spMkLst>
            <pc:docMk/>
            <pc:sldMk cId="3616054673" sldId="258"/>
            <ac:spMk id="3" creationId="{DE0D8E8C-4C6B-BAA7-7971-EA215CFD1253}"/>
          </ac:spMkLst>
        </pc:spChg>
        <pc:graphicFrameChg chg="add mod modGraphic">
          <ac:chgData name="Steve Shellhammer" userId="0e71f22d-ee3e-49c0-82ff-dbc290af8082" providerId="ADAL" clId="{89E8D7E0-FB94-4FC0-B886-A690803C9EA5}" dt="2022-10-20T18:30:50.781" v="609" actId="207"/>
          <ac:graphicFrameMkLst>
            <pc:docMk/>
            <pc:sldMk cId="3616054673" sldId="258"/>
            <ac:graphicFrameMk id="7" creationId="{7F214F4E-4AF4-01E0-7458-F403C34B5E02}"/>
          </ac:graphicFrameMkLst>
        </pc:graphicFrameChg>
      </pc:sldChg>
      <pc:sldChg chg="addSp modSp new mod">
        <pc:chgData name="Steve Shellhammer" userId="0e71f22d-ee3e-49c0-82ff-dbc290af8082" providerId="ADAL" clId="{89E8D7E0-FB94-4FC0-B886-A690803C9EA5}" dt="2022-10-20T18:53:22.131" v="880" actId="20577"/>
        <pc:sldMkLst>
          <pc:docMk/>
          <pc:sldMk cId="4051694276" sldId="259"/>
        </pc:sldMkLst>
        <pc:spChg chg="mod">
          <ac:chgData name="Steve Shellhammer" userId="0e71f22d-ee3e-49c0-82ff-dbc290af8082" providerId="ADAL" clId="{89E8D7E0-FB94-4FC0-B886-A690803C9EA5}" dt="2022-10-20T18:52:07.448" v="765" actId="14100"/>
          <ac:spMkLst>
            <pc:docMk/>
            <pc:sldMk cId="4051694276" sldId="259"/>
            <ac:spMk id="2" creationId="{1513D968-A48E-05FE-66CC-132B0832DDF7}"/>
          </ac:spMkLst>
        </pc:spChg>
        <pc:spChg chg="mod">
          <ac:chgData name="Steve Shellhammer" userId="0e71f22d-ee3e-49c0-82ff-dbc290af8082" providerId="ADAL" clId="{89E8D7E0-FB94-4FC0-B886-A690803C9EA5}" dt="2022-10-20T18:53:22.131" v="880" actId="20577"/>
          <ac:spMkLst>
            <pc:docMk/>
            <pc:sldMk cId="4051694276" sldId="259"/>
            <ac:spMk id="3" creationId="{D0F103F1-0278-03CB-43E6-5579C3B0671C}"/>
          </ac:spMkLst>
        </pc:spChg>
        <pc:picChg chg="add mod">
          <ac:chgData name="Steve Shellhammer" userId="0e71f22d-ee3e-49c0-82ff-dbc290af8082" providerId="ADAL" clId="{89E8D7E0-FB94-4FC0-B886-A690803C9EA5}" dt="2022-10-20T18:52:55.021" v="875" actId="1076"/>
          <ac:picMkLst>
            <pc:docMk/>
            <pc:sldMk cId="4051694276" sldId="259"/>
            <ac:picMk id="8" creationId="{514E61D7-CE30-C566-40E4-E2347AE6146B}"/>
          </ac:picMkLst>
        </pc:picChg>
      </pc:sldChg>
      <pc:sldChg chg="del">
        <pc:chgData name="Steve Shellhammer" userId="0e71f22d-ee3e-49c0-82ff-dbc290af8082" providerId="ADAL" clId="{89E8D7E0-FB94-4FC0-B886-A690803C9EA5}" dt="2022-10-19T20:57:36.524" v="18" actId="47"/>
        <pc:sldMkLst>
          <pc:docMk/>
          <pc:sldMk cId="2056408364" sldId="260"/>
        </pc:sldMkLst>
      </pc:sldChg>
      <pc:sldChg chg="addSp delSp modSp new mod">
        <pc:chgData name="Steve Shellhammer" userId="0e71f22d-ee3e-49c0-82ff-dbc290af8082" providerId="ADAL" clId="{89E8D7E0-FB94-4FC0-B886-A690803C9EA5}" dt="2022-10-20T19:52:40.538" v="1172" actId="21"/>
        <pc:sldMkLst>
          <pc:docMk/>
          <pc:sldMk cId="3870268795" sldId="260"/>
        </pc:sldMkLst>
        <pc:spChg chg="mod">
          <ac:chgData name="Steve Shellhammer" userId="0e71f22d-ee3e-49c0-82ff-dbc290af8082" providerId="ADAL" clId="{89E8D7E0-FB94-4FC0-B886-A690803C9EA5}" dt="2022-10-20T18:53:45.473" v="914" actId="20577"/>
          <ac:spMkLst>
            <pc:docMk/>
            <pc:sldMk cId="3870268795" sldId="260"/>
            <ac:spMk id="2" creationId="{22C0AC64-E894-A723-B049-22142824213C}"/>
          </ac:spMkLst>
        </pc:spChg>
        <pc:spChg chg="del">
          <ac:chgData name="Steve Shellhammer" userId="0e71f22d-ee3e-49c0-82ff-dbc290af8082" providerId="ADAL" clId="{89E8D7E0-FB94-4FC0-B886-A690803C9EA5}" dt="2022-10-20T18:54:18.125" v="915" actId="3680"/>
          <ac:spMkLst>
            <pc:docMk/>
            <pc:sldMk cId="3870268795" sldId="260"/>
            <ac:spMk id="3" creationId="{B2CB876B-3AD1-2097-A164-5895C1F4F501}"/>
          </ac:spMkLst>
        </pc:spChg>
        <pc:graphicFrameChg chg="add mod ord modGraphic">
          <ac:chgData name="Steve Shellhammer" userId="0e71f22d-ee3e-49c0-82ff-dbc290af8082" providerId="ADAL" clId="{89E8D7E0-FB94-4FC0-B886-A690803C9EA5}" dt="2022-10-20T19:52:40.538" v="1172" actId="21"/>
          <ac:graphicFrameMkLst>
            <pc:docMk/>
            <pc:sldMk cId="3870268795" sldId="260"/>
            <ac:graphicFrameMk id="7" creationId="{2933F614-13C4-3F61-CEC5-2CFD147E8E5C}"/>
          </ac:graphicFrameMkLst>
        </pc:graphicFrameChg>
      </pc:sldChg>
      <pc:sldChg chg="del">
        <pc:chgData name="Steve Shellhammer" userId="0e71f22d-ee3e-49c0-82ff-dbc290af8082" providerId="ADAL" clId="{89E8D7E0-FB94-4FC0-B886-A690803C9EA5}" dt="2022-10-19T20:57:36.524" v="18" actId="47"/>
        <pc:sldMkLst>
          <pc:docMk/>
          <pc:sldMk cId="4278205582" sldId="261"/>
        </pc:sldMkLst>
      </pc:sldChg>
      <pc:sldChg chg="del">
        <pc:chgData name="Steve Shellhammer" userId="0e71f22d-ee3e-49c0-82ff-dbc290af8082" providerId="ADAL" clId="{89E8D7E0-FB94-4FC0-B886-A690803C9EA5}" dt="2022-10-19T20:57:36.524" v="18" actId="47"/>
        <pc:sldMkLst>
          <pc:docMk/>
          <pc:sldMk cId="1649032138" sldId="262"/>
        </pc:sldMkLst>
      </pc:sldChg>
      <pc:sldChg chg="del">
        <pc:chgData name="Steve Shellhammer" userId="0e71f22d-ee3e-49c0-82ff-dbc290af8082" providerId="ADAL" clId="{89E8D7E0-FB94-4FC0-B886-A690803C9EA5}" dt="2022-10-19T20:57:36.524" v="18" actId="47"/>
        <pc:sldMkLst>
          <pc:docMk/>
          <pc:sldMk cId="4041358185" sldId="263"/>
        </pc:sldMkLst>
      </pc:sldChg>
      <pc:sldMasterChg chg="modSldLayout">
        <pc:chgData name="Steve Shellhammer" userId="0e71f22d-ee3e-49c0-82ff-dbc290af8082" providerId="ADAL" clId="{89E8D7E0-FB94-4FC0-B886-A690803C9EA5}" dt="2022-10-19T20:58:17.233" v="21" actId="20577"/>
        <pc:sldMasterMkLst>
          <pc:docMk/>
          <pc:sldMasterMk cId="0" sldId="2147483648"/>
        </pc:sldMasterMkLst>
        <pc:sldLayoutChg chg="modSp mod">
          <pc:chgData name="Steve Shellhammer" userId="0e71f22d-ee3e-49c0-82ff-dbc290af8082" providerId="ADAL" clId="{89E8D7E0-FB94-4FC0-B886-A690803C9EA5}" dt="2022-10-19T20:58:17.233" v="21" actId="20577"/>
          <pc:sldLayoutMkLst>
            <pc:docMk/>
            <pc:sldMasterMk cId="0" sldId="2147483648"/>
            <pc:sldLayoutMk cId="0" sldId="2147483650"/>
          </pc:sldLayoutMkLst>
          <pc:spChg chg="mod">
            <ac:chgData name="Steve Shellhammer" userId="0e71f22d-ee3e-49c0-82ff-dbc290af8082" providerId="ADAL" clId="{89E8D7E0-FB94-4FC0-B886-A690803C9EA5}" dt="2022-10-19T20:58:17.233" v="21"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00C9895E-1A4F-4142-9EDB-EB546B2E7B5E}"/>
    <pc:docChg chg="custSel addSld delSld modSld">
      <pc:chgData name="Steve Shellhammer" userId="0e71f22d-ee3e-49c0-82ff-dbc290af8082" providerId="ADAL" clId="{00C9895E-1A4F-4142-9EDB-EB546B2E7B5E}" dt="2021-10-25T23:42:39.748" v="2265" actId="20577"/>
      <pc:docMkLst>
        <pc:docMk/>
      </pc:docMkLst>
      <pc:sldChg chg="modSp mod">
        <pc:chgData name="Steve Shellhammer" userId="0e71f22d-ee3e-49c0-82ff-dbc290af8082" providerId="ADAL" clId="{00C9895E-1A4F-4142-9EDB-EB546B2E7B5E}" dt="2021-10-25T21:50:13.195" v="1305" actId="14734"/>
        <pc:sldMkLst>
          <pc:docMk/>
          <pc:sldMk cId="0" sldId="256"/>
        </pc:sldMkLst>
        <pc:spChg chg="mod">
          <ac:chgData name="Steve Shellhammer" userId="0e71f22d-ee3e-49c0-82ff-dbc290af8082" providerId="ADAL" clId="{00C9895E-1A4F-4142-9EDB-EB546B2E7B5E}" dt="2021-10-25T18:56:57.835" v="25" actId="20577"/>
          <ac:spMkLst>
            <pc:docMk/>
            <pc:sldMk cId="0" sldId="256"/>
            <ac:spMk id="3073" creationId="{00000000-0000-0000-0000-000000000000}"/>
          </ac:spMkLst>
        </pc:spChg>
        <pc:spChg chg="mod">
          <ac:chgData name="Steve Shellhammer" userId="0e71f22d-ee3e-49c0-82ff-dbc290af8082" providerId="ADAL" clId="{00C9895E-1A4F-4142-9EDB-EB546B2E7B5E}" dt="2021-10-25T18:57:01.388" v="29" actId="20577"/>
          <ac:spMkLst>
            <pc:docMk/>
            <pc:sldMk cId="0" sldId="256"/>
            <ac:spMk id="3074" creationId="{00000000-0000-0000-0000-000000000000}"/>
          </ac:spMkLst>
        </pc:spChg>
        <pc:graphicFrameChg chg="modGraphic">
          <ac:chgData name="Steve Shellhammer" userId="0e71f22d-ee3e-49c0-82ff-dbc290af8082" providerId="ADAL" clId="{00C9895E-1A4F-4142-9EDB-EB546B2E7B5E}" dt="2021-10-25T21:50:13.195" v="1305" actId="14734"/>
          <ac:graphicFrameMkLst>
            <pc:docMk/>
            <pc:sldMk cId="0" sldId="256"/>
            <ac:graphicFrameMk id="10" creationId="{56BFF8FC-15E6-4208-9DB8-296FB6B5AC3E}"/>
          </ac:graphicFrameMkLst>
        </pc:graphicFrameChg>
      </pc:sldChg>
      <pc:sldChg chg="del">
        <pc:chgData name="Steve Shellhammer" userId="0e71f22d-ee3e-49c0-82ff-dbc290af8082" providerId="ADAL" clId="{00C9895E-1A4F-4142-9EDB-EB546B2E7B5E}" dt="2021-10-25T23:36:57.734" v="1829" actId="47"/>
        <pc:sldMkLst>
          <pc:docMk/>
          <pc:sldMk cId="3498791066" sldId="545"/>
        </pc:sldMkLst>
      </pc:sldChg>
      <pc:sldChg chg="modSp new mod">
        <pc:chgData name="Steve Shellhammer" userId="0e71f22d-ee3e-49c0-82ff-dbc290af8082" providerId="ADAL" clId="{00C9895E-1A4F-4142-9EDB-EB546B2E7B5E}" dt="2021-10-25T23:42:39.748" v="2265" actId="20577"/>
        <pc:sldMkLst>
          <pc:docMk/>
          <pc:sldMk cId="2930705681" sldId="548"/>
        </pc:sldMkLst>
        <pc:spChg chg="mod">
          <ac:chgData name="Steve Shellhammer" userId="0e71f22d-ee3e-49c0-82ff-dbc290af8082" providerId="ADAL" clId="{00C9895E-1A4F-4142-9EDB-EB546B2E7B5E}" dt="2021-10-25T18:58:29.618" v="170" actId="313"/>
          <ac:spMkLst>
            <pc:docMk/>
            <pc:sldMk cId="2930705681" sldId="548"/>
            <ac:spMk id="2" creationId="{D6842561-D714-4C94-934C-EB9546F14E9E}"/>
          </ac:spMkLst>
        </pc:spChg>
        <pc:spChg chg="mod">
          <ac:chgData name="Steve Shellhammer" userId="0e71f22d-ee3e-49c0-82ff-dbc290af8082" providerId="ADAL" clId="{00C9895E-1A4F-4142-9EDB-EB546B2E7B5E}" dt="2021-10-25T23:42:39.748" v="2265" actId="20577"/>
          <ac:spMkLst>
            <pc:docMk/>
            <pc:sldMk cId="2930705681" sldId="548"/>
            <ac:spMk id="3" creationId="{82D63D66-E0E9-422D-8EFD-99CAC0548C61}"/>
          </ac:spMkLst>
        </pc:spChg>
      </pc:sldChg>
      <pc:sldChg chg="modSp new mod">
        <pc:chgData name="Steve Shellhammer" userId="0e71f22d-ee3e-49c0-82ff-dbc290af8082" providerId="ADAL" clId="{00C9895E-1A4F-4142-9EDB-EB546B2E7B5E}" dt="2021-10-25T19:03:49.085" v="314" actId="313"/>
        <pc:sldMkLst>
          <pc:docMk/>
          <pc:sldMk cId="1684751992" sldId="549"/>
        </pc:sldMkLst>
        <pc:spChg chg="mod">
          <ac:chgData name="Steve Shellhammer" userId="0e71f22d-ee3e-49c0-82ff-dbc290af8082" providerId="ADAL" clId="{00C9895E-1A4F-4142-9EDB-EB546B2E7B5E}" dt="2021-10-25T18:58:49.180" v="193" actId="20577"/>
          <ac:spMkLst>
            <pc:docMk/>
            <pc:sldMk cId="1684751992" sldId="549"/>
            <ac:spMk id="2" creationId="{D4D734A5-A41C-4A23-AA5D-D06F2050EA60}"/>
          </ac:spMkLst>
        </pc:spChg>
        <pc:spChg chg="mod">
          <ac:chgData name="Steve Shellhammer" userId="0e71f22d-ee3e-49c0-82ff-dbc290af8082" providerId="ADAL" clId="{00C9895E-1A4F-4142-9EDB-EB546B2E7B5E}" dt="2021-10-25T19:03:49.085" v="314" actId="313"/>
          <ac:spMkLst>
            <pc:docMk/>
            <pc:sldMk cId="1684751992" sldId="549"/>
            <ac:spMk id="3" creationId="{A2621A20-BBC8-4FF7-B64A-9A63E1A263A1}"/>
          </ac:spMkLst>
        </pc:spChg>
      </pc:sldChg>
      <pc:sldChg chg="addSp modSp new mod">
        <pc:chgData name="Steve Shellhammer" userId="0e71f22d-ee3e-49c0-82ff-dbc290af8082" providerId="ADAL" clId="{00C9895E-1A4F-4142-9EDB-EB546B2E7B5E}" dt="2021-10-25T20:48:55.859" v="1091" actId="14100"/>
        <pc:sldMkLst>
          <pc:docMk/>
          <pc:sldMk cId="3371991456" sldId="550"/>
        </pc:sldMkLst>
        <pc:spChg chg="mod">
          <ac:chgData name="Steve Shellhammer" userId="0e71f22d-ee3e-49c0-82ff-dbc290af8082" providerId="ADAL" clId="{00C9895E-1A4F-4142-9EDB-EB546B2E7B5E}" dt="2021-10-25T20:46:47.694" v="926" actId="14100"/>
          <ac:spMkLst>
            <pc:docMk/>
            <pc:sldMk cId="3371991456" sldId="550"/>
            <ac:spMk id="2" creationId="{5945155D-4148-4CA0-8F09-6493DEF9852C}"/>
          </ac:spMkLst>
        </pc:spChg>
        <pc:spChg chg="mod">
          <ac:chgData name="Steve Shellhammer" userId="0e71f22d-ee3e-49c0-82ff-dbc290af8082" providerId="ADAL" clId="{00C9895E-1A4F-4142-9EDB-EB546B2E7B5E}" dt="2021-10-25T20:47:26.345" v="935" actId="1076"/>
          <ac:spMkLst>
            <pc:docMk/>
            <pc:sldMk cId="3371991456" sldId="550"/>
            <ac:spMk id="3" creationId="{126EDEB5-FEED-4625-AB24-960870EFEF5F}"/>
          </ac:spMkLst>
        </pc:spChg>
        <pc:spChg chg="add mod">
          <ac:chgData name="Steve Shellhammer" userId="0e71f22d-ee3e-49c0-82ff-dbc290af8082" providerId="ADAL" clId="{00C9895E-1A4F-4142-9EDB-EB546B2E7B5E}" dt="2021-10-25T20:48:55.859" v="1091" actId="14100"/>
          <ac:spMkLst>
            <pc:docMk/>
            <pc:sldMk cId="3371991456" sldId="550"/>
            <ac:spMk id="9" creationId="{D8AEDE15-304A-48F9-B0E1-834A681148D7}"/>
          </ac:spMkLst>
        </pc:spChg>
        <pc:picChg chg="add mod">
          <ac:chgData name="Steve Shellhammer" userId="0e71f22d-ee3e-49c0-82ff-dbc290af8082" providerId="ADAL" clId="{00C9895E-1A4F-4142-9EDB-EB546B2E7B5E}" dt="2021-10-25T20:48:49.064" v="1089" actId="1076"/>
          <ac:picMkLst>
            <pc:docMk/>
            <pc:sldMk cId="3371991456" sldId="550"/>
            <ac:picMk id="8" creationId="{C7C0B986-1CE0-489B-9B0E-77F4D57603D3}"/>
          </ac:picMkLst>
        </pc:picChg>
      </pc:sldChg>
      <pc:sldChg chg="addSp modSp new mod">
        <pc:chgData name="Steve Shellhammer" userId="0e71f22d-ee3e-49c0-82ff-dbc290af8082" providerId="ADAL" clId="{00C9895E-1A4F-4142-9EDB-EB546B2E7B5E}" dt="2021-10-25T20:53:58.938" v="1302" actId="1076"/>
        <pc:sldMkLst>
          <pc:docMk/>
          <pc:sldMk cId="1883888431" sldId="551"/>
        </pc:sldMkLst>
        <pc:spChg chg="mod">
          <ac:chgData name="Steve Shellhammer" userId="0e71f22d-ee3e-49c0-82ff-dbc290af8082" providerId="ADAL" clId="{00C9895E-1A4F-4142-9EDB-EB546B2E7B5E}" dt="2021-10-25T20:49:42.955" v="1115" actId="1076"/>
          <ac:spMkLst>
            <pc:docMk/>
            <pc:sldMk cId="1883888431" sldId="551"/>
            <ac:spMk id="2" creationId="{53ECD331-1363-423C-A78E-1064EDF1D78D}"/>
          </ac:spMkLst>
        </pc:spChg>
        <pc:spChg chg="mod">
          <ac:chgData name="Steve Shellhammer" userId="0e71f22d-ee3e-49c0-82ff-dbc290af8082" providerId="ADAL" clId="{00C9895E-1A4F-4142-9EDB-EB546B2E7B5E}" dt="2021-10-25T20:53:13.689" v="1300" actId="14100"/>
          <ac:spMkLst>
            <pc:docMk/>
            <pc:sldMk cId="1883888431" sldId="551"/>
            <ac:spMk id="3" creationId="{92546C50-A27B-47EF-8E7E-BA4873773A24}"/>
          </ac:spMkLst>
        </pc:spChg>
        <pc:picChg chg="add mod">
          <ac:chgData name="Steve Shellhammer" userId="0e71f22d-ee3e-49c0-82ff-dbc290af8082" providerId="ADAL" clId="{00C9895E-1A4F-4142-9EDB-EB546B2E7B5E}" dt="2021-10-25T20:53:58.938" v="1302" actId="1076"/>
          <ac:picMkLst>
            <pc:docMk/>
            <pc:sldMk cId="1883888431" sldId="551"/>
            <ac:picMk id="8" creationId="{B0740F2C-BEA1-410A-BE38-838EB19D163A}"/>
          </ac:picMkLst>
        </pc:picChg>
      </pc:sldChg>
      <pc:sldChg chg="addSp modSp new mod">
        <pc:chgData name="Steve Shellhammer" userId="0e71f22d-ee3e-49c0-82ff-dbc290af8082" providerId="ADAL" clId="{00C9895E-1A4F-4142-9EDB-EB546B2E7B5E}" dt="2021-10-25T23:40:29.465" v="2039" actId="403"/>
        <pc:sldMkLst>
          <pc:docMk/>
          <pc:sldMk cId="2033410224" sldId="552"/>
        </pc:sldMkLst>
        <pc:spChg chg="mod">
          <ac:chgData name="Steve Shellhammer" userId="0e71f22d-ee3e-49c0-82ff-dbc290af8082" providerId="ADAL" clId="{00C9895E-1A4F-4142-9EDB-EB546B2E7B5E}" dt="2021-10-25T23:35:26.292" v="1777" actId="1076"/>
          <ac:spMkLst>
            <pc:docMk/>
            <pc:sldMk cId="2033410224" sldId="552"/>
            <ac:spMk id="2" creationId="{CA7BD517-901D-4B05-8D19-6415689838B3}"/>
          </ac:spMkLst>
        </pc:spChg>
        <pc:spChg chg="mod">
          <ac:chgData name="Steve Shellhammer" userId="0e71f22d-ee3e-49c0-82ff-dbc290af8082" providerId="ADAL" clId="{00C9895E-1A4F-4142-9EDB-EB546B2E7B5E}" dt="2021-10-25T23:35:30.800" v="1778" actId="255"/>
          <ac:spMkLst>
            <pc:docMk/>
            <pc:sldMk cId="2033410224" sldId="552"/>
            <ac:spMk id="3" creationId="{5753F8A4-7099-4FBB-A0F1-373FB5B17DC5}"/>
          </ac:spMkLst>
        </pc:spChg>
        <pc:graphicFrameChg chg="add mod modGraphic">
          <ac:chgData name="Steve Shellhammer" userId="0e71f22d-ee3e-49c0-82ff-dbc290af8082" providerId="ADAL" clId="{00C9895E-1A4F-4142-9EDB-EB546B2E7B5E}" dt="2021-10-25T23:40:29.465" v="2039" actId="403"/>
          <ac:graphicFrameMkLst>
            <pc:docMk/>
            <pc:sldMk cId="2033410224" sldId="552"/>
            <ac:graphicFrameMk id="7" creationId="{3670FE3A-B938-451C-89B9-19DA1D44C3D0}"/>
          </ac:graphicFrameMkLst>
        </pc:graphicFrameChg>
      </pc:sldChg>
      <pc:sldChg chg="delSp modSp new mod">
        <pc:chgData name="Steve Shellhammer" userId="0e71f22d-ee3e-49c0-82ff-dbc290af8082" providerId="ADAL" clId="{00C9895E-1A4F-4142-9EDB-EB546B2E7B5E}" dt="2021-10-25T23:36:24.612" v="1828" actId="403"/>
        <pc:sldMkLst>
          <pc:docMk/>
          <pc:sldMk cId="1908705316" sldId="553"/>
        </pc:sldMkLst>
        <pc:spChg chg="mod">
          <ac:chgData name="Steve Shellhammer" userId="0e71f22d-ee3e-49c0-82ff-dbc290af8082" providerId="ADAL" clId="{00C9895E-1A4F-4142-9EDB-EB546B2E7B5E}" dt="2021-10-25T23:36:24.612" v="1828" actId="403"/>
          <ac:spMkLst>
            <pc:docMk/>
            <pc:sldMk cId="1908705316" sldId="553"/>
            <ac:spMk id="2" creationId="{0613BB0B-1E92-471B-934C-35547A8671FB}"/>
          </ac:spMkLst>
        </pc:spChg>
        <pc:spChg chg="del">
          <ac:chgData name="Steve Shellhammer" userId="0e71f22d-ee3e-49c0-82ff-dbc290af8082" providerId="ADAL" clId="{00C9895E-1A4F-4142-9EDB-EB546B2E7B5E}" dt="2021-10-25T23:36:11.203" v="1824" actId="478"/>
          <ac:spMkLst>
            <pc:docMk/>
            <pc:sldMk cId="1908705316" sldId="553"/>
            <ac:spMk id="3" creationId="{EB2911F4-8BC7-4120-A993-8E1348FB07E8}"/>
          </ac:spMkLst>
        </pc:spChg>
      </pc:sldChg>
      <pc:sldChg chg="addSp delSp modSp new del mod">
        <pc:chgData name="Steve Shellhammer" userId="0e71f22d-ee3e-49c0-82ff-dbc290af8082" providerId="ADAL" clId="{00C9895E-1A4F-4142-9EDB-EB546B2E7B5E}" dt="2021-10-25T23:35:44.832" v="1780" actId="47"/>
        <pc:sldMkLst>
          <pc:docMk/>
          <pc:sldMk cId="2673124950" sldId="553"/>
        </pc:sldMkLst>
        <pc:spChg chg="del">
          <ac:chgData name="Steve Shellhammer" userId="0e71f22d-ee3e-49c0-82ff-dbc290af8082" providerId="ADAL" clId="{00C9895E-1A4F-4142-9EDB-EB546B2E7B5E}" dt="2021-10-25T23:31:52.983" v="1624" actId="3680"/>
          <ac:spMkLst>
            <pc:docMk/>
            <pc:sldMk cId="2673124950" sldId="553"/>
            <ac:spMk id="3" creationId="{118F2417-98A8-47BB-8DED-B036C7D437EC}"/>
          </ac:spMkLst>
        </pc:spChg>
        <pc:graphicFrameChg chg="add mod ord modGraphic">
          <ac:chgData name="Steve Shellhammer" userId="0e71f22d-ee3e-49c0-82ff-dbc290af8082" providerId="ADAL" clId="{00C9895E-1A4F-4142-9EDB-EB546B2E7B5E}" dt="2021-10-25T23:35:08.627" v="1774" actId="20577"/>
          <ac:graphicFrameMkLst>
            <pc:docMk/>
            <pc:sldMk cId="2673124950" sldId="553"/>
            <ac:graphicFrameMk id="7" creationId="{8F7722A7-84C2-4B1F-92E4-896B7EF7A0FE}"/>
          </ac:graphicFrameMkLst>
        </pc:graphicFrameChg>
      </pc:sldChg>
      <pc:sldChg chg="modSp new mod">
        <pc:chgData name="Steve Shellhammer" userId="0e71f22d-ee3e-49c0-82ff-dbc290af8082" providerId="ADAL" clId="{00C9895E-1A4F-4142-9EDB-EB546B2E7B5E}" dt="2021-10-25T23:39:07.560" v="1932" actId="20577"/>
        <pc:sldMkLst>
          <pc:docMk/>
          <pc:sldMk cId="2916031353" sldId="554"/>
        </pc:sldMkLst>
        <pc:spChg chg="mod">
          <ac:chgData name="Steve Shellhammer" userId="0e71f22d-ee3e-49c0-82ff-dbc290af8082" providerId="ADAL" clId="{00C9895E-1A4F-4142-9EDB-EB546B2E7B5E}" dt="2021-10-25T23:37:25.843" v="1845" actId="20577"/>
          <ac:spMkLst>
            <pc:docMk/>
            <pc:sldMk cId="2916031353" sldId="554"/>
            <ac:spMk id="2" creationId="{7C31E95B-EE66-4035-94E3-BD53949F53D5}"/>
          </ac:spMkLst>
        </pc:spChg>
        <pc:spChg chg="mod">
          <ac:chgData name="Steve Shellhammer" userId="0e71f22d-ee3e-49c0-82ff-dbc290af8082" providerId="ADAL" clId="{00C9895E-1A4F-4142-9EDB-EB546B2E7B5E}" dt="2021-10-25T23:39:07.560" v="1932" actId="20577"/>
          <ac:spMkLst>
            <pc:docMk/>
            <pc:sldMk cId="2916031353" sldId="554"/>
            <ac:spMk id="3" creationId="{2B732B91-4643-4F71-AFE3-E7F862E1C21F}"/>
          </ac:spMkLst>
        </pc:spChg>
      </pc:sldChg>
      <pc:sldChg chg="addSp modSp add mod">
        <pc:chgData name="Steve Shellhammer" userId="0e71f22d-ee3e-49c0-82ff-dbc290af8082" providerId="ADAL" clId="{00C9895E-1A4F-4142-9EDB-EB546B2E7B5E}" dt="2021-10-25T23:40:46.019" v="2041" actId="1076"/>
        <pc:sldMkLst>
          <pc:docMk/>
          <pc:sldMk cId="2555676226" sldId="555"/>
        </pc:sldMkLst>
        <pc:spChg chg="mod">
          <ac:chgData name="Steve Shellhammer" userId="0e71f22d-ee3e-49c0-82ff-dbc290af8082" providerId="ADAL" clId="{00C9895E-1A4F-4142-9EDB-EB546B2E7B5E}" dt="2021-10-25T23:40:20.825" v="2038" actId="14100"/>
          <ac:spMkLst>
            <pc:docMk/>
            <pc:sldMk cId="2555676226" sldId="555"/>
            <ac:spMk id="2" creationId="{7C31E95B-EE66-4035-94E3-BD53949F53D5}"/>
          </ac:spMkLst>
        </pc:spChg>
        <pc:spChg chg="mod">
          <ac:chgData name="Steve Shellhammer" userId="0e71f22d-ee3e-49c0-82ff-dbc290af8082" providerId="ADAL" clId="{00C9895E-1A4F-4142-9EDB-EB546B2E7B5E}" dt="2021-10-25T23:40:18.193" v="2037" actId="1076"/>
          <ac:spMkLst>
            <pc:docMk/>
            <pc:sldMk cId="2555676226" sldId="555"/>
            <ac:spMk id="3" creationId="{2B732B91-4643-4F71-AFE3-E7F862E1C21F}"/>
          </ac:spMkLst>
        </pc:spChg>
        <pc:graphicFrameChg chg="add mod">
          <ac:chgData name="Steve Shellhammer" userId="0e71f22d-ee3e-49c0-82ff-dbc290af8082" providerId="ADAL" clId="{00C9895E-1A4F-4142-9EDB-EB546B2E7B5E}" dt="2021-10-25T23:40:46.019" v="2041" actId="1076"/>
          <ac:graphicFrameMkLst>
            <pc:docMk/>
            <pc:sldMk cId="2555676226" sldId="555"/>
            <ac:graphicFrameMk id="7" creationId="{F87FAF33-1A01-4FDD-B5E8-D6542D0B9EAA}"/>
          </ac:graphicFrameMkLst>
        </pc:graphicFrameChg>
      </pc:sldChg>
    </pc:docChg>
  </pc:docChgLst>
  <pc:docChgLst>
    <pc:chgData name="Steve Shellhammer" userId="0e71f22d-ee3e-49c0-82ff-dbc290af8082" providerId="ADAL" clId="{DF41E3CF-BC06-4119-80BC-6488C9AEF35D}"/>
    <pc:docChg chg="undo redo custSel modSld">
      <pc:chgData name="Steve Shellhammer" userId="0e71f22d-ee3e-49c0-82ff-dbc290af8082" providerId="ADAL" clId="{DF41E3CF-BC06-4119-80BC-6488C9AEF35D}" dt="2020-09-08T19:41:13.341" v="4" actId="20577"/>
      <pc:docMkLst>
        <pc:docMk/>
      </pc:docMkLst>
      <pc:sldChg chg="modSp mod">
        <pc:chgData name="Steve Shellhammer" userId="0e71f22d-ee3e-49c0-82ff-dbc290af8082" providerId="ADAL" clId="{DF41E3CF-BC06-4119-80BC-6488C9AEF35D}" dt="2020-08-26T17:07:37.534" v="2" actId="2165"/>
        <pc:sldMkLst>
          <pc:docMk/>
          <pc:sldMk cId="0" sldId="256"/>
        </pc:sldMkLst>
        <pc:graphicFrameChg chg="modGraphic">
          <ac:chgData name="Steve Shellhammer" userId="0e71f22d-ee3e-49c0-82ff-dbc290af8082" providerId="ADAL" clId="{DF41E3CF-BC06-4119-80BC-6488C9AEF35D}" dt="2020-08-26T17:07:37.534" v="2" actId="2165"/>
          <ac:graphicFrameMkLst>
            <pc:docMk/>
            <pc:sldMk cId="0" sldId="256"/>
            <ac:graphicFrameMk id="10" creationId="{56BFF8FC-15E6-4208-9DB8-296FB6B5AC3E}"/>
          </ac:graphicFrameMkLst>
        </pc:graphicFrameChg>
      </pc:sldChg>
      <pc:sldChg chg="modSp mod">
        <pc:chgData name="Steve Shellhammer" userId="0e71f22d-ee3e-49c0-82ff-dbc290af8082" providerId="ADAL" clId="{DF41E3CF-BC06-4119-80BC-6488C9AEF35D}" dt="2020-08-26T17:07:50.174" v="3" actId="6549"/>
        <pc:sldMkLst>
          <pc:docMk/>
          <pc:sldMk cId="1632125" sldId="479"/>
        </pc:sldMkLst>
        <pc:spChg chg="mod">
          <ac:chgData name="Steve Shellhammer" userId="0e71f22d-ee3e-49c0-82ff-dbc290af8082" providerId="ADAL" clId="{DF41E3CF-BC06-4119-80BC-6488C9AEF35D}" dt="2020-08-26T17:07:50.174" v="3" actId="6549"/>
          <ac:spMkLst>
            <pc:docMk/>
            <pc:sldMk cId="1632125" sldId="479"/>
            <ac:spMk id="3" creationId="{95F00F21-C9D4-41E9-8AE4-5CB8F3844943}"/>
          </ac:spMkLst>
        </pc:spChg>
      </pc:sldChg>
      <pc:sldChg chg="modSp mod">
        <pc:chgData name="Steve Shellhammer" userId="0e71f22d-ee3e-49c0-82ff-dbc290af8082" providerId="ADAL" clId="{DF41E3CF-BC06-4119-80BC-6488C9AEF35D}" dt="2020-09-08T19:41:13.341" v="4" actId="20577"/>
        <pc:sldMkLst>
          <pc:docMk/>
          <pc:sldMk cId="1014374459" sldId="480"/>
        </pc:sldMkLst>
        <pc:spChg chg="mod">
          <ac:chgData name="Steve Shellhammer" userId="0e71f22d-ee3e-49c0-82ff-dbc290af8082" providerId="ADAL" clId="{DF41E3CF-BC06-4119-80BC-6488C9AEF35D}" dt="2020-09-08T19:41:13.341" v="4" actId="20577"/>
          <ac:spMkLst>
            <pc:docMk/>
            <pc:sldMk cId="1014374459" sldId="480"/>
            <ac:spMk id="3" creationId="{06AD7F19-BBE7-42D5-81E1-D0A5F4F8AB06}"/>
          </ac:spMkLst>
        </pc:spChg>
      </pc:sldChg>
    </pc:docChg>
  </pc:docChgLst>
  <pc:docChgLst>
    <pc:chgData name="Steve Shellhammer" userId="0e71f22d-ee3e-49c0-82ff-dbc290af8082" providerId="ADAL" clId="{8DDDF9D7-502F-4C2B-B437-AF402FAECEAF}"/>
    <pc:docChg chg="undo custSel addSld delSld modSld modMainMaster">
      <pc:chgData name="Steve Shellhammer" userId="0e71f22d-ee3e-49c0-82ff-dbc290af8082" providerId="ADAL" clId="{8DDDF9D7-502F-4C2B-B437-AF402FAECEAF}" dt="2021-03-19T15:37:47.805" v="8783" actId="1036"/>
      <pc:docMkLst>
        <pc:docMk/>
      </pc:docMkLst>
      <pc:sldChg chg="addSp delSp modSp mod">
        <pc:chgData name="Steve Shellhammer" userId="0e71f22d-ee3e-49c0-82ff-dbc290af8082" providerId="ADAL" clId="{8DDDF9D7-502F-4C2B-B437-AF402FAECEAF}" dt="2021-03-16T22:11:23.522" v="307" actId="207"/>
        <pc:sldMkLst>
          <pc:docMk/>
          <pc:sldMk cId="0" sldId="256"/>
        </pc:sldMkLst>
        <pc:spChg chg="add del mod">
          <ac:chgData name="Steve Shellhammer" userId="0e71f22d-ee3e-49c0-82ff-dbc290af8082" providerId="ADAL" clId="{8DDDF9D7-502F-4C2B-B437-AF402FAECEAF}" dt="2021-03-16T22:07:19.436" v="52" actId="478"/>
          <ac:spMkLst>
            <pc:docMk/>
            <pc:sldMk cId="0" sldId="256"/>
            <ac:spMk id="3" creationId="{4FA6F739-11AF-4997-B8D0-F5A9FBCFA247}"/>
          </ac:spMkLst>
        </pc:spChg>
        <pc:spChg chg="add mod">
          <ac:chgData name="Steve Shellhammer" userId="0e71f22d-ee3e-49c0-82ff-dbc290af8082" providerId="ADAL" clId="{8DDDF9D7-502F-4C2B-B437-AF402FAECEAF}" dt="2021-03-16T22:11:23.522" v="307" actId="207"/>
          <ac:spMkLst>
            <pc:docMk/>
            <pc:sldMk cId="0" sldId="256"/>
            <ac:spMk id="11" creationId="{BAEB70CC-9A5D-4B0A-92C5-447F817E277A}"/>
          </ac:spMkLst>
        </pc:spChg>
        <pc:spChg chg="mod">
          <ac:chgData name="Steve Shellhammer" userId="0e71f22d-ee3e-49c0-82ff-dbc290af8082" providerId="ADAL" clId="{8DDDF9D7-502F-4C2B-B437-AF402FAECEAF}" dt="2021-03-16T22:06:29.502" v="17" actId="20577"/>
          <ac:spMkLst>
            <pc:docMk/>
            <pc:sldMk cId="0" sldId="256"/>
            <ac:spMk id="3073" creationId="{00000000-0000-0000-0000-000000000000}"/>
          </ac:spMkLst>
        </pc:spChg>
        <pc:spChg chg="mod">
          <ac:chgData name="Steve Shellhammer" userId="0e71f22d-ee3e-49c0-82ff-dbc290af8082" providerId="ADAL" clId="{8DDDF9D7-502F-4C2B-B437-AF402FAECEAF}" dt="2021-03-16T22:06:51.005" v="24" actId="20577"/>
          <ac:spMkLst>
            <pc:docMk/>
            <pc:sldMk cId="0" sldId="256"/>
            <ac:spMk id="3074" creationId="{00000000-0000-0000-0000-000000000000}"/>
          </ac:spMkLst>
        </pc:spChg>
        <pc:graphicFrameChg chg="modGraphic">
          <ac:chgData name="Steve Shellhammer" userId="0e71f22d-ee3e-49c0-82ff-dbc290af8082" providerId="ADAL" clId="{8DDDF9D7-502F-4C2B-B437-AF402FAECEAF}" dt="2021-03-16T22:08:35.131" v="57" actId="122"/>
          <ac:graphicFrameMkLst>
            <pc:docMk/>
            <pc:sldMk cId="0" sldId="256"/>
            <ac:graphicFrameMk id="10" creationId="{56BFF8FC-15E6-4208-9DB8-296FB6B5AC3E}"/>
          </ac:graphicFrameMkLst>
        </pc:graphicFrameChg>
      </pc:sldChg>
      <pc:sldChg chg="del">
        <pc:chgData name="Steve Shellhammer" userId="0e71f22d-ee3e-49c0-82ff-dbc290af8082" providerId="ADAL" clId="{8DDDF9D7-502F-4C2B-B437-AF402FAECEAF}" dt="2021-03-17T22:42:45.147" v="3455" actId="47"/>
        <pc:sldMkLst>
          <pc:docMk/>
          <pc:sldMk cId="3653012693" sldId="480"/>
        </pc:sldMkLst>
      </pc:sldChg>
      <pc:sldChg chg="del">
        <pc:chgData name="Steve Shellhammer" userId="0e71f22d-ee3e-49c0-82ff-dbc290af8082" providerId="ADAL" clId="{8DDDF9D7-502F-4C2B-B437-AF402FAECEAF}" dt="2021-03-17T22:42:45.147" v="3455" actId="47"/>
        <pc:sldMkLst>
          <pc:docMk/>
          <pc:sldMk cId="1836874408" sldId="481"/>
        </pc:sldMkLst>
      </pc:sldChg>
      <pc:sldChg chg="addSp delSp modSp new mod">
        <pc:chgData name="Steve Shellhammer" userId="0e71f22d-ee3e-49c0-82ff-dbc290af8082" providerId="ADAL" clId="{8DDDF9D7-502F-4C2B-B437-AF402FAECEAF}" dt="2021-03-18T23:47:04.822" v="6296" actId="14734"/>
        <pc:sldMkLst>
          <pc:docMk/>
          <pc:sldMk cId="1967477002" sldId="482"/>
        </pc:sldMkLst>
        <pc:spChg chg="mod">
          <ac:chgData name="Steve Shellhammer" userId="0e71f22d-ee3e-49c0-82ff-dbc290af8082" providerId="ADAL" clId="{8DDDF9D7-502F-4C2B-B437-AF402FAECEAF}" dt="2021-03-16T22:24:41.259" v="1319" actId="14100"/>
          <ac:spMkLst>
            <pc:docMk/>
            <pc:sldMk cId="1967477002" sldId="482"/>
            <ac:spMk id="2" creationId="{FAE75652-AE2C-430E-8B44-447B7998EF86}"/>
          </ac:spMkLst>
        </pc:spChg>
        <pc:spChg chg="del">
          <ac:chgData name="Steve Shellhammer" userId="0e71f22d-ee3e-49c0-82ff-dbc290af8082" providerId="ADAL" clId="{8DDDF9D7-502F-4C2B-B437-AF402FAECEAF}" dt="2021-03-16T22:12:17.941" v="308" actId="3680"/>
          <ac:spMkLst>
            <pc:docMk/>
            <pc:sldMk cId="1967477002" sldId="482"/>
            <ac:spMk id="3" creationId="{1B8C9654-410D-4F1E-B3C8-996D86A622C9}"/>
          </ac:spMkLst>
        </pc:spChg>
        <pc:graphicFrameChg chg="add mod ord modGraphic">
          <ac:chgData name="Steve Shellhammer" userId="0e71f22d-ee3e-49c0-82ff-dbc290af8082" providerId="ADAL" clId="{8DDDF9D7-502F-4C2B-B437-AF402FAECEAF}" dt="2021-03-18T23:47:04.822" v="6296" actId="14734"/>
          <ac:graphicFrameMkLst>
            <pc:docMk/>
            <pc:sldMk cId="1967477002" sldId="482"/>
            <ac:graphicFrameMk id="7" creationId="{5B7AFC4A-6C14-4055-A5AC-866FBFE2BCB9}"/>
          </ac:graphicFrameMkLst>
        </pc:graphicFrameChg>
      </pc:sldChg>
      <pc:sldChg chg="modSp add mod">
        <pc:chgData name="Steve Shellhammer" userId="0e71f22d-ee3e-49c0-82ff-dbc290af8082" providerId="ADAL" clId="{8DDDF9D7-502F-4C2B-B437-AF402FAECEAF}" dt="2021-03-18T23:20:11.920" v="5403" actId="20577"/>
        <pc:sldMkLst>
          <pc:docMk/>
          <pc:sldMk cId="1084003677" sldId="483"/>
        </pc:sldMkLst>
        <pc:spChg chg="mod">
          <ac:chgData name="Steve Shellhammer" userId="0e71f22d-ee3e-49c0-82ff-dbc290af8082" providerId="ADAL" clId="{8DDDF9D7-502F-4C2B-B437-AF402FAECEAF}" dt="2021-03-16T22:47:32.627" v="1609" actId="404"/>
          <ac:spMkLst>
            <pc:docMk/>
            <pc:sldMk cId="1084003677" sldId="483"/>
            <ac:spMk id="2" creationId="{FAE75652-AE2C-430E-8B44-447B7998EF86}"/>
          </ac:spMkLst>
        </pc:spChg>
        <pc:graphicFrameChg chg="modGraphic">
          <ac:chgData name="Steve Shellhammer" userId="0e71f22d-ee3e-49c0-82ff-dbc290af8082" providerId="ADAL" clId="{8DDDF9D7-502F-4C2B-B437-AF402FAECEAF}" dt="2021-03-18T23:20:11.920" v="5403" actId="20577"/>
          <ac:graphicFrameMkLst>
            <pc:docMk/>
            <pc:sldMk cId="1084003677" sldId="483"/>
            <ac:graphicFrameMk id="7" creationId="{5B7AFC4A-6C14-4055-A5AC-866FBFE2BCB9}"/>
          </ac:graphicFrameMkLst>
        </pc:graphicFrameChg>
      </pc:sldChg>
      <pc:sldChg chg="addSp modSp new mod">
        <pc:chgData name="Steve Shellhammer" userId="0e71f22d-ee3e-49c0-82ff-dbc290af8082" providerId="ADAL" clId="{8DDDF9D7-502F-4C2B-B437-AF402FAECEAF}" dt="2021-03-17T22:30:15.830" v="3137" actId="207"/>
        <pc:sldMkLst>
          <pc:docMk/>
          <pc:sldMk cId="1098337821" sldId="484"/>
        </pc:sldMkLst>
        <pc:spChg chg="mod">
          <ac:chgData name="Steve Shellhammer" userId="0e71f22d-ee3e-49c0-82ff-dbc290af8082" providerId="ADAL" clId="{8DDDF9D7-502F-4C2B-B437-AF402FAECEAF}" dt="2021-03-17T18:37:35.118" v="2863" actId="20577"/>
          <ac:spMkLst>
            <pc:docMk/>
            <pc:sldMk cId="1098337821" sldId="484"/>
            <ac:spMk id="2" creationId="{3CBE97C4-47B4-422D-A6D6-AD01F0FDFB87}"/>
          </ac:spMkLst>
        </pc:spChg>
        <pc:spChg chg="mod">
          <ac:chgData name="Steve Shellhammer" userId="0e71f22d-ee3e-49c0-82ff-dbc290af8082" providerId="ADAL" clId="{8DDDF9D7-502F-4C2B-B437-AF402FAECEAF}" dt="2021-03-17T22:30:15.830" v="3137" actId="207"/>
          <ac:spMkLst>
            <pc:docMk/>
            <pc:sldMk cId="1098337821" sldId="484"/>
            <ac:spMk id="3" creationId="{3D8F2FA6-67AE-471A-8349-F7B95201141D}"/>
          </ac:spMkLst>
        </pc:spChg>
        <pc:picChg chg="add mod">
          <ac:chgData name="Steve Shellhammer" userId="0e71f22d-ee3e-49c0-82ff-dbc290af8082" providerId="ADAL" clId="{8DDDF9D7-502F-4C2B-B437-AF402FAECEAF}" dt="2021-03-17T18:24:34.359" v="2764" actId="1037"/>
          <ac:picMkLst>
            <pc:docMk/>
            <pc:sldMk cId="1098337821" sldId="484"/>
            <ac:picMk id="8" creationId="{CCA69963-0A16-461E-A9E6-3EBC1D4E5088}"/>
          </ac:picMkLst>
        </pc:picChg>
      </pc:sldChg>
      <pc:sldChg chg="addSp delSp modSp add mod">
        <pc:chgData name="Steve Shellhammer" userId="0e71f22d-ee3e-49c0-82ff-dbc290af8082" providerId="ADAL" clId="{8DDDF9D7-502F-4C2B-B437-AF402FAECEAF}" dt="2021-03-17T22:30:26.793" v="3143" actId="207"/>
        <pc:sldMkLst>
          <pc:docMk/>
          <pc:sldMk cId="658309821" sldId="485"/>
        </pc:sldMkLst>
        <pc:spChg chg="mod">
          <ac:chgData name="Steve Shellhammer" userId="0e71f22d-ee3e-49c0-82ff-dbc290af8082" providerId="ADAL" clId="{8DDDF9D7-502F-4C2B-B437-AF402FAECEAF}" dt="2021-03-17T18:37:42.803" v="2866" actId="20577"/>
          <ac:spMkLst>
            <pc:docMk/>
            <pc:sldMk cId="658309821" sldId="485"/>
            <ac:spMk id="2" creationId="{3CBE97C4-47B4-422D-A6D6-AD01F0FDFB87}"/>
          </ac:spMkLst>
        </pc:spChg>
        <pc:spChg chg="del mod">
          <ac:chgData name="Steve Shellhammer" userId="0e71f22d-ee3e-49c0-82ff-dbc290af8082" providerId="ADAL" clId="{8DDDF9D7-502F-4C2B-B437-AF402FAECEAF}" dt="2021-03-17T18:36:37.669" v="2833" actId="478"/>
          <ac:spMkLst>
            <pc:docMk/>
            <pc:sldMk cId="658309821" sldId="485"/>
            <ac:spMk id="3" creationId="{3D8F2FA6-67AE-471A-8349-F7B95201141D}"/>
          </ac:spMkLst>
        </pc:spChg>
        <pc:spChg chg="add del mod">
          <ac:chgData name="Steve Shellhammer" userId="0e71f22d-ee3e-49c0-82ff-dbc290af8082" providerId="ADAL" clId="{8DDDF9D7-502F-4C2B-B437-AF402FAECEAF}" dt="2021-03-17T18:36:40.271" v="2834" actId="478"/>
          <ac:spMkLst>
            <pc:docMk/>
            <pc:sldMk cId="658309821" sldId="485"/>
            <ac:spMk id="11" creationId="{471A5A32-EB27-4681-AA9C-22572B650016}"/>
          </ac:spMkLst>
        </pc:spChg>
        <pc:spChg chg="add mod">
          <ac:chgData name="Steve Shellhammer" userId="0e71f22d-ee3e-49c0-82ff-dbc290af8082" providerId="ADAL" clId="{8DDDF9D7-502F-4C2B-B437-AF402FAECEAF}" dt="2021-03-17T22:30:26.793" v="3143" actId="207"/>
          <ac:spMkLst>
            <pc:docMk/>
            <pc:sldMk cId="658309821" sldId="485"/>
            <ac:spMk id="12" creationId="{E0A36B2E-A81D-4211-BD96-C874CC729A31}"/>
          </ac:spMkLst>
        </pc:spChg>
        <pc:picChg chg="del">
          <ac:chgData name="Steve Shellhammer" userId="0e71f22d-ee3e-49c0-82ff-dbc290af8082" providerId="ADAL" clId="{8DDDF9D7-502F-4C2B-B437-AF402FAECEAF}" dt="2021-03-17T18:29:30.125" v="2777" actId="478"/>
          <ac:picMkLst>
            <pc:docMk/>
            <pc:sldMk cId="658309821" sldId="485"/>
            <ac:picMk id="8" creationId="{CCA69963-0A16-461E-A9E6-3EBC1D4E5088}"/>
          </ac:picMkLst>
        </pc:picChg>
        <pc:picChg chg="add mod">
          <ac:chgData name="Steve Shellhammer" userId="0e71f22d-ee3e-49c0-82ff-dbc290af8082" providerId="ADAL" clId="{8DDDF9D7-502F-4C2B-B437-AF402FAECEAF}" dt="2021-03-17T18:35:10.661" v="2781" actId="1076"/>
          <ac:picMkLst>
            <pc:docMk/>
            <pc:sldMk cId="658309821" sldId="485"/>
            <ac:picMk id="9" creationId="{8F298819-A402-4ECC-BAD4-9F4E589C2B72}"/>
          </ac:picMkLst>
        </pc:picChg>
      </pc:sldChg>
      <pc:sldChg chg="addSp delSp modSp new mod">
        <pc:chgData name="Steve Shellhammer" userId="0e71f22d-ee3e-49c0-82ff-dbc290af8082" providerId="ADAL" clId="{8DDDF9D7-502F-4C2B-B437-AF402FAECEAF}" dt="2021-03-17T22:42:10.509" v="3454" actId="113"/>
        <pc:sldMkLst>
          <pc:docMk/>
          <pc:sldMk cId="3393319472" sldId="486"/>
        </pc:sldMkLst>
        <pc:spChg chg="mod">
          <ac:chgData name="Steve Shellhammer" userId="0e71f22d-ee3e-49c0-82ff-dbc290af8082" providerId="ADAL" clId="{8DDDF9D7-502F-4C2B-B437-AF402FAECEAF}" dt="2021-03-17T22:31:12.341" v="3199" actId="14100"/>
          <ac:spMkLst>
            <pc:docMk/>
            <pc:sldMk cId="3393319472" sldId="486"/>
            <ac:spMk id="2" creationId="{06A9FB81-9C5E-4550-9A24-166276466691}"/>
          </ac:spMkLst>
        </pc:spChg>
        <pc:spChg chg="del">
          <ac:chgData name="Steve Shellhammer" userId="0e71f22d-ee3e-49c0-82ff-dbc290af8082" providerId="ADAL" clId="{8DDDF9D7-502F-4C2B-B437-AF402FAECEAF}" dt="2021-03-17T18:44:04.518" v="2868" actId="478"/>
          <ac:spMkLst>
            <pc:docMk/>
            <pc:sldMk cId="3393319472" sldId="486"/>
            <ac:spMk id="3" creationId="{E1A622FC-7B08-4082-87B0-B3BC1656D67F}"/>
          </ac:spMkLst>
        </pc:spChg>
        <pc:graphicFrameChg chg="add mod modGraphic">
          <ac:chgData name="Steve Shellhammer" userId="0e71f22d-ee3e-49c0-82ff-dbc290af8082" providerId="ADAL" clId="{8DDDF9D7-502F-4C2B-B437-AF402FAECEAF}" dt="2021-03-17T22:42:10.509" v="3454" actId="113"/>
          <ac:graphicFrameMkLst>
            <pc:docMk/>
            <pc:sldMk cId="3393319472" sldId="486"/>
            <ac:graphicFrameMk id="7" creationId="{279831D8-A6B8-4277-8D5F-B0E7603F9027}"/>
          </ac:graphicFrameMkLst>
        </pc:graphicFrameChg>
        <pc:picChg chg="add del">
          <ac:chgData name="Steve Shellhammer" userId="0e71f22d-ee3e-49c0-82ff-dbc290af8082" providerId="ADAL" clId="{8DDDF9D7-502F-4C2B-B437-AF402FAECEAF}" dt="2021-03-17T18:44:33.340" v="2880" actId="21"/>
          <ac:picMkLst>
            <pc:docMk/>
            <pc:sldMk cId="3393319472" sldId="486"/>
            <ac:picMk id="8" creationId="{23A812AE-CD1E-42C7-A79A-496D275D3B7D}"/>
          </ac:picMkLst>
        </pc:picChg>
      </pc:sldChg>
      <pc:sldChg chg="addSp delSp modSp add mod">
        <pc:chgData name="Steve Shellhammer" userId="0e71f22d-ee3e-49c0-82ff-dbc290af8082" providerId="ADAL" clId="{8DDDF9D7-502F-4C2B-B437-AF402FAECEAF}" dt="2021-03-17T22:30:45.428" v="3149" actId="207"/>
        <pc:sldMkLst>
          <pc:docMk/>
          <pc:sldMk cId="4284133424" sldId="487"/>
        </pc:sldMkLst>
        <pc:spChg chg="mod">
          <ac:chgData name="Steve Shellhammer" userId="0e71f22d-ee3e-49c0-82ff-dbc290af8082" providerId="ADAL" clId="{8DDDF9D7-502F-4C2B-B437-AF402FAECEAF}" dt="2021-03-17T18:45:10.932" v="2896" actId="20577"/>
          <ac:spMkLst>
            <pc:docMk/>
            <pc:sldMk cId="4284133424" sldId="487"/>
            <ac:spMk id="2" creationId="{3CBE97C4-47B4-422D-A6D6-AD01F0FDFB87}"/>
          </ac:spMkLst>
        </pc:spChg>
        <pc:spChg chg="mod">
          <ac:chgData name="Steve Shellhammer" userId="0e71f22d-ee3e-49c0-82ff-dbc290af8082" providerId="ADAL" clId="{8DDDF9D7-502F-4C2B-B437-AF402FAECEAF}" dt="2021-03-17T22:30:45.428" v="3149" actId="207"/>
          <ac:spMkLst>
            <pc:docMk/>
            <pc:sldMk cId="4284133424" sldId="487"/>
            <ac:spMk id="12" creationId="{E0A36B2E-A81D-4211-BD96-C874CC729A31}"/>
          </ac:spMkLst>
        </pc:spChg>
        <pc:picChg chg="add mod">
          <ac:chgData name="Steve Shellhammer" userId="0e71f22d-ee3e-49c0-82ff-dbc290af8082" providerId="ADAL" clId="{8DDDF9D7-502F-4C2B-B437-AF402FAECEAF}" dt="2021-03-17T18:50:44.740" v="3128" actId="1037"/>
          <ac:picMkLst>
            <pc:docMk/>
            <pc:sldMk cId="4284133424" sldId="487"/>
            <ac:picMk id="8" creationId="{CB5696E9-E832-4ED9-BE30-110E8243A6FB}"/>
          </ac:picMkLst>
        </pc:picChg>
        <pc:picChg chg="del">
          <ac:chgData name="Steve Shellhammer" userId="0e71f22d-ee3e-49c0-82ff-dbc290af8082" providerId="ADAL" clId="{8DDDF9D7-502F-4C2B-B437-AF402FAECEAF}" dt="2021-03-17T18:44:27.319" v="2879" actId="478"/>
          <ac:picMkLst>
            <pc:docMk/>
            <pc:sldMk cId="4284133424" sldId="487"/>
            <ac:picMk id="9" creationId="{8F298819-A402-4ECC-BAD4-9F4E589C2B72}"/>
          </ac:picMkLst>
        </pc:picChg>
      </pc:sldChg>
      <pc:sldChg chg="modSp add mod">
        <pc:chgData name="Steve Shellhammer" userId="0e71f22d-ee3e-49c0-82ff-dbc290af8082" providerId="ADAL" clId="{8DDDF9D7-502F-4C2B-B437-AF402FAECEAF}" dt="2021-03-17T22:59:49.928" v="3691" actId="207"/>
        <pc:sldMkLst>
          <pc:docMk/>
          <pc:sldMk cId="1663599620" sldId="488"/>
        </pc:sldMkLst>
        <pc:spChg chg="mod">
          <ac:chgData name="Steve Shellhammer" userId="0e71f22d-ee3e-49c0-82ff-dbc290af8082" providerId="ADAL" clId="{8DDDF9D7-502F-4C2B-B437-AF402FAECEAF}" dt="2021-03-17T22:43:03.854" v="3463" actId="20577"/>
          <ac:spMkLst>
            <pc:docMk/>
            <pc:sldMk cId="1663599620" sldId="488"/>
            <ac:spMk id="2" creationId="{06A9FB81-9C5E-4550-9A24-166276466691}"/>
          </ac:spMkLst>
        </pc:spChg>
        <pc:graphicFrameChg chg="mod modGraphic">
          <ac:chgData name="Steve Shellhammer" userId="0e71f22d-ee3e-49c0-82ff-dbc290af8082" providerId="ADAL" clId="{8DDDF9D7-502F-4C2B-B437-AF402FAECEAF}" dt="2021-03-17T22:59:49.928" v="3691" actId="207"/>
          <ac:graphicFrameMkLst>
            <pc:docMk/>
            <pc:sldMk cId="1663599620" sldId="488"/>
            <ac:graphicFrameMk id="7" creationId="{279831D8-A6B8-4277-8D5F-B0E7603F9027}"/>
          </ac:graphicFrameMkLst>
        </pc:graphicFrameChg>
      </pc:sldChg>
      <pc:sldChg chg="addSp modSp new mod">
        <pc:chgData name="Steve Shellhammer" userId="0e71f22d-ee3e-49c0-82ff-dbc290af8082" providerId="ADAL" clId="{8DDDF9D7-502F-4C2B-B437-AF402FAECEAF}" dt="2021-03-17T23:49:37.921" v="4532" actId="14100"/>
        <pc:sldMkLst>
          <pc:docMk/>
          <pc:sldMk cId="715842681" sldId="489"/>
        </pc:sldMkLst>
        <pc:spChg chg="mod">
          <ac:chgData name="Steve Shellhammer" userId="0e71f22d-ee3e-49c0-82ff-dbc290af8082" providerId="ADAL" clId="{8DDDF9D7-502F-4C2B-B437-AF402FAECEAF}" dt="2021-03-17T23:48:09.190" v="4433" actId="20577"/>
          <ac:spMkLst>
            <pc:docMk/>
            <pc:sldMk cId="715842681" sldId="489"/>
            <ac:spMk id="2" creationId="{F36B3471-670C-4059-9EF5-5A512BF87249}"/>
          </ac:spMkLst>
        </pc:spChg>
        <pc:spChg chg="mod">
          <ac:chgData name="Steve Shellhammer" userId="0e71f22d-ee3e-49c0-82ff-dbc290af8082" providerId="ADAL" clId="{8DDDF9D7-502F-4C2B-B437-AF402FAECEAF}" dt="2021-03-17T23:49:37.921" v="4532" actId="14100"/>
          <ac:spMkLst>
            <pc:docMk/>
            <pc:sldMk cId="715842681" sldId="489"/>
            <ac:spMk id="3" creationId="{9814FD1E-3A36-4DCA-AF8F-2120B72DB1F3}"/>
          </ac:spMkLst>
        </pc:spChg>
        <pc:picChg chg="add mod">
          <ac:chgData name="Steve Shellhammer" userId="0e71f22d-ee3e-49c0-82ff-dbc290af8082" providerId="ADAL" clId="{8DDDF9D7-502F-4C2B-B437-AF402FAECEAF}" dt="2021-03-17T23:43:53.226" v="4290" actId="1038"/>
          <ac:picMkLst>
            <pc:docMk/>
            <pc:sldMk cId="715842681" sldId="489"/>
            <ac:picMk id="8" creationId="{37342D5A-DD26-41C7-99CA-31F6D518DE42}"/>
          </ac:picMkLst>
        </pc:picChg>
      </pc:sldChg>
      <pc:sldChg chg="addSp modSp new mod">
        <pc:chgData name="Steve Shellhammer" userId="0e71f22d-ee3e-49c0-82ff-dbc290af8082" providerId="ADAL" clId="{8DDDF9D7-502F-4C2B-B437-AF402FAECEAF}" dt="2021-03-18T23:46:52.420" v="6295" actId="1076"/>
        <pc:sldMkLst>
          <pc:docMk/>
          <pc:sldMk cId="3250604963" sldId="490"/>
        </pc:sldMkLst>
        <pc:spChg chg="mod">
          <ac:chgData name="Steve Shellhammer" userId="0e71f22d-ee3e-49c0-82ff-dbc290af8082" providerId="ADAL" clId="{8DDDF9D7-502F-4C2B-B437-AF402FAECEAF}" dt="2021-03-18T23:45:50.911" v="6231" actId="20577"/>
          <ac:spMkLst>
            <pc:docMk/>
            <pc:sldMk cId="3250604963" sldId="490"/>
            <ac:spMk id="2" creationId="{1A0FF0CA-135C-4FDC-A913-9E1792A150D6}"/>
          </ac:spMkLst>
        </pc:spChg>
        <pc:spChg chg="mod">
          <ac:chgData name="Steve Shellhammer" userId="0e71f22d-ee3e-49c0-82ff-dbc290af8082" providerId="ADAL" clId="{8DDDF9D7-502F-4C2B-B437-AF402FAECEAF}" dt="2021-03-18T23:46:52.420" v="6295" actId="1076"/>
          <ac:spMkLst>
            <pc:docMk/>
            <pc:sldMk cId="3250604963" sldId="490"/>
            <ac:spMk id="3" creationId="{F6739839-3E33-49AB-9091-7522061FA555}"/>
          </ac:spMkLst>
        </pc:spChg>
        <pc:graphicFrameChg chg="add mod modGraphic">
          <ac:chgData name="Steve Shellhammer" userId="0e71f22d-ee3e-49c0-82ff-dbc290af8082" providerId="ADAL" clId="{8DDDF9D7-502F-4C2B-B437-AF402FAECEAF}" dt="2021-03-18T23:45:41.638" v="6222" actId="1076"/>
          <ac:graphicFrameMkLst>
            <pc:docMk/>
            <pc:sldMk cId="3250604963" sldId="490"/>
            <ac:graphicFrameMk id="7" creationId="{04882836-D0C9-44C9-888C-AEFBF8A9E231}"/>
          </ac:graphicFrameMkLst>
        </pc:graphicFrameChg>
      </pc:sldChg>
      <pc:sldChg chg="modSp new mod">
        <pc:chgData name="Steve Shellhammer" userId="0e71f22d-ee3e-49c0-82ff-dbc290af8082" providerId="ADAL" clId="{8DDDF9D7-502F-4C2B-B437-AF402FAECEAF}" dt="2021-03-19T15:16:18.062" v="6970" actId="1076"/>
        <pc:sldMkLst>
          <pc:docMk/>
          <pc:sldMk cId="4154146102" sldId="491"/>
        </pc:sldMkLst>
        <pc:spChg chg="mod">
          <ac:chgData name="Steve Shellhammer" userId="0e71f22d-ee3e-49c0-82ff-dbc290af8082" providerId="ADAL" clId="{8DDDF9D7-502F-4C2B-B437-AF402FAECEAF}" dt="2021-03-18T23:48:08.210" v="6392" actId="14100"/>
          <ac:spMkLst>
            <pc:docMk/>
            <pc:sldMk cId="4154146102" sldId="491"/>
            <ac:spMk id="2" creationId="{D62D6E38-1944-4000-8C54-622DF577663D}"/>
          </ac:spMkLst>
        </pc:spChg>
        <pc:spChg chg="mod">
          <ac:chgData name="Steve Shellhammer" userId="0e71f22d-ee3e-49c0-82ff-dbc290af8082" providerId="ADAL" clId="{8DDDF9D7-502F-4C2B-B437-AF402FAECEAF}" dt="2021-03-19T15:16:18.062" v="6970" actId="1076"/>
          <ac:spMkLst>
            <pc:docMk/>
            <pc:sldMk cId="4154146102" sldId="491"/>
            <ac:spMk id="3" creationId="{9612293D-E4AE-4350-B5AF-2A14FCE5CE3F}"/>
          </ac:spMkLst>
        </pc:spChg>
      </pc:sldChg>
      <pc:sldChg chg="addSp delSp modSp new mod">
        <pc:chgData name="Steve Shellhammer" userId="0e71f22d-ee3e-49c0-82ff-dbc290af8082" providerId="ADAL" clId="{8DDDF9D7-502F-4C2B-B437-AF402FAECEAF}" dt="2021-03-19T15:23:05.142" v="7112" actId="22"/>
        <pc:sldMkLst>
          <pc:docMk/>
          <pc:sldMk cId="2084330954" sldId="492"/>
        </pc:sldMkLst>
        <pc:spChg chg="mod">
          <ac:chgData name="Steve Shellhammer" userId="0e71f22d-ee3e-49c0-82ff-dbc290af8082" providerId="ADAL" clId="{8DDDF9D7-502F-4C2B-B437-AF402FAECEAF}" dt="2021-03-19T15:20:59.375" v="6982" actId="14100"/>
          <ac:spMkLst>
            <pc:docMk/>
            <pc:sldMk cId="2084330954" sldId="492"/>
            <ac:spMk id="2" creationId="{0F7F7E34-65F9-48E3-BC67-E90D6D78FFA7}"/>
          </ac:spMkLst>
        </pc:spChg>
        <pc:spChg chg="mod">
          <ac:chgData name="Steve Shellhammer" userId="0e71f22d-ee3e-49c0-82ff-dbc290af8082" providerId="ADAL" clId="{8DDDF9D7-502F-4C2B-B437-AF402FAECEAF}" dt="2021-03-19T15:22:08.647" v="7110" actId="1037"/>
          <ac:spMkLst>
            <pc:docMk/>
            <pc:sldMk cId="2084330954" sldId="492"/>
            <ac:spMk id="3" creationId="{B713AE23-5D2E-4CC3-8B76-553B4DBF1320}"/>
          </ac:spMkLst>
        </pc:spChg>
        <pc:picChg chg="add del mod">
          <ac:chgData name="Steve Shellhammer" userId="0e71f22d-ee3e-49c0-82ff-dbc290af8082" providerId="ADAL" clId="{8DDDF9D7-502F-4C2B-B437-AF402FAECEAF}" dt="2021-03-19T15:22:30.538" v="7111" actId="478"/>
          <ac:picMkLst>
            <pc:docMk/>
            <pc:sldMk cId="2084330954" sldId="492"/>
            <ac:picMk id="8" creationId="{3C72573D-7192-43A8-9C3F-71DEC17AD1E4}"/>
          </ac:picMkLst>
        </pc:picChg>
        <pc:picChg chg="add">
          <ac:chgData name="Steve Shellhammer" userId="0e71f22d-ee3e-49c0-82ff-dbc290af8082" providerId="ADAL" clId="{8DDDF9D7-502F-4C2B-B437-AF402FAECEAF}" dt="2021-03-19T15:23:05.142" v="7112" actId="22"/>
          <ac:picMkLst>
            <pc:docMk/>
            <pc:sldMk cId="2084330954" sldId="492"/>
            <ac:picMk id="10" creationId="{E994E710-11F1-4F2B-93B4-84112428BC14}"/>
          </ac:picMkLst>
        </pc:picChg>
      </pc:sldChg>
      <pc:sldChg chg="modSp new mod">
        <pc:chgData name="Steve Shellhammer" userId="0e71f22d-ee3e-49c0-82ff-dbc290af8082" providerId="ADAL" clId="{8DDDF9D7-502F-4C2B-B437-AF402FAECEAF}" dt="2021-03-19T15:28:27.385" v="7866" actId="20577"/>
        <pc:sldMkLst>
          <pc:docMk/>
          <pc:sldMk cId="1053439342" sldId="493"/>
        </pc:sldMkLst>
        <pc:spChg chg="mod">
          <ac:chgData name="Steve Shellhammer" userId="0e71f22d-ee3e-49c0-82ff-dbc290af8082" providerId="ADAL" clId="{8DDDF9D7-502F-4C2B-B437-AF402FAECEAF}" dt="2021-03-19T15:24:31.255" v="7167" actId="404"/>
          <ac:spMkLst>
            <pc:docMk/>
            <pc:sldMk cId="1053439342" sldId="493"/>
            <ac:spMk id="2" creationId="{C5E4401A-7427-4759-9616-05829117C714}"/>
          </ac:spMkLst>
        </pc:spChg>
        <pc:spChg chg="mod">
          <ac:chgData name="Steve Shellhammer" userId="0e71f22d-ee3e-49c0-82ff-dbc290af8082" providerId="ADAL" clId="{8DDDF9D7-502F-4C2B-B437-AF402FAECEAF}" dt="2021-03-19T15:28:27.385" v="7866" actId="20577"/>
          <ac:spMkLst>
            <pc:docMk/>
            <pc:sldMk cId="1053439342" sldId="493"/>
            <ac:spMk id="3" creationId="{B6590AA5-8130-4E3A-9FD2-5FD5943F136C}"/>
          </ac:spMkLst>
        </pc:spChg>
      </pc:sldChg>
      <pc:sldChg chg="addSp delSp modSp new mod">
        <pc:chgData name="Steve Shellhammer" userId="0e71f22d-ee3e-49c0-82ff-dbc290af8082" providerId="ADAL" clId="{8DDDF9D7-502F-4C2B-B437-AF402FAECEAF}" dt="2021-03-19T15:37:47.805" v="8783" actId="1036"/>
        <pc:sldMkLst>
          <pc:docMk/>
          <pc:sldMk cId="573313430" sldId="494"/>
        </pc:sldMkLst>
        <pc:spChg chg="mod">
          <ac:chgData name="Steve Shellhammer" userId="0e71f22d-ee3e-49c0-82ff-dbc290af8082" providerId="ADAL" clId="{8DDDF9D7-502F-4C2B-B437-AF402FAECEAF}" dt="2021-03-19T15:37:40.431" v="8782" actId="404"/>
          <ac:spMkLst>
            <pc:docMk/>
            <pc:sldMk cId="573313430" sldId="494"/>
            <ac:spMk id="2" creationId="{0D39CAA2-0294-403E-A2A1-7CBC327AF997}"/>
          </ac:spMkLst>
        </pc:spChg>
        <pc:spChg chg="del mod">
          <ac:chgData name="Steve Shellhammer" userId="0e71f22d-ee3e-49c0-82ff-dbc290af8082" providerId="ADAL" clId="{8DDDF9D7-502F-4C2B-B437-AF402FAECEAF}" dt="2021-03-19T15:37:02.609" v="8756" actId="478"/>
          <ac:spMkLst>
            <pc:docMk/>
            <pc:sldMk cId="573313430" sldId="494"/>
            <ac:spMk id="3" creationId="{972221DE-5A48-4801-B3DC-B7F45FB8CEA0}"/>
          </ac:spMkLst>
        </pc:spChg>
        <pc:spChg chg="add del mod">
          <ac:chgData name="Steve Shellhammer" userId="0e71f22d-ee3e-49c0-82ff-dbc290af8082" providerId="ADAL" clId="{8DDDF9D7-502F-4C2B-B437-AF402FAECEAF}" dt="2021-03-19T15:37:15.800" v="8758" actId="478"/>
          <ac:spMkLst>
            <pc:docMk/>
            <pc:sldMk cId="573313430" sldId="494"/>
            <ac:spMk id="9" creationId="{F421305E-F731-464E-AEE0-0094928DACD0}"/>
          </ac:spMkLst>
        </pc:spChg>
        <pc:graphicFrameChg chg="add mod modGraphic">
          <ac:chgData name="Steve Shellhammer" userId="0e71f22d-ee3e-49c0-82ff-dbc290af8082" providerId="ADAL" clId="{8DDDF9D7-502F-4C2B-B437-AF402FAECEAF}" dt="2021-03-19T15:37:47.805" v="8783" actId="1036"/>
          <ac:graphicFrameMkLst>
            <pc:docMk/>
            <pc:sldMk cId="573313430" sldId="494"/>
            <ac:graphicFrameMk id="7" creationId="{8B07BCA4-84D5-4410-B000-F0EAC08DDBA7}"/>
          </ac:graphicFrameMkLst>
        </pc:graphicFrameChg>
      </pc:sldChg>
      <pc:sldMasterChg chg="modSldLayout">
        <pc:chgData name="Steve Shellhammer" userId="0e71f22d-ee3e-49c0-82ff-dbc290af8082" providerId="ADAL" clId="{8DDDF9D7-502F-4C2B-B437-AF402FAECEAF}" dt="2021-03-16T22:07:47.820" v="54" actId="20577"/>
        <pc:sldMasterMkLst>
          <pc:docMk/>
          <pc:sldMasterMk cId="0" sldId="2147483648"/>
        </pc:sldMasterMkLst>
        <pc:sldLayoutChg chg="modSp mod">
          <pc:chgData name="Steve Shellhammer" userId="0e71f22d-ee3e-49c0-82ff-dbc290af8082" providerId="ADAL" clId="{8DDDF9D7-502F-4C2B-B437-AF402FAECEAF}" dt="2021-03-16T22:07:47.820" v="54" actId="20577"/>
          <pc:sldLayoutMkLst>
            <pc:docMk/>
            <pc:sldMasterMk cId="0" sldId="2147483648"/>
            <pc:sldLayoutMk cId="0" sldId="2147483650"/>
          </pc:sldLayoutMkLst>
          <pc:spChg chg="mod">
            <ac:chgData name="Steve Shellhammer" userId="0e71f22d-ee3e-49c0-82ff-dbc290af8082" providerId="ADAL" clId="{8DDDF9D7-502F-4C2B-B437-AF402FAECEAF}" dt="2021-03-16T22:07:47.820" v="54"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E6BF8176-E8C8-49EF-AE50-5D8678CE6F10}"/>
    <pc:docChg chg="custSel addSld delSld modSld">
      <pc:chgData name="Steve Shellhammer" userId="0e71f22d-ee3e-49c0-82ff-dbc290af8082" providerId="ADAL" clId="{E6BF8176-E8C8-49EF-AE50-5D8678CE6F10}" dt="2022-02-02T17:05:16.811" v="1103" actId="20577"/>
      <pc:docMkLst>
        <pc:docMk/>
      </pc:docMkLst>
      <pc:sldChg chg="modSp mod">
        <pc:chgData name="Steve Shellhammer" userId="0e71f22d-ee3e-49c0-82ff-dbc290af8082" providerId="ADAL" clId="{E6BF8176-E8C8-49EF-AE50-5D8678CE6F10}" dt="2022-02-01T20:52:43.622" v="740" actId="122"/>
        <pc:sldMkLst>
          <pc:docMk/>
          <pc:sldMk cId="0" sldId="256"/>
        </pc:sldMkLst>
        <pc:spChg chg="mod">
          <ac:chgData name="Steve Shellhammer" userId="0e71f22d-ee3e-49c0-82ff-dbc290af8082" providerId="ADAL" clId="{E6BF8176-E8C8-49EF-AE50-5D8678CE6F10}" dt="2022-02-01T20:42:33.339" v="84" actId="404"/>
          <ac:spMkLst>
            <pc:docMk/>
            <pc:sldMk cId="0" sldId="256"/>
            <ac:spMk id="3073" creationId="{00000000-0000-0000-0000-000000000000}"/>
          </ac:spMkLst>
        </pc:spChg>
        <pc:spChg chg="mod">
          <ac:chgData name="Steve Shellhammer" userId="0e71f22d-ee3e-49c0-82ff-dbc290af8082" providerId="ADAL" clId="{E6BF8176-E8C8-49EF-AE50-5D8678CE6F10}" dt="2022-02-01T20:42:38.623" v="86" actId="20577"/>
          <ac:spMkLst>
            <pc:docMk/>
            <pc:sldMk cId="0" sldId="256"/>
            <ac:spMk id="3074" creationId="{00000000-0000-0000-0000-000000000000}"/>
          </ac:spMkLst>
        </pc:spChg>
        <pc:graphicFrameChg chg="mod modGraphic">
          <ac:chgData name="Steve Shellhammer" userId="0e71f22d-ee3e-49c0-82ff-dbc290af8082" providerId="ADAL" clId="{E6BF8176-E8C8-49EF-AE50-5D8678CE6F10}" dt="2022-02-01T20:52:43.622" v="740" actId="122"/>
          <ac:graphicFrameMkLst>
            <pc:docMk/>
            <pc:sldMk cId="0" sldId="256"/>
            <ac:graphicFrameMk id="10" creationId="{56BFF8FC-15E6-4208-9DB8-296FB6B5AC3E}"/>
          </ac:graphicFrameMkLst>
        </pc:graphicFrameChg>
      </pc:sldChg>
      <pc:sldChg chg="modSp mod">
        <pc:chgData name="Steve Shellhammer" userId="0e71f22d-ee3e-49c0-82ff-dbc290af8082" providerId="ADAL" clId="{E6BF8176-E8C8-49EF-AE50-5D8678CE6F10}" dt="2022-02-01T21:56:15.623" v="905" actId="1076"/>
        <pc:sldMkLst>
          <pc:docMk/>
          <pc:sldMk cId="1268093760" sldId="257"/>
        </pc:sldMkLst>
        <pc:spChg chg="mod">
          <ac:chgData name="Steve Shellhammer" userId="0e71f22d-ee3e-49c0-82ff-dbc290af8082" providerId="ADAL" clId="{E6BF8176-E8C8-49EF-AE50-5D8678CE6F10}" dt="2022-02-01T21:56:10.326" v="904" actId="20577"/>
          <ac:spMkLst>
            <pc:docMk/>
            <pc:sldMk cId="1268093760" sldId="257"/>
            <ac:spMk id="2" creationId="{B2F9C27A-5170-4ABC-BEE5-ADC49BEC3788}"/>
          </ac:spMkLst>
        </pc:spChg>
        <pc:spChg chg="mod">
          <ac:chgData name="Steve Shellhammer" userId="0e71f22d-ee3e-49c0-82ff-dbc290af8082" providerId="ADAL" clId="{E6BF8176-E8C8-49EF-AE50-5D8678CE6F10}" dt="2022-02-01T21:56:15.623" v="905" actId="1076"/>
          <ac:spMkLst>
            <pc:docMk/>
            <pc:sldMk cId="1268093760" sldId="257"/>
            <ac:spMk id="3" creationId="{EDDB5013-A2C7-4FAC-881A-93D41F23553A}"/>
          </ac:spMkLst>
        </pc:spChg>
      </pc:sldChg>
      <pc:sldChg chg="modSp mod">
        <pc:chgData name="Steve Shellhammer" userId="0e71f22d-ee3e-49c0-82ff-dbc290af8082" providerId="ADAL" clId="{E6BF8176-E8C8-49EF-AE50-5D8678CE6F10}" dt="2022-02-01T20:43:56.611" v="154" actId="20577"/>
        <pc:sldMkLst>
          <pc:docMk/>
          <pc:sldMk cId="4278205582" sldId="261"/>
        </pc:sldMkLst>
        <pc:spChg chg="mod">
          <ac:chgData name="Steve Shellhammer" userId="0e71f22d-ee3e-49c0-82ff-dbc290af8082" providerId="ADAL" clId="{E6BF8176-E8C8-49EF-AE50-5D8678CE6F10}" dt="2022-02-01T20:43:41.760" v="118" actId="20577"/>
          <ac:spMkLst>
            <pc:docMk/>
            <pc:sldMk cId="4278205582" sldId="261"/>
            <ac:spMk id="2" creationId="{BC4255AC-9930-46EA-9C72-0E1FE7568323}"/>
          </ac:spMkLst>
        </pc:spChg>
        <pc:spChg chg="mod">
          <ac:chgData name="Steve Shellhammer" userId="0e71f22d-ee3e-49c0-82ff-dbc290af8082" providerId="ADAL" clId="{E6BF8176-E8C8-49EF-AE50-5D8678CE6F10}" dt="2022-02-01T20:43:56.611" v="154" actId="20577"/>
          <ac:spMkLst>
            <pc:docMk/>
            <pc:sldMk cId="4278205582" sldId="261"/>
            <ac:spMk id="3" creationId="{91D131B7-D918-4595-8963-214AAEC8E514}"/>
          </ac:spMkLst>
        </pc:spChg>
      </pc:sldChg>
      <pc:sldChg chg="addSp modSp new mod">
        <pc:chgData name="Steve Shellhammer" userId="0e71f22d-ee3e-49c0-82ff-dbc290af8082" providerId="ADAL" clId="{E6BF8176-E8C8-49EF-AE50-5D8678CE6F10}" dt="2022-02-02T17:05:16.811" v="1103" actId="20577"/>
        <pc:sldMkLst>
          <pc:docMk/>
          <pc:sldMk cId="1649032138" sldId="262"/>
        </pc:sldMkLst>
        <pc:spChg chg="mod">
          <ac:chgData name="Steve Shellhammer" userId="0e71f22d-ee3e-49c0-82ff-dbc290af8082" providerId="ADAL" clId="{E6BF8176-E8C8-49EF-AE50-5D8678CE6F10}" dt="2022-02-01T21:47:27.836" v="741" actId="14100"/>
          <ac:spMkLst>
            <pc:docMk/>
            <pc:sldMk cId="1649032138" sldId="262"/>
            <ac:spMk id="2" creationId="{FE1E04DC-49A3-4E89-93B9-CFAF13360B70}"/>
          </ac:spMkLst>
        </pc:spChg>
        <pc:spChg chg="mod">
          <ac:chgData name="Steve Shellhammer" userId="0e71f22d-ee3e-49c0-82ff-dbc290af8082" providerId="ADAL" clId="{E6BF8176-E8C8-49EF-AE50-5D8678CE6F10}" dt="2022-02-02T17:05:16.811" v="1103" actId="20577"/>
          <ac:spMkLst>
            <pc:docMk/>
            <pc:sldMk cId="1649032138" sldId="262"/>
            <ac:spMk id="3" creationId="{B7775705-64B8-43A8-9832-C04880DBD880}"/>
          </ac:spMkLst>
        </pc:spChg>
        <pc:spChg chg="add mod">
          <ac:chgData name="Steve Shellhammer" userId="0e71f22d-ee3e-49c0-82ff-dbc290af8082" providerId="ADAL" clId="{E6BF8176-E8C8-49EF-AE50-5D8678CE6F10}" dt="2022-02-02T00:17:21.849" v="1094" actId="1076"/>
          <ac:spMkLst>
            <pc:docMk/>
            <pc:sldMk cId="1649032138" sldId="262"/>
            <ac:spMk id="8" creationId="{F4BA2CF9-F4F2-41D2-A1B3-DA33B8E9192E}"/>
          </ac:spMkLst>
        </pc:spChg>
        <pc:graphicFrameChg chg="add mod modGraphic">
          <ac:chgData name="Steve Shellhammer" userId="0e71f22d-ee3e-49c0-82ff-dbc290af8082" providerId="ADAL" clId="{E6BF8176-E8C8-49EF-AE50-5D8678CE6F10}" dt="2022-02-02T00:16:19.896" v="988" actId="20577"/>
          <ac:graphicFrameMkLst>
            <pc:docMk/>
            <pc:sldMk cId="1649032138" sldId="262"/>
            <ac:graphicFrameMk id="7" creationId="{B807909F-946C-4614-9AB1-7320E5BA4E4F}"/>
          </ac:graphicFrameMkLst>
        </pc:graphicFrameChg>
      </pc:sldChg>
      <pc:sldChg chg="addSp modSp new mod">
        <pc:chgData name="Steve Shellhammer" userId="0e71f22d-ee3e-49c0-82ff-dbc290af8082" providerId="ADAL" clId="{E6BF8176-E8C8-49EF-AE50-5D8678CE6F10}" dt="2022-02-01T20:51:05.155" v="733" actId="1076"/>
        <pc:sldMkLst>
          <pc:docMk/>
          <pc:sldMk cId="4041358185" sldId="263"/>
        </pc:sldMkLst>
        <pc:spChg chg="mod">
          <ac:chgData name="Steve Shellhammer" userId="0e71f22d-ee3e-49c0-82ff-dbc290af8082" providerId="ADAL" clId="{E6BF8176-E8C8-49EF-AE50-5D8678CE6F10}" dt="2022-02-01T20:50:48.897" v="728" actId="14100"/>
          <ac:spMkLst>
            <pc:docMk/>
            <pc:sldMk cId="4041358185" sldId="263"/>
            <ac:spMk id="2" creationId="{BA4982FA-8E25-495B-A15C-B1A578260DCC}"/>
          </ac:spMkLst>
        </pc:spChg>
        <pc:spChg chg="mod">
          <ac:chgData name="Steve Shellhammer" userId="0e71f22d-ee3e-49c0-82ff-dbc290af8082" providerId="ADAL" clId="{E6BF8176-E8C8-49EF-AE50-5D8678CE6F10}" dt="2022-02-01T20:50:51.614" v="729" actId="1076"/>
          <ac:spMkLst>
            <pc:docMk/>
            <pc:sldMk cId="4041358185" sldId="263"/>
            <ac:spMk id="3" creationId="{EFACB24A-4F4D-4259-BD97-72C8C8A15245}"/>
          </ac:spMkLst>
        </pc:spChg>
        <pc:picChg chg="add mod">
          <ac:chgData name="Steve Shellhammer" userId="0e71f22d-ee3e-49c0-82ff-dbc290af8082" providerId="ADAL" clId="{E6BF8176-E8C8-49EF-AE50-5D8678CE6F10}" dt="2022-02-01T20:51:05.155" v="733" actId="1076"/>
          <ac:picMkLst>
            <pc:docMk/>
            <pc:sldMk cId="4041358185" sldId="263"/>
            <ac:picMk id="8" creationId="{6E1BEC59-22CF-41D6-82DF-53D754183897}"/>
          </ac:picMkLst>
        </pc:picChg>
      </pc:sldChg>
      <pc:sldChg chg="modSp new del mod">
        <pc:chgData name="Steve Shellhammer" userId="0e71f22d-ee3e-49c0-82ff-dbc290af8082" providerId="ADAL" clId="{E6BF8176-E8C8-49EF-AE50-5D8678CE6F10}" dt="2022-02-01T23:38:24.889" v="983" actId="47"/>
        <pc:sldMkLst>
          <pc:docMk/>
          <pc:sldMk cId="1151706044" sldId="264"/>
        </pc:sldMkLst>
        <pc:spChg chg="mod">
          <ac:chgData name="Steve Shellhammer" userId="0e71f22d-ee3e-49c0-82ff-dbc290af8082" providerId="ADAL" clId="{E6BF8176-E8C8-49EF-AE50-5D8678CE6F10}" dt="2022-02-01T23:37:45.661" v="964" actId="14100"/>
          <ac:spMkLst>
            <pc:docMk/>
            <pc:sldMk cId="1151706044" sldId="264"/>
            <ac:spMk id="3" creationId="{B0EFBB19-E792-4212-853A-A6ECF9A48D0A}"/>
          </ac:spMkLst>
        </pc:spChg>
      </pc:sldChg>
      <pc:sldChg chg="addSp delSp modSp new del mod">
        <pc:chgData name="Steve Shellhammer" userId="0e71f22d-ee3e-49c0-82ff-dbc290af8082" providerId="ADAL" clId="{E6BF8176-E8C8-49EF-AE50-5D8678CE6F10}" dt="2022-02-01T21:55:41.900" v="888" actId="47"/>
        <pc:sldMkLst>
          <pc:docMk/>
          <pc:sldMk cId="2632152251" sldId="264"/>
        </pc:sldMkLst>
        <pc:spChg chg="del">
          <ac:chgData name="Steve Shellhammer" userId="0e71f22d-ee3e-49c0-82ff-dbc290af8082" providerId="ADAL" clId="{E6BF8176-E8C8-49EF-AE50-5D8678CE6F10}" dt="2022-02-01T21:48:22.129" v="748" actId="3680"/>
          <ac:spMkLst>
            <pc:docMk/>
            <pc:sldMk cId="2632152251" sldId="264"/>
            <ac:spMk id="3" creationId="{5C06F2BA-2D5C-438D-8405-2281A025667E}"/>
          </ac:spMkLst>
        </pc:spChg>
        <pc:graphicFrameChg chg="add mod ord modGraphic">
          <ac:chgData name="Steve Shellhammer" userId="0e71f22d-ee3e-49c0-82ff-dbc290af8082" providerId="ADAL" clId="{E6BF8176-E8C8-49EF-AE50-5D8678CE6F10}" dt="2022-02-01T21:53:55.635" v="875"/>
          <ac:graphicFrameMkLst>
            <pc:docMk/>
            <pc:sldMk cId="2632152251" sldId="264"/>
            <ac:graphicFrameMk id="7" creationId="{7AD6855E-D714-4D35-B368-60AF59104E05}"/>
          </ac:graphicFrameMkLst>
        </pc:graphicFrameChg>
      </pc:sldChg>
    </pc:docChg>
  </pc:docChgLst>
  <pc:docChgLst>
    <pc:chgData name="Steve Shellhammer" userId="0e71f22d-ee3e-49c0-82ff-dbc290af8082" providerId="ADAL" clId="{CA656BCD-9632-4D46-9ADA-CAB38A6ADBAB}"/>
    <pc:docChg chg="undo custSel addSld delSld modSld sldOrd">
      <pc:chgData name="Steve Shellhammer" userId="0e71f22d-ee3e-49c0-82ff-dbc290af8082" providerId="ADAL" clId="{CA656BCD-9632-4D46-9ADA-CAB38A6ADBAB}" dt="2020-08-24T17:36:27.181" v="3309" actId="14100"/>
      <pc:docMkLst>
        <pc:docMk/>
      </pc:docMkLst>
      <pc:sldChg chg="modSp mod">
        <pc:chgData name="Steve Shellhammer" userId="0e71f22d-ee3e-49c0-82ff-dbc290af8082" providerId="ADAL" clId="{CA656BCD-9632-4D46-9ADA-CAB38A6ADBAB}" dt="2020-08-23T00:18:19.212" v="1026" actId="14100"/>
        <pc:sldMkLst>
          <pc:docMk/>
          <pc:sldMk cId="0" sldId="256"/>
        </pc:sldMkLst>
        <pc:spChg chg="mod">
          <ac:chgData name="Steve Shellhammer" userId="0e71f22d-ee3e-49c0-82ff-dbc290af8082" providerId="ADAL" clId="{CA656BCD-9632-4D46-9ADA-CAB38A6ADBAB}" dt="2020-08-23T00:18:19.212" v="1026" actId="14100"/>
          <ac:spMkLst>
            <pc:docMk/>
            <pc:sldMk cId="0" sldId="256"/>
            <ac:spMk id="3073" creationId="{00000000-0000-0000-0000-000000000000}"/>
          </ac:spMkLst>
        </pc:spChg>
        <pc:graphicFrameChg chg="modGraphic">
          <ac:chgData name="Steve Shellhammer" userId="0e71f22d-ee3e-49c0-82ff-dbc290af8082" providerId="ADAL" clId="{CA656BCD-9632-4D46-9ADA-CAB38A6ADBAB}" dt="2020-08-23T00:15:42.286" v="887" actId="14734"/>
          <ac:graphicFrameMkLst>
            <pc:docMk/>
            <pc:sldMk cId="0" sldId="256"/>
            <ac:graphicFrameMk id="10" creationId="{56BFF8FC-15E6-4208-9DB8-296FB6B5AC3E}"/>
          </ac:graphicFrameMkLst>
        </pc:graphicFrameChg>
      </pc:sldChg>
      <pc:sldChg chg="del">
        <pc:chgData name="Steve Shellhammer" userId="0e71f22d-ee3e-49c0-82ff-dbc290af8082" providerId="ADAL" clId="{CA656BCD-9632-4D46-9ADA-CAB38A6ADBAB}" dt="2020-08-22T21:19:07.840" v="886" actId="47"/>
        <pc:sldMkLst>
          <pc:docMk/>
          <pc:sldMk cId="2903092331" sldId="478"/>
        </pc:sldMkLst>
      </pc:sldChg>
      <pc:sldChg chg="modSp mod">
        <pc:chgData name="Steve Shellhammer" userId="0e71f22d-ee3e-49c0-82ff-dbc290af8082" providerId="ADAL" clId="{CA656BCD-9632-4D46-9ADA-CAB38A6ADBAB}" dt="2020-08-23T17:21:27.401" v="2842" actId="14100"/>
        <pc:sldMkLst>
          <pc:docMk/>
          <pc:sldMk cId="1632125" sldId="479"/>
        </pc:sldMkLst>
        <pc:spChg chg="mod">
          <ac:chgData name="Steve Shellhammer" userId="0e71f22d-ee3e-49c0-82ff-dbc290af8082" providerId="ADAL" clId="{CA656BCD-9632-4D46-9ADA-CAB38A6ADBAB}" dt="2020-08-23T17:21:27.401" v="2842" actId="14100"/>
          <ac:spMkLst>
            <pc:docMk/>
            <pc:sldMk cId="1632125" sldId="479"/>
            <ac:spMk id="2" creationId="{2C020233-FE15-4BD2-9B7F-7589D99A575D}"/>
          </ac:spMkLst>
        </pc:spChg>
        <pc:spChg chg="mod">
          <ac:chgData name="Steve Shellhammer" userId="0e71f22d-ee3e-49c0-82ff-dbc290af8082" providerId="ADAL" clId="{CA656BCD-9632-4D46-9ADA-CAB38A6ADBAB}" dt="2020-08-23T17:21:16.526" v="2841" actId="255"/>
          <ac:spMkLst>
            <pc:docMk/>
            <pc:sldMk cId="1632125" sldId="479"/>
            <ac:spMk id="3" creationId="{95F00F21-C9D4-41E9-8AE4-5CB8F3844943}"/>
          </ac:spMkLst>
        </pc:spChg>
      </pc:sldChg>
      <pc:sldChg chg="modSp mod">
        <pc:chgData name="Steve Shellhammer" userId="0e71f22d-ee3e-49c0-82ff-dbc290af8082" providerId="ADAL" clId="{CA656BCD-9632-4D46-9ADA-CAB38A6ADBAB}" dt="2020-08-24T17:33:47.219" v="3094" actId="20577"/>
        <pc:sldMkLst>
          <pc:docMk/>
          <pc:sldMk cId="1014374459" sldId="480"/>
        </pc:sldMkLst>
        <pc:spChg chg="mod">
          <ac:chgData name="Steve Shellhammer" userId="0e71f22d-ee3e-49c0-82ff-dbc290af8082" providerId="ADAL" clId="{CA656BCD-9632-4D46-9ADA-CAB38A6ADBAB}" dt="2020-08-24T17:33:47.219" v="3094" actId="20577"/>
          <ac:spMkLst>
            <pc:docMk/>
            <pc:sldMk cId="1014374459" sldId="480"/>
            <ac:spMk id="3" creationId="{06AD7F19-BBE7-42D5-81E1-D0A5F4F8AB06}"/>
          </ac:spMkLst>
        </pc:spChg>
      </pc:sldChg>
      <pc:sldChg chg="modSp mod">
        <pc:chgData name="Steve Shellhammer" userId="0e71f22d-ee3e-49c0-82ff-dbc290af8082" providerId="ADAL" clId="{CA656BCD-9632-4D46-9ADA-CAB38A6ADBAB}" dt="2020-08-23T17:14:03.379" v="2649" actId="20577"/>
        <pc:sldMkLst>
          <pc:docMk/>
          <pc:sldMk cId="4238986428" sldId="481"/>
        </pc:sldMkLst>
        <pc:spChg chg="mod">
          <ac:chgData name="Steve Shellhammer" userId="0e71f22d-ee3e-49c0-82ff-dbc290af8082" providerId="ADAL" clId="{CA656BCD-9632-4D46-9ADA-CAB38A6ADBAB}" dt="2020-08-23T17:14:03.379" v="2649" actId="20577"/>
          <ac:spMkLst>
            <pc:docMk/>
            <pc:sldMk cId="4238986428" sldId="481"/>
            <ac:spMk id="3" creationId="{85E764BB-08F0-4F5B-87CC-541A3CA35AB1}"/>
          </ac:spMkLst>
        </pc:spChg>
      </pc:sldChg>
      <pc:sldChg chg="modSp mod">
        <pc:chgData name="Steve Shellhammer" userId="0e71f22d-ee3e-49c0-82ff-dbc290af8082" providerId="ADAL" clId="{CA656BCD-9632-4D46-9ADA-CAB38A6ADBAB}" dt="2020-08-23T17:18:52.123" v="2764" actId="1076"/>
        <pc:sldMkLst>
          <pc:docMk/>
          <pc:sldMk cId="3145523729" sldId="482"/>
        </pc:sldMkLst>
        <pc:spChg chg="mod">
          <ac:chgData name="Steve Shellhammer" userId="0e71f22d-ee3e-49c0-82ff-dbc290af8082" providerId="ADAL" clId="{CA656BCD-9632-4D46-9ADA-CAB38A6ADBAB}" dt="2020-08-23T00:30:24.442" v="1669" actId="14100"/>
          <ac:spMkLst>
            <pc:docMk/>
            <pc:sldMk cId="3145523729" sldId="482"/>
            <ac:spMk id="2" creationId="{005DAA92-A641-45E9-9B1B-72663ACAA312}"/>
          </ac:spMkLst>
        </pc:spChg>
        <pc:spChg chg="mod">
          <ac:chgData name="Steve Shellhammer" userId="0e71f22d-ee3e-49c0-82ff-dbc290af8082" providerId="ADAL" clId="{CA656BCD-9632-4D46-9ADA-CAB38A6ADBAB}" dt="2020-08-23T17:18:52.123" v="2764" actId="1076"/>
          <ac:spMkLst>
            <pc:docMk/>
            <pc:sldMk cId="3145523729" sldId="482"/>
            <ac:spMk id="3" creationId="{85E764BB-08F0-4F5B-87CC-541A3CA35AB1}"/>
          </ac:spMkLst>
        </pc:spChg>
      </pc:sldChg>
      <pc:sldChg chg="modSp mod ord">
        <pc:chgData name="Steve Shellhammer" userId="0e71f22d-ee3e-49c0-82ff-dbc290af8082" providerId="ADAL" clId="{CA656BCD-9632-4D46-9ADA-CAB38A6ADBAB}" dt="2020-08-24T17:33:58.603" v="3099" actId="20577"/>
        <pc:sldMkLst>
          <pc:docMk/>
          <pc:sldMk cId="323650932" sldId="483"/>
        </pc:sldMkLst>
        <pc:spChg chg="mod">
          <ac:chgData name="Steve Shellhammer" userId="0e71f22d-ee3e-49c0-82ff-dbc290af8082" providerId="ADAL" clId="{CA656BCD-9632-4D46-9ADA-CAB38A6ADBAB}" dt="2020-08-24T17:33:58.603" v="3099" actId="20577"/>
          <ac:spMkLst>
            <pc:docMk/>
            <pc:sldMk cId="323650932" sldId="483"/>
            <ac:spMk id="3" creationId="{2568EDD7-0DD7-4C69-9997-C9202D2F8482}"/>
          </ac:spMkLst>
        </pc:spChg>
      </pc:sldChg>
      <pc:sldChg chg="modSp mod">
        <pc:chgData name="Steve Shellhammer" userId="0e71f22d-ee3e-49c0-82ff-dbc290af8082" providerId="ADAL" clId="{CA656BCD-9632-4D46-9ADA-CAB38A6ADBAB}" dt="2020-08-23T17:14:46.724" v="2650" actId="20577"/>
        <pc:sldMkLst>
          <pc:docMk/>
          <pc:sldMk cId="1165083760" sldId="484"/>
        </pc:sldMkLst>
        <pc:spChg chg="mod">
          <ac:chgData name="Steve Shellhammer" userId="0e71f22d-ee3e-49c0-82ff-dbc290af8082" providerId="ADAL" clId="{CA656BCD-9632-4D46-9ADA-CAB38A6ADBAB}" dt="2020-08-23T17:14:46.724" v="2650" actId="20577"/>
          <ac:spMkLst>
            <pc:docMk/>
            <pc:sldMk cId="1165083760" sldId="484"/>
            <ac:spMk id="3" creationId="{85E764BB-08F0-4F5B-87CC-541A3CA35AB1}"/>
          </ac:spMkLst>
        </pc:spChg>
      </pc:sldChg>
      <pc:sldChg chg="delSp modSp mod">
        <pc:chgData name="Steve Shellhammer" userId="0e71f22d-ee3e-49c0-82ff-dbc290af8082" providerId="ADAL" clId="{CA656BCD-9632-4D46-9ADA-CAB38A6ADBAB}" dt="2020-08-24T17:36:27.181" v="3309" actId="14100"/>
        <pc:sldMkLst>
          <pc:docMk/>
          <pc:sldMk cId="1334691016" sldId="485"/>
        </pc:sldMkLst>
        <pc:spChg chg="mod">
          <ac:chgData name="Steve Shellhammer" userId="0e71f22d-ee3e-49c0-82ff-dbc290af8082" providerId="ADAL" clId="{CA656BCD-9632-4D46-9ADA-CAB38A6ADBAB}" dt="2020-08-24T17:36:19.403" v="3308" actId="20577"/>
          <ac:spMkLst>
            <pc:docMk/>
            <pc:sldMk cId="1334691016" sldId="485"/>
            <ac:spMk id="2" creationId="{005DAA92-A641-45E9-9B1B-72663ACAA312}"/>
          </ac:spMkLst>
        </pc:spChg>
        <pc:spChg chg="mod">
          <ac:chgData name="Steve Shellhammer" userId="0e71f22d-ee3e-49c0-82ff-dbc290af8082" providerId="ADAL" clId="{CA656BCD-9632-4D46-9ADA-CAB38A6ADBAB}" dt="2020-08-24T17:36:27.181" v="3309" actId="14100"/>
          <ac:spMkLst>
            <pc:docMk/>
            <pc:sldMk cId="1334691016" sldId="485"/>
            <ac:spMk id="3" creationId="{85E764BB-08F0-4F5B-87CC-541A3CA35AB1}"/>
          </ac:spMkLst>
        </pc:spChg>
        <pc:picChg chg="del mod">
          <ac:chgData name="Steve Shellhammer" userId="0e71f22d-ee3e-49c0-82ff-dbc290af8082" providerId="ADAL" clId="{CA656BCD-9632-4D46-9ADA-CAB38A6ADBAB}" dt="2020-08-24T17:35:10.560" v="3131" actId="478"/>
          <ac:picMkLst>
            <pc:docMk/>
            <pc:sldMk cId="1334691016" sldId="485"/>
            <ac:picMk id="9" creationId="{9DD57DE5-AF6C-40B1-A155-AB448FE707D0}"/>
          </ac:picMkLst>
        </pc:picChg>
      </pc:sldChg>
      <pc:sldChg chg="modSp mod">
        <pc:chgData name="Steve Shellhammer" userId="0e71f22d-ee3e-49c0-82ff-dbc290af8082" providerId="ADAL" clId="{CA656BCD-9632-4D46-9ADA-CAB38A6ADBAB}" dt="2020-08-23T17:15:29.758" v="2653" actId="5793"/>
        <pc:sldMkLst>
          <pc:docMk/>
          <pc:sldMk cId="2415202813" sldId="486"/>
        </pc:sldMkLst>
        <pc:spChg chg="mod">
          <ac:chgData name="Steve Shellhammer" userId="0e71f22d-ee3e-49c0-82ff-dbc290af8082" providerId="ADAL" clId="{CA656BCD-9632-4D46-9ADA-CAB38A6ADBAB}" dt="2020-08-23T00:22:13.925" v="1140" actId="14100"/>
          <ac:spMkLst>
            <pc:docMk/>
            <pc:sldMk cId="2415202813" sldId="486"/>
            <ac:spMk id="2" creationId="{005DAA92-A641-45E9-9B1B-72663ACAA312}"/>
          </ac:spMkLst>
        </pc:spChg>
        <pc:spChg chg="mod">
          <ac:chgData name="Steve Shellhammer" userId="0e71f22d-ee3e-49c0-82ff-dbc290af8082" providerId="ADAL" clId="{CA656BCD-9632-4D46-9ADA-CAB38A6ADBAB}" dt="2020-08-23T17:15:29.758" v="2653" actId="5793"/>
          <ac:spMkLst>
            <pc:docMk/>
            <pc:sldMk cId="2415202813" sldId="486"/>
            <ac:spMk id="3" creationId="{85E764BB-08F0-4F5B-87CC-541A3CA35AB1}"/>
          </ac:spMkLst>
        </pc:spChg>
      </pc:sldChg>
      <pc:sldChg chg="modSp new mod">
        <pc:chgData name="Steve Shellhammer" userId="0e71f22d-ee3e-49c0-82ff-dbc290af8082" providerId="ADAL" clId="{CA656BCD-9632-4D46-9ADA-CAB38A6ADBAB}" dt="2020-08-23T17:16:34.767" v="2669" actId="404"/>
        <pc:sldMkLst>
          <pc:docMk/>
          <pc:sldMk cId="675243109" sldId="487"/>
        </pc:sldMkLst>
        <pc:spChg chg="mod">
          <ac:chgData name="Steve Shellhammer" userId="0e71f22d-ee3e-49c0-82ff-dbc290af8082" providerId="ADAL" clId="{CA656BCD-9632-4D46-9ADA-CAB38A6ADBAB}" dt="2020-08-23T00:23:30.580" v="1173" actId="14100"/>
          <ac:spMkLst>
            <pc:docMk/>
            <pc:sldMk cId="675243109" sldId="487"/>
            <ac:spMk id="2" creationId="{2F86EDF1-4E29-437A-AD3C-2E8D8E7985BE}"/>
          </ac:spMkLst>
        </pc:spChg>
        <pc:spChg chg="mod">
          <ac:chgData name="Steve Shellhammer" userId="0e71f22d-ee3e-49c0-82ff-dbc290af8082" providerId="ADAL" clId="{CA656BCD-9632-4D46-9ADA-CAB38A6ADBAB}" dt="2020-08-23T17:16:34.767" v="2669" actId="404"/>
          <ac:spMkLst>
            <pc:docMk/>
            <pc:sldMk cId="675243109" sldId="487"/>
            <ac:spMk id="3" creationId="{F7F3A0E5-FAAC-4B6F-9E0C-21E97D74B750}"/>
          </ac:spMkLst>
        </pc:spChg>
      </pc:sldChg>
      <pc:sldChg chg="addSp delSp modSp new mod">
        <pc:chgData name="Steve Shellhammer" userId="0e71f22d-ee3e-49c0-82ff-dbc290af8082" providerId="ADAL" clId="{CA656BCD-9632-4D46-9ADA-CAB38A6ADBAB}" dt="2020-08-23T17:20:16.556" v="2804" actId="20577"/>
        <pc:sldMkLst>
          <pc:docMk/>
          <pc:sldMk cId="3208908905" sldId="488"/>
        </pc:sldMkLst>
        <pc:spChg chg="mod">
          <ac:chgData name="Steve Shellhammer" userId="0e71f22d-ee3e-49c0-82ff-dbc290af8082" providerId="ADAL" clId="{CA656BCD-9632-4D46-9ADA-CAB38A6ADBAB}" dt="2020-08-23T00:33:38.002" v="1900" actId="313"/>
          <ac:spMkLst>
            <pc:docMk/>
            <pc:sldMk cId="3208908905" sldId="488"/>
            <ac:spMk id="2" creationId="{1745118A-C841-436F-9D07-60380C878B95}"/>
          </ac:spMkLst>
        </pc:spChg>
        <pc:spChg chg="del">
          <ac:chgData name="Steve Shellhammer" userId="0e71f22d-ee3e-49c0-82ff-dbc290af8082" providerId="ADAL" clId="{CA656BCD-9632-4D46-9ADA-CAB38A6ADBAB}" dt="2020-08-23T00:33:18.211" v="1897" actId="3680"/>
          <ac:spMkLst>
            <pc:docMk/>
            <pc:sldMk cId="3208908905" sldId="488"/>
            <ac:spMk id="3" creationId="{260D66F0-47B9-4151-8646-0999C7EC2E4C}"/>
          </ac:spMkLst>
        </pc:spChg>
        <pc:graphicFrameChg chg="add mod ord modGraphic">
          <ac:chgData name="Steve Shellhammer" userId="0e71f22d-ee3e-49c0-82ff-dbc290af8082" providerId="ADAL" clId="{CA656BCD-9632-4D46-9ADA-CAB38A6ADBAB}" dt="2020-08-23T17:20:16.556" v="2804" actId="20577"/>
          <ac:graphicFrameMkLst>
            <pc:docMk/>
            <pc:sldMk cId="3208908905" sldId="488"/>
            <ac:graphicFrameMk id="7" creationId="{000B318F-0BF1-442D-95EA-0B75D102DB6D}"/>
          </ac:graphicFrameMkLst>
        </pc:graphicFrameChg>
      </pc:sldChg>
      <pc:sldChg chg="modSp new mod">
        <pc:chgData name="Steve Shellhammer" userId="0e71f22d-ee3e-49c0-82ff-dbc290af8082" providerId="ADAL" clId="{CA656BCD-9632-4D46-9ADA-CAB38A6ADBAB}" dt="2020-08-23T00:36:06.962" v="2335" actId="20577"/>
        <pc:sldMkLst>
          <pc:docMk/>
          <pc:sldMk cId="847141214" sldId="489"/>
        </pc:sldMkLst>
        <pc:spChg chg="mod">
          <ac:chgData name="Steve Shellhammer" userId="0e71f22d-ee3e-49c0-82ff-dbc290af8082" providerId="ADAL" clId="{CA656BCD-9632-4D46-9ADA-CAB38A6ADBAB}" dt="2020-08-23T00:34:08.266" v="1957" actId="20577"/>
          <ac:spMkLst>
            <pc:docMk/>
            <pc:sldMk cId="847141214" sldId="489"/>
            <ac:spMk id="2" creationId="{D475D428-45AF-41CA-9480-9EDF278A57BE}"/>
          </ac:spMkLst>
        </pc:spChg>
        <pc:spChg chg="mod">
          <ac:chgData name="Steve Shellhammer" userId="0e71f22d-ee3e-49c0-82ff-dbc290af8082" providerId="ADAL" clId="{CA656BCD-9632-4D46-9ADA-CAB38A6ADBAB}" dt="2020-08-23T00:36:06.962" v="2335" actId="20577"/>
          <ac:spMkLst>
            <pc:docMk/>
            <pc:sldMk cId="847141214" sldId="489"/>
            <ac:spMk id="3" creationId="{2FECA816-EEB6-4F6E-AF54-D0FEA8EB7482}"/>
          </ac:spMkLst>
        </pc:spChg>
      </pc:sldChg>
      <pc:sldChg chg="add">
        <pc:chgData name="Steve Shellhammer" userId="0e71f22d-ee3e-49c0-82ff-dbc290af8082" providerId="ADAL" clId="{CA656BCD-9632-4D46-9ADA-CAB38A6ADBAB}" dt="2020-08-24T17:35:02.126" v="3130"/>
        <pc:sldMkLst>
          <pc:docMk/>
          <pc:sldMk cId="506027600" sldId="490"/>
        </pc:sldMkLst>
      </pc:sldChg>
    </pc:docChg>
  </pc:docChgLst>
  <pc:docChgLst>
    <pc:chgData name="Steve Shellhammer" userId="0e71f22d-ee3e-49c0-82ff-dbc290af8082" providerId="ADAL" clId="{EF3E3B6D-9AE2-4C38-81D4-2D257C689DC2}"/>
    <pc:docChg chg="undo redo custSel addSld delSld modSld">
      <pc:chgData name="Steve Shellhammer" userId="0e71f22d-ee3e-49c0-82ff-dbc290af8082" providerId="ADAL" clId="{EF3E3B6D-9AE2-4C38-81D4-2D257C689DC2}" dt="2021-06-25T22:27:32.850" v="4661" actId="20577"/>
      <pc:docMkLst>
        <pc:docMk/>
      </pc:docMkLst>
      <pc:sldChg chg="addSp delSp modSp mod">
        <pc:chgData name="Steve Shellhammer" userId="0e71f22d-ee3e-49c0-82ff-dbc290af8082" providerId="ADAL" clId="{EF3E3B6D-9AE2-4C38-81D4-2D257C689DC2}" dt="2021-06-25T21:26:34.582" v="1140" actId="1076"/>
        <pc:sldMkLst>
          <pc:docMk/>
          <pc:sldMk cId="4109633702" sldId="511"/>
        </pc:sldMkLst>
        <pc:spChg chg="mod">
          <ac:chgData name="Steve Shellhammer" userId="0e71f22d-ee3e-49c0-82ff-dbc290af8082" providerId="ADAL" clId="{EF3E3B6D-9AE2-4C38-81D4-2D257C689DC2}" dt="2021-06-25T21:20:40.806" v="1026" actId="1076"/>
          <ac:spMkLst>
            <pc:docMk/>
            <pc:sldMk cId="4109633702" sldId="511"/>
            <ac:spMk id="3" creationId="{FCD6B3E8-82F6-4CC8-9E4A-FCB4FCD3282E}"/>
          </ac:spMkLst>
        </pc:spChg>
        <pc:spChg chg="mod">
          <ac:chgData name="Steve Shellhammer" userId="0e71f22d-ee3e-49c0-82ff-dbc290af8082" providerId="ADAL" clId="{EF3E3B6D-9AE2-4C38-81D4-2D257C689DC2}" dt="2021-06-25T21:21:55.088" v="1137" actId="1076"/>
          <ac:spMkLst>
            <pc:docMk/>
            <pc:sldMk cId="4109633702" sldId="511"/>
            <ac:spMk id="8" creationId="{DAF29CEC-9302-4ED9-9A6B-1BE1B559061C}"/>
          </ac:spMkLst>
        </pc:spChg>
        <pc:spChg chg="del">
          <ac:chgData name="Steve Shellhammer" userId="0e71f22d-ee3e-49c0-82ff-dbc290af8082" providerId="ADAL" clId="{EF3E3B6D-9AE2-4C38-81D4-2D257C689DC2}" dt="2021-06-25T21:15:02.733" v="565" actId="478"/>
          <ac:spMkLst>
            <pc:docMk/>
            <pc:sldMk cId="4109633702" sldId="511"/>
            <ac:spMk id="9" creationId="{7AA0220D-7F06-4E33-B78E-B4C0AF5E87FB}"/>
          </ac:spMkLst>
        </pc:spChg>
        <pc:spChg chg="del">
          <ac:chgData name="Steve Shellhammer" userId="0e71f22d-ee3e-49c0-82ff-dbc290af8082" providerId="ADAL" clId="{EF3E3B6D-9AE2-4C38-81D4-2D257C689DC2}" dt="2021-06-25T21:15:04.465" v="566" actId="478"/>
          <ac:spMkLst>
            <pc:docMk/>
            <pc:sldMk cId="4109633702" sldId="511"/>
            <ac:spMk id="10" creationId="{F28E3058-8DA3-41D1-8EC2-198F83470B7F}"/>
          </ac:spMkLst>
        </pc:spChg>
        <pc:spChg chg="add mod">
          <ac:chgData name="Steve Shellhammer" userId="0e71f22d-ee3e-49c0-82ff-dbc290af8082" providerId="ADAL" clId="{EF3E3B6D-9AE2-4C38-81D4-2D257C689DC2}" dt="2021-06-25T21:26:34.582" v="1140" actId="1076"/>
          <ac:spMkLst>
            <pc:docMk/>
            <pc:sldMk cId="4109633702" sldId="511"/>
            <ac:spMk id="11" creationId="{C8B285BC-2FF4-48DD-ADB5-A6ED6F5AAF74}"/>
          </ac:spMkLst>
        </pc:spChg>
        <pc:spChg chg="add mod">
          <ac:chgData name="Steve Shellhammer" userId="0e71f22d-ee3e-49c0-82ff-dbc290af8082" providerId="ADAL" clId="{EF3E3B6D-9AE2-4C38-81D4-2D257C689DC2}" dt="2021-06-25T21:22:00.479" v="1139" actId="1076"/>
          <ac:spMkLst>
            <pc:docMk/>
            <pc:sldMk cId="4109633702" sldId="511"/>
            <ac:spMk id="12" creationId="{AF51FC6F-E931-44C9-B77E-6897CC7D00E8}"/>
          </ac:spMkLst>
        </pc:spChg>
        <pc:picChg chg="mod">
          <ac:chgData name="Steve Shellhammer" userId="0e71f22d-ee3e-49c0-82ff-dbc290af8082" providerId="ADAL" clId="{EF3E3B6D-9AE2-4C38-81D4-2D257C689DC2}" dt="2021-06-25T21:20:43.647" v="1027" actId="1076"/>
          <ac:picMkLst>
            <pc:docMk/>
            <pc:sldMk cId="4109633702" sldId="511"/>
            <ac:picMk id="7" creationId="{C5E8D1C6-5A8F-4D6C-9E42-441D2253DD85}"/>
          </ac:picMkLst>
        </pc:picChg>
      </pc:sldChg>
      <pc:sldChg chg="del">
        <pc:chgData name="Steve Shellhammer" userId="0e71f22d-ee3e-49c0-82ff-dbc290af8082" providerId="ADAL" clId="{EF3E3B6D-9AE2-4C38-81D4-2D257C689DC2}" dt="2021-06-25T21:52:54.334" v="2667" actId="47"/>
        <pc:sldMkLst>
          <pc:docMk/>
          <pc:sldMk cId="892882887" sldId="512"/>
        </pc:sldMkLst>
      </pc:sldChg>
      <pc:sldChg chg="del">
        <pc:chgData name="Steve Shellhammer" userId="0e71f22d-ee3e-49c0-82ff-dbc290af8082" providerId="ADAL" clId="{EF3E3B6D-9AE2-4C38-81D4-2D257C689DC2}" dt="2021-06-25T21:52:54.334" v="2667" actId="47"/>
        <pc:sldMkLst>
          <pc:docMk/>
          <pc:sldMk cId="2398506557" sldId="513"/>
        </pc:sldMkLst>
      </pc:sldChg>
      <pc:sldChg chg="modSp mod">
        <pc:chgData name="Steve Shellhammer" userId="0e71f22d-ee3e-49c0-82ff-dbc290af8082" providerId="ADAL" clId="{EF3E3B6D-9AE2-4C38-81D4-2D257C689DC2}" dt="2021-06-25T22:22:38.587" v="4126" actId="14100"/>
        <pc:sldMkLst>
          <pc:docMk/>
          <pc:sldMk cId="1261565682" sldId="514"/>
        </pc:sldMkLst>
        <pc:spChg chg="mod">
          <ac:chgData name="Steve Shellhammer" userId="0e71f22d-ee3e-49c0-82ff-dbc290af8082" providerId="ADAL" clId="{EF3E3B6D-9AE2-4C38-81D4-2D257C689DC2}" dt="2021-06-25T22:21:23.002" v="4093" actId="14100"/>
          <ac:spMkLst>
            <pc:docMk/>
            <pc:sldMk cId="1261565682" sldId="514"/>
            <ac:spMk id="2" creationId="{F961E17E-8DBD-4FDF-B13E-0AC5A8F1A198}"/>
          </ac:spMkLst>
        </pc:spChg>
        <pc:spChg chg="mod">
          <ac:chgData name="Steve Shellhammer" userId="0e71f22d-ee3e-49c0-82ff-dbc290af8082" providerId="ADAL" clId="{EF3E3B6D-9AE2-4C38-81D4-2D257C689DC2}" dt="2021-06-25T22:22:38.587" v="4126" actId="14100"/>
          <ac:spMkLst>
            <pc:docMk/>
            <pc:sldMk cId="1261565682" sldId="514"/>
            <ac:spMk id="3" creationId="{982715ED-DD49-4FEC-B6F7-2365FBE12DA6}"/>
          </ac:spMkLst>
        </pc:spChg>
      </pc:sldChg>
      <pc:sldChg chg="modSp mod">
        <pc:chgData name="Steve Shellhammer" userId="0e71f22d-ee3e-49c0-82ff-dbc290af8082" providerId="ADAL" clId="{EF3E3B6D-9AE2-4C38-81D4-2D257C689DC2}" dt="2021-06-25T22:23:02.268" v="4127" actId="403"/>
        <pc:sldMkLst>
          <pc:docMk/>
          <pc:sldMk cId="158806586" sldId="515"/>
        </pc:sldMkLst>
        <pc:spChg chg="mod">
          <ac:chgData name="Steve Shellhammer" userId="0e71f22d-ee3e-49c0-82ff-dbc290af8082" providerId="ADAL" clId="{EF3E3B6D-9AE2-4C38-81D4-2D257C689DC2}" dt="2021-06-25T22:23:02.268" v="4127" actId="403"/>
          <ac:spMkLst>
            <pc:docMk/>
            <pc:sldMk cId="158806586" sldId="515"/>
            <ac:spMk id="3" creationId="{0B04AE32-A9F3-4E40-A8C4-9FEA2A137B1C}"/>
          </ac:spMkLst>
        </pc:spChg>
      </pc:sldChg>
      <pc:sldChg chg="modSp new mod">
        <pc:chgData name="Steve Shellhammer" userId="0e71f22d-ee3e-49c0-82ff-dbc290af8082" providerId="ADAL" clId="{EF3E3B6D-9AE2-4C38-81D4-2D257C689DC2}" dt="2021-06-25T21:38:38.234" v="2044" actId="20577"/>
        <pc:sldMkLst>
          <pc:docMk/>
          <pc:sldMk cId="4023721527" sldId="516"/>
        </pc:sldMkLst>
        <pc:spChg chg="mod">
          <ac:chgData name="Steve Shellhammer" userId="0e71f22d-ee3e-49c0-82ff-dbc290af8082" providerId="ADAL" clId="{EF3E3B6D-9AE2-4C38-81D4-2D257C689DC2}" dt="2021-06-25T21:10:14.509" v="533" actId="14100"/>
          <ac:spMkLst>
            <pc:docMk/>
            <pc:sldMk cId="4023721527" sldId="516"/>
            <ac:spMk id="2" creationId="{9D516EA6-600A-41F6-B4F0-626A947A06A4}"/>
          </ac:spMkLst>
        </pc:spChg>
        <pc:spChg chg="mod">
          <ac:chgData name="Steve Shellhammer" userId="0e71f22d-ee3e-49c0-82ff-dbc290af8082" providerId="ADAL" clId="{EF3E3B6D-9AE2-4C38-81D4-2D257C689DC2}" dt="2021-06-25T21:38:38.234" v="2044" actId="20577"/>
          <ac:spMkLst>
            <pc:docMk/>
            <pc:sldMk cId="4023721527" sldId="516"/>
            <ac:spMk id="3" creationId="{B1259139-D612-4788-9835-14D9DC82B062}"/>
          </ac:spMkLst>
        </pc:spChg>
      </pc:sldChg>
      <pc:sldChg chg="modSp new del mod">
        <pc:chgData name="Steve Shellhammer" userId="0e71f22d-ee3e-49c0-82ff-dbc290af8082" providerId="ADAL" clId="{EF3E3B6D-9AE2-4C38-81D4-2D257C689DC2}" dt="2021-06-25T22:23:09.284" v="4128" actId="47"/>
        <pc:sldMkLst>
          <pc:docMk/>
          <pc:sldMk cId="3838431061" sldId="517"/>
        </pc:sldMkLst>
        <pc:spChg chg="mod">
          <ac:chgData name="Steve Shellhammer" userId="0e71f22d-ee3e-49c0-82ff-dbc290af8082" providerId="ADAL" clId="{EF3E3B6D-9AE2-4C38-81D4-2D257C689DC2}" dt="2021-06-25T21:11:54.434" v="554" actId="20577"/>
          <ac:spMkLst>
            <pc:docMk/>
            <pc:sldMk cId="3838431061" sldId="517"/>
            <ac:spMk id="2" creationId="{5DAB653E-BBAA-4159-BAEC-62F7211B5477}"/>
          </ac:spMkLst>
        </pc:spChg>
      </pc:sldChg>
      <pc:sldChg chg="add del">
        <pc:chgData name="Steve Shellhammer" userId="0e71f22d-ee3e-49c0-82ff-dbc290af8082" providerId="ADAL" clId="{EF3E3B6D-9AE2-4C38-81D4-2D257C689DC2}" dt="2021-06-25T21:52:59.422" v="2668" actId="47"/>
        <pc:sldMkLst>
          <pc:docMk/>
          <pc:sldMk cId="1360714006" sldId="518"/>
        </pc:sldMkLst>
      </pc:sldChg>
      <pc:sldChg chg="add del">
        <pc:chgData name="Steve Shellhammer" userId="0e71f22d-ee3e-49c0-82ff-dbc290af8082" providerId="ADAL" clId="{EF3E3B6D-9AE2-4C38-81D4-2D257C689DC2}" dt="2021-06-25T21:52:54.334" v="2667" actId="47"/>
        <pc:sldMkLst>
          <pc:docMk/>
          <pc:sldMk cId="660196678" sldId="519"/>
        </pc:sldMkLst>
      </pc:sldChg>
      <pc:sldChg chg="addSp modSp new mod">
        <pc:chgData name="Steve Shellhammer" userId="0e71f22d-ee3e-49c0-82ff-dbc290af8082" providerId="ADAL" clId="{EF3E3B6D-9AE2-4C38-81D4-2D257C689DC2}" dt="2021-06-25T21:36:21.010" v="1731" actId="14100"/>
        <pc:sldMkLst>
          <pc:docMk/>
          <pc:sldMk cId="296882006" sldId="520"/>
        </pc:sldMkLst>
        <pc:spChg chg="mod">
          <ac:chgData name="Steve Shellhammer" userId="0e71f22d-ee3e-49c0-82ff-dbc290af8082" providerId="ADAL" clId="{EF3E3B6D-9AE2-4C38-81D4-2D257C689DC2}" dt="2021-06-25T21:36:21.010" v="1731" actId="14100"/>
          <ac:spMkLst>
            <pc:docMk/>
            <pc:sldMk cId="296882006" sldId="520"/>
            <ac:spMk id="2" creationId="{46B7159D-7731-49C6-83EB-2A54842D31F0}"/>
          </ac:spMkLst>
        </pc:spChg>
        <pc:spChg chg="mod">
          <ac:chgData name="Steve Shellhammer" userId="0e71f22d-ee3e-49c0-82ff-dbc290af8082" providerId="ADAL" clId="{EF3E3B6D-9AE2-4C38-81D4-2D257C689DC2}" dt="2021-06-25T21:33:14.226" v="1521" actId="1076"/>
          <ac:spMkLst>
            <pc:docMk/>
            <pc:sldMk cId="296882006" sldId="520"/>
            <ac:spMk id="3" creationId="{084B1034-2D32-419B-BB54-6179631EF0DF}"/>
          </ac:spMkLst>
        </pc:spChg>
        <pc:spChg chg="add mod">
          <ac:chgData name="Steve Shellhammer" userId="0e71f22d-ee3e-49c0-82ff-dbc290af8082" providerId="ADAL" clId="{EF3E3B6D-9AE2-4C38-81D4-2D257C689DC2}" dt="2021-06-25T21:33:33.452" v="1522" actId="1076"/>
          <ac:spMkLst>
            <pc:docMk/>
            <pc:sldMk cId="296882006" sldId="520"/>
            <ac:spMk id="7" creationId="{2A491CB3-30C7-4827-93B0-17A1C767EE79}"/>
          </ac:spMkLst>
        </pc:spChg>
        <pc:spChg chg="add mod">
          <ac:chgData name="Steve Shellhammer" userId="0e71f22d-ee3e-49c0-82ff-dbc290af8082" providerId="ADAL" clId="{EF3E3B6D-9AE2-4C38-81D4-2D257C689DC2}" dt="2021-06-25T21:34:43.280" v="1531" actId="1076"/>
          <ac:spMkLst>
            <pc:docMk/>
            <pc:sldMk cId="296882006" sldId="520"/>
            <ac:spMk id="8" creationId="{97788F95-D0F5-4CF1-BA54-8C6F926ECBF4}"/>
          </ac:spMkLst>
        </pc:spChg>
        <pc:spChg chg="add mod">
          <ac:chgData name="Steve Shellhammer" userId="0e71f22d-ee3e-49c0-82ff-dbc290af8082" providerId="ADAL" clId="{EF3E3B6D-9AE2-4C38-81D4-2D257C689DC2}" dt="2021-06-25T21:36:15.748" v="1730" actId="1076"/>
          <ac:spMkLst>
            <pc:docMk/>
            <pc:sldMk cId="296882006" sldId="520"/>
            <ac:spMk id="9" creationId="{C62673C3-6221-4BC3-8091-4AB470312F22}"/>
          </ac:spMkLst>
        </pc:spChg>
      </pc:sldChg>
      <pc:sldChg chg="modSp new del mod">
        <pc:chgData name="Steve Shellhammer" userId="0e71f22d-ee3e-49c0-82ff-dbc290af8082" providerId="ADAL" clId="{EF3E3B6D-9AE2-4C38-81D4-2D257C689DC2}" dt="2021-06-25T21:52:54.334" v="2667" actId="47"/>
        <pc:sldMkLst>
          <pc:docMk/>
          <pc:sldMk cId="3845297638" sldId="521"/>
        </pc:sldMkLst>
        <pc:spChg chg="mod">
          <ac:chgData name="Steve Shellhammer" userId="0e71f22d-ee3e-49c0-82ff-dbc290af8082" providerId="ADAL" clId="{EF3E3B6D-9AE2-4C38-81D4-2D257C689DC2}" dt="2021-06-25T21:51:58.707" v="2660" actId="14100"/>
          <ac:spMkLst>
            <pc:docMk/>
            <pc:sldMk cId="3845297638" sldId="521"/>
            <ac:spMk id="3" creationId="{3B80220F-2379-4FAD-8D6A-97376558385D}"/>
          </ac:spMkLst>
        </pc:spChg>
      </pc:sldChg>
      <pc:sldChg chg="addSp modSp new mod">
        <pc:chgData name="Steve Shellhammer" userId="0e71f22d-ee3e-49c0-82ff-dbc290af8082" providerId="ADAL" clId="{EF3E3B6D-9AE2-4C38-81D4-2D257C689DC2}" dt="2021-06-25T21:52:29.133" v="2666" actId="1076"/>
        <pc:sldMkLst>
          <pc:docMk/>
          <pc:sldMk cId="3832592430" sldId="522"/>
        </pc:sldMkLst>
        <pc:spChg chg="mod">
          <ac:chgData name="Steve Shellhammer" userId="0e71f22d-ee3e-49c0-82ff-dbc290af8082" providerId="ADAL" clId="{EF3E3B6D-9AE2-4C38-81D4-2D257C689DC2}" dt="2021-06-25T21:51:30.395" v="2653" actId="14100"/>
          <ac:spMkLst>
            <pc:docMk/>
            <pc:sldMk cId="3832592430" sldId="522"/>
            <ac:spMk id="2" creationId="{580E386F-E33B-4A9A-B618-F1114ABEFD88}"/>
          </ac:spMkLst>
        </pc:spChg>
        <pc:spChg chg="mod">
          <ac:chgData name="Steve Shellhammer" userId="0e71f22d-ee3e-49c0-82ff-dbc290af8082" providerId="ADAL" clId="{EF3E3B6D-9AE2-4C38-81D4-2D257C689DC2}" dt="2021-06-25T21:52:21.962" v="2664" actId="14100"/>
          <ac:spMkLst>
            <pc:docMk/>
            <pc:sldMk cId="3832592430" sldId="522"/>
            <ac:spMk id="3" creationId="{FF1A6A67-1B16-4157-9B29-59D09BB30E35}"/>
          </ac:spMkLst>
        </pc:spChg>
        <pc:spChg chg="add mod">
          <ac:chgData name="Steve Shellhammer" userId="0e71f22d-ee3e-49c0-82ff-dbc290af8082" providerId="ADAL" clId="{EF3E3B6D-9AE2-4C38-81D4-2D257C689DC2}" dt="2021-06-25T21:52:24.771" v="2665" actId="1076"/>
          <ac:spMkLst>
            <pc:docMk/>
            <pc:sldMk cId="3832592430" sldId="522"/>
            <ac:spMk id="7" creationId="{0FBDF828-F787-4E1B-9518-88D2B6D36AC0}"/>
          </ac:spMkLst>
        </pc:spChg>
        <pc:spChg chg="add mod">
          <ac:chgData name="Steve Shellhammer" userId="0e71f22d-ee3e-49c0-82ff-dbc290af8082" providerId="ADAL" clId="{EF3E3B6D-9AE2-4C38-81D4-2D257C689DC2}" dt="2021-06-25T21:52:29.133" v="2666" actId="1076"/>
          <ac:spMkLst>
            <pc:docMk/>
            <pc:sldMk cId="3832592430" sldId="522"/>
            <ac:spMk id="8" creationId="{A501D644-0D32-460F-A3DE-9D68C9933154}"/>
          </ac:spMkLst>
        </pc:spChg>
      </pc:sldChg>
      <pc:sldChg chg="modSp new mod">
        <pc:chgData name="Steve Shellhammer" userId="0e71f22d-ee3e-49c0-82ff-dbc290af8082" providerId="ADAL" clId="{EF3E3B6D-9AE2-4C38-81D4-2D257C689DC2}" dt="2021-06-25T22:23:30.585" v="4129" actId="14100"/>
        <pc:sldMkLst>
          <pc:docMk/>
          <pc:sldMk cId="2782276938" sldId="523"/>
        </pc:sldMkLst>
        <pc:spChg chg="mod">
          <ac:chgData name="Steve Shellhammer" userId="0e71f22d-ee3e-49c0-82ff-dbc290af8082" providerId="ADAL" clId="{EF3E3B6D-9AE2-4C38-81D4-2D257C689DC2}" dt="2021-06-25T21:53:15.432" v="2677" actId="20577"/>
          <ac:spMkLst>
            <pc:docMk/>
            <pc:sldMk cId="2782276938" sldId="523"/>
            <ac:spMk id="2" creationId="{EC999F9B-9EFC-4D8B-B0B0-57D86062C958}"/>
          </ac:spMkLst>
        </pc:spChg>
        <pc:spChg chg="mod">
          <ac:chgData name="Steve Shellhammer" userId="0e71f22d-ee3e-49c0-82ff-dbc290af8082" providerId="ADAL" clId="{EF3E3B6D-9AE2-4C38-81D4-2D257C689DC2}" dt="2021-06-25T22:23:30.585" v="4129" actId="14100"/>
          <ac:spMkLst>
            <pc:docMk/>
            <pc:sldMk cId="2782276938" sldId="523"/>
            <ac:spMk id="3" creationId="{C8971BCF-3281-4BF5-9D79-BA4A025D42DB}"/>
          </ac:spMkLst>
        </pc:spChg>
      </pc:sldChg>
      <pc:sldChg chg="addSp delSp modSp new mod">
        <pc:chgData name="Steve Shellhammer" userId="0e71f22d-ee3e-49c0-82ff-dbc290af8082" providerId="ADAL" clId="{EF3E3B6D-9AE2-4C38-81D4-2D257C689DC2}" dt="2021-06-25T22:12:29.487" v="3686" actId="1036"/>
        <pc:sldMkLst>
          <pc:docMk/>
          <pc:sldMk cId="1027477533" sldId="524"/>
        </pc:sldMkLst>
        <pc:spChg chg="mod">
          <ac:chgData name="Steve Shellhammer" userId="0e71f22d-ee3e-49c0-82ff-dbc290af8082" providerId="ADAL" clId="{EF3E3B6D-9AE2-4C38-81D4-2D257C689DC2}" dt="2021-06-25T22:06:48.180" v="3515" actId="1076"/>
          <ac:spMkLst>
            <pc:docMk/>
            <pc:sldMk cId="1027477533" sldId="524"/>
            <ac:spMk id="2" creationId="{C692BB00-9B43-4687-945B-0182B2F1E9C3}"/>
          </ac:spMkLst>
        </pc:spChg>
        <pc:spChg chg="mod">
          <ac:chgData name="Steve Shellhammer" userId="0e71f22d-ee3e-49c0-82ff-dbc290af8082" providerId="ADAL" clId="{EF3E3B6D-9AE2-4C38-81D4-2D257C689DC2}" dt="2021-06-25T22:10:33.094" v="3613" actId="14100"/>
          <ac:spMkLst>
            <pc:docMk/>
            <pc:sldMk cId="1027477533" sldId="524"/>
            <ac:spMk id="3" creationId="{A3B69DBD-C7BD-416E-BBE6-E53207EFC930}"/>
          </ac:spMkLst>
        </pc:spChg>
        <pc:spChg chg="add mod">
          <ac:chgData name="Steve Shellhammer" userId="0e71f22d-ee3e-49c0-82ff-dbc290af8082" providerId="ADAL" clId="{EF3E3B6D-9AE2-4C38-81D4-2D257C689DC2}" dt="2021-06-25T22:11:25.707" v="3667" actId="14100"/>
          <ac:spMkLst>
            <pc:docMk/>
            <pc:sldMk cId="1027477533" sldId="524"/>
            <ac:spMk id="10" creationId="{0A087898-D2F3-4C82-BA75-16E9F222AFA4}"/>
          </ac:spMkLst>
        </pc:spChg>
        <pc:spChg chg="add mod">
          <ac:chgData name="Steve Shellhammer" userId="0e71f22d-ee3e-49c0-82ff-dbc290af8082" providerId="ADAL" clId="{EF3E3B6D-9AE2-4C38-81D4-2D257C689DC2}" dt="2021-06-25T22:12:29.487" v="3686" actId="1036"/>
          <ac:spMkLst>
            <pc:docMk/>
            <pc:sldMk cId="1027477533" sldId="524"/>
            <ac:spMk id="11" creationId="{C0661003-0D25-4F2E-98CF-8CE36595B2A4}"/>
          </ac:spMkLst>
        </pc:spChg>
        <pc:spChg chg="add mod">
          <ac:chgData name="Steve Shellhammer" userId="0e71f22d-ee3e-49c0-82ff-dbc290af8082" providerId="ADAL" clId="{EF3E3B6D-9AE2-4C38-81D4-2D257C689DC2}" dt="2021-06-25T22:12:29.487" v="3686" actId="1036"/>
          <ac:spMkLst>
            <pc:docMk/>
            <pc:sldMk cId="1027477533" sldId="524"/>
            <ac:spMk id="12" creationId="{1C8E24BD-95B8-4A4F-95A1-95A730AF3D74}"/>
          </ac:spMkLst>
        </pc:spChg>
        <pc:spChg chg="add mod">
          <ac:chgData name="Steve Shellhammer" userId="0e71f22d-ee3e-49c0-82ff-dbc290af8082" providerId="ADAL" clId="{EF3E3B6D-9AE2-4C38-81D4-2D257C689DC2}" dt="2021-06-25T22:11:31.222" v="3668" actId="255"/>
          <ac:spMkLst>
            <pc:docMk/>
            <pc:sldMk cId="1027477533" sldId="524"/>
            <ac:spMk id="13" creationId="{BF451652-1A06-464E-80E1-D25B4823ADD3}"/>
          </ac:spMkLst>
        </pc:spChg>
        <pc:spChg chg="add mod">
          <ac:chgData name="Steve Shellhammer" userId="0e71f22d-ee3e-49c0-82ff-dbc290af8082" providerId="ADAL" clId="{EF3E3B6D-9AE2-4C38-81D4-2D257C689DC2}" dt="2021-06-25T22:11:40.056" v="3670" actId="1076"/>
          <ac:spMkLst>
            <pc:docMk/>
            <pc:sldMk cId="1027477533" sldId="524"/>
            <ac:spMk id="14" creationId="{8D6E9A56-A8A7-4046-B462-ADBC488976A8}"/>
          </ac:spMkLst>
        </pc:spChg>
        <pc:spChg chg="add mod">
          <ac:chgData name="Steve Shellhammer" userId="0e71f22d-ee3e-49c0-82ff-dbc290af8082" providerId="ADAL" clId="{EF3E3B6D-9AE2-4C38-81D4-2D257C689DC2}" dt="2021-06-25T22:11:46.705" v="3672" actId="255"/>
          <ac:spMkLst>
            <pc:docMk/>
            <pc:sldMk cId="1027477533" sldId="524"/>
            <ac:spMk id="15" creationId="{63596346-66EC-4108-9586-652CFD168F22}"/>
          </ac:spMkLst>
        </pc:spChg>
        <pc:spChg chg="add mod">
          <ac:chgData name="Steve Shellhammer" userId="0e71f22d-ee3e-49c0-82ff-dbc290af8082" providerId="ADAL" clId="{EF3E3B6D-9AE2-4C38-81D4-2D257C689DC2}" dt="2021-06-25T22:12:22.943" v="3681" actId="1076"/>
          <ac:spMkLst>
            <pc:docMk/>
            <pc:sldMk cId="1027477533" sldId="524"/>
            <ac:spMk id="16" creationId="{ABD3E1C4-CF73-4341-B694-B01BDB9E1C2F}"/>
          </ac:spMkLst>
        </pc:spChg>
        <pc:graphicFrameChg chg="add del">
          <ac:chgData name="Steve Shellhammer" userId="0e71f22d-ee3e-49c0-82ff-dbc290af8082" providerId="ADAL" clId="{EF3E3B6D-9AE2-4C38-81D4-2D257C689DC2}" dt="2021-06-25T21:57:36.684" v="3331" actId="3680"/>
          <ac:graphicFrameMkLst>
            <pc:docMk/>
            <pc:sldMk cId="1027477533" sldId="524"/>
            <ac:graphicFrameMk id="7" creationId="{B364A925-8F57-4834-A750-2928A0C6E184}"/>
          </ac:graphicFrameMkLst>
        </pc:graphicFrameChg>
        <pc:graphicFrameChg chg="add mod modGraphic">
          <ac:chgData name="Steve Shellhammer" userId="0e71f22d-ee3e-49c0-82ff-dbc290af8082" providerId="ADAL" clId="{EF3E3B6D-9AE2-4C38-81D4-2D257C689DC2}" dt="2021-06-25T22:06:55.246" v="3527" actId="1038"/>
          <ac:graphicFrameMkLst>
            <pc:docMk/>
            <pc:sldMk cId="1027477533" sldId="524"/>
            <ac:graphicFrameMk id="8" creationId="{B2CFB235-CED5-4A6A-A39C-37E00181625D}"/>
          </ac:graphicFrameMkLst>
        </pc:graphicFrameChg>
        <pc:graphicFrameChg chg="add mod modGraphic">
          <ac:chgData name="Steve Shellhammer" userId="0e71f22d-ee3e-49c0-82ff-dbc290af8082" providerId="ADAL" clId="{EF3E3B6D-9AE2-4C38-81D4-2D257C689DC2}" dt="2021-06-25T22:06:55.246" v="3527" actId="1038"/>
          <ac:graphicFrameMkLst>
            <pc:docMk/>
            <pc:sldMk cId="1027477533" sldId="524"/>
            <ac:graphicFrameMk id="9" creationId="{43953350-3291-43D6-B892-9A341DF1FDFD}"/>
          </ac:graphicFrameMkLst>
        </pc:graphicFrameChg>
      </pc:sldChg>
      <pc:sldChg chg="modSp add mod">
        <pc:chgData name="Steve Shellhammer" userId="0e71f22d-ee3e-49c0-82ff-dbc290af8082" providerId="ADAL" clId="{EF3E3B6D-9AE2-4C38-81D4-2D257C689DC2}" dt="2021-06-25T22:18:02.479" v="3716" actId="20577"/>
        <pc:sldMkLst>
          <pc:docMk/>
          <pc:sldMk cId="2938999793" sldId="525"/>
        </pc:sldMkLst>
        <pc:spChg chg="mod">
          <ac:chgData name="Steve Shellhammer" userId="0e71f22d-ee3e-49c0-82ff-dbc290af8082" providerId="ADAL" clId="{EF3E3B6D-9AE2-4C38-81D4-2D257C689DC2}" dt="2021-06-25T22:12:57.648" v="3689" actId="20577"/>
          <ac:spMkLst>
            <pc:docMk/>
            <pc:sldMk cId="2938999793" sldId="525"/>
            <ac:spMk id="2" creationId="{C692BB00-9B43-4687-945B-0182B2F1E9C3}"/>
          </ac:spMkLst>
        </pc:spChg>
        <pc:spChg chg="mod">
          <ac:chgData name="Steve Shellhammer" userId="0e71f22d-ee3e-49c0-82ff-dbc290af8082" providerId="ADAL" clId="{EF3E3B6D-9AE2-4C38-81D4-2D257C689DC2}" dt="2021-06-25T22:17:37.585" v="3704" actId="20577"/>
          <ac:spMkLst>
            <pc:docMk/>
            <pc:sldMk cId="2938999793" sldId="525"/>
            <ac:spMk id="11" creationId="{C0661003-0D25-4F2E-98CF-8CE36595B2A4}"/>
          </ac:spMkLst>
        </pc:spChg>
        <pc:spChg chg="mod">
          <ac:chgData name="Steve Shellhammer" userId="0e71f22d-ee3e-49c0-82ff-dbc290af8082" providerId="ADAL" clId="{EF3E3B6D-9AE2-4C38-81D4-2D257C689DC2}" dt="2021-06-25T22:17:45.031" v="3708" actId="20577"/>
          <ac:spMkLst>
            <pc:docMk/>
            <pc:sldMk cId="2938999793" sldId="525"/>
            <ac:spMk id="12" creationId="{1C8E24BD-95B8-4A4F-95A1-95A730AF3D74}"/>
          </ac:spMkLst>
        </pc:spChg>
        <pc:spChg chg="mod">
          <ac:chgData name="Steve Shellhammer" userId="0e71f22d-ee3e-49c0-82ff-dbc290af8082" providerId="ADAL" clId="{EF3E3B6D-9AE2-4C38-81D4-2D257C689DC2}" dt="2021-06-25T22:17:57.273" v="3712" actId="20577"/>
          <ac:spMkLst>
            <pc:docMk/>
            <pc:sldMk cId="2938999793" sldId="525"/>
            <ac:spMk id="14" creationId="{8D6E9A56-A8A7-4046-B462-ADBC488976A8}"/>
          </ac:spMkLst>
        </pc:spChg>
        <pc:spChg chg="mod">
          <ac:chgData name="Steve Shellhammer" userId="0e71f22d-ee3e-49c0-82ff-dbc290af8082" providerId="ADAL" clId="{EF3E3B6D-9AE2-4C38-81D4-2D257C689DC2}" dt="2021-06-25T22:17:59.858" v="3714" actId="20577"/>
          <ac:spMkLst>
            <pc:docMk/>
            <pc:sldMk cId="2938999793" sldId="525"/>
            <ac:spMk id="15" creationId="{63596346-66EC-4108-9586-652CFD168F22}"/>
          </ac:spMkLst>
        </pc:spChg>
        <pc:spChg chg="mod">
          <ac:chgData name="Steve Shellhammer" userId="0e71f22d-ee3e-49c0-82ff-dbc290af8082" providerId="ADAL" clId="{EF3E3B6D-9AE2-4C38-81D4-2D257C689DC2}" dt="2021-06-25T22:18:02.479" v="3716" actId="20577"/>
          <ac:spMkLst>
            <pc:docMk/>
            <pc:sldMk cId="2938999793" sldId="525"/>
            <ac:spMk id="16" creationId="{ABD3E1C4-CF73-4341-B694-B01BDB9E1C2F}"/>
          </ac:spMkLst>
        </pc:spChg>
        <pc:graphicFrameChg chg="mod modGraphic">
          <ac:chgData name="Steve Shellhammer" userId="0e71f22d-ee3e-49c0-82ff-dbc290af8082" providerId="ADAL" clId="{EF3E3B6D-9AE2-4C38-81D4-2D257C689DC2}" dt="2021-06-25T22:17:07.176" v="3697" actId="122"/>
          <ac:graphicFrameMkLst>
            <pc:docMk/>
            <pc:sldMk cId="2938999793" sldId="525"/>
            <ac:graphicFrameMk id="8" creationId="{B2CFB235-CED5-4A6A-A39C-37E00181625D}"/>
          </ac:graphicFrameMkLst>
        </pc:graphicFrameChg>
        <pc:graphicFrameChg chg="mod modGraphic">
          <ac:chgData name="Steve Shellhammer" userId="0e71f22d-ee3e-49c0-82ff-dbc290af8082" providerId="ADAL" clId="{EF3E3B6D-9AE2-4C38-81D4-2D257C689DC2}" dt="2021-06-25T22:17:33.755" v="3702" actId="113"/>
          <ac:graphicFrameMkLst>
            <pc:docMk/>
            <pc:sldMk cId="2938999793" sldId="525"/>
            <ac:graphicFrameMk id="9" creationId="{43953350-3291-43D6-B892-9A341DF1FDFD}"/>
          </ac:graphicFrameMkLst>
        </pc:graphicFrameChg>
      </pc:sldChg>
      <pc:sldChg chg="modSp new mod">
        <pc:chgData name="Steve Shellhammer" userId="0e71f22d-ee3e-49c0-82ff-dbc290af8082" providerId="ADAL" clId="{EF3E3B6D-9AE2-4C38-81D4-2D257C689DC2}" dt="2021-06-25T22:26:04.734" v="4460" actId="20577"/>
        <pc:sldMkLst>
          <pc:docMk/>
          <pc:sldMk cId="2483964135" sldId="526"/>
        </pc:sldMkLst>
        <pc:spChg chg="mod">
          <ac:chgData name="Steve Shellhammer" userId="0e71f22d-ee3e-49c0-82ff-dbc290af8082" providerId="ADAL" clId="{EF3E3B6D-9AE2-4C38-81D4-2D257C689DC2}" dt="2021-06-25T22:26:04.734" v="4460" actId="20577"/>
          <ac:spMkLst>
            <pc:docMk/>
            <pc:sldMk cId="2483964135" sldId="526"/>
            <ac:spMk id="2" creationId="{F0D39CBE-0117-4140-9668-61AA289C802D}"/>
          </ac:spMkLst>
        </pc:spChg>
        <pc:spChg chg="mod">
          <ac:chgData name="Steve Shellhammer" userId="0e71f22d-ee3e-49c0-82ff-dbc290af8082" providerId="ADAL" clId="{EF3E3B6D-9AE2-4C38-81D4-2D257C689DC2}" dt="2021-06-25T22:26:01.248" v="4457" actId="20577"/>
          <ac:spMkLst>
            <pc:docMk/>
            <pc:sldMk cId="2483964135" sldId="526"/>
            <ac:spMk id="3" creationId="{36F757B2-FA8C-4CAE-9E74-BB36C94EB2ED}"/>
          </ac:spMkLst>
        </pc:spChg>
      </pc:sldChg>
      <pc:sldChg chg="modSp add mod">
        <pc:chgData name="Steve Shellhammer" userId="0e71f22d-ee3e-49c0-82ff-dbc290af8082" providerId="ADAL" clId="{EF3E3B6D-9AE2-4C38-81D4-2D257C689DC2}" dt="2021-06-25T22:27:32.850" v="4661" actId="20577"/>
        <pc:sldMkLst>
          <pc:docMk/>
          <pc:sldMk cId="3931575800" sldId="527"/>
        </pc:sldMkLst>
        <pc:spChg chg="mod">
          <ac:chgData name="Steve Shellhammer" userId="0e71f22d-ee3e-49c0-82ff-dbc290af8082" providerId="ADAL" clId="{EF3E3B6D-9AE2-4C38-81D4-2D257C689DC2}" dt="2021-06-25T22:26:21.841" v="4463" actId="20577"/>
          <ac:spMkLst>
            <pc:docMk/>
            <pc:sldMk cId="3931575800" sldId="527"/>
            <ac:spMk id="2" creationId="{F0D39CBE-0117-4140-9668-61AA289C802D}"/>
          </ac:spMkLst>
        </pc:spChg>
        <pc:spChg chg="mod">
          <ac:chgData name="Steve Shellhammer" userId="0e71f22d-ee3e-49c0-82ff-dbc290af8082" providerId="ADAL" clId="{EF3E3B6D-9AE2-4C38-81D4-2D257C689DC2}" dt="2021-06-25T22:27:32.850" v="4661" actId="20577"/>
          <ac:spMkLst>
            <pc:docMk/>
            <pc:sldMk cId="3931575800" sldId="527"/>
            <ac:spMk id="3" creationId="{36F757B2-FA8C-4CAE-9E74-BB36C94EB2ED}"/>
          </ac:spMkLst>
        </pc:spChg>
      </pc:sldChg>
    </pc:docChg>
  </pc:docChgLst>
  <pc:docChgLst>
    <pc:chgData name="Steve Shellhammer" userId="0e71f22d-ee3e-49c0-82ff-dbc290af8082" providerId="ADAL" clId="{AAEDEB64-F97E-42B0-9F9D-BC1747B99782}"/>
    <pc:docChg chg="custSel addSld delSld modSld">
      <pc:chgData name="Steve Shellhammer" userId="0e71f22d-ee3e-49c0-82ff-dbc290af8082" providerId="ADAL" clId="{AAEDEB64-F97E-42B0-9F9D-BC1747B99782}" dt="2021-10-20T16:10:29.538" v="2544" actId="1076"/>
      <pc:docMkLst>
        <pc:docMk/>
      </pc:docMkLst>
      <pc:sldChg chg="modSp mod">
        <pc:chgData name="Steve Shellhammer" userId="0e71f22d-ee3e-49c0-82ff-dbc290af8082" providerId="ADAL" clId="{AAEDEB64-F97E-42B0-9F9D-BC1747B99782}" dt="2021-09-13T18:59:04.128" v="2380" actId="403"/>
        <pc:sldMkLst>
          <pc:docMk/>
          <pc:sldMk cId="0" sldId="256"/>
        </pc:sldMkLst>
        <pc:spChg chg="mod">
          <ac:chgData name="Steve Shellhammer" userId="0e71f22d-ee3e-49c0-82ff-dbc290af8082" providerId="ADAL" clId="{AAEDEB64-F97E-42B0-9F9D-BC1747B99782}" dt="2021-09-13T18:59:04.128" v="2380" actId="403"/>
          <ac:spMkLst>
            <pc:docMk/>
            <pc:sldMk cId="0" sldId="256"/>
            <ac:spMk id="3073" creationId="{00000000-0000-0000-0000-000000000000}"/>
          </ac:spMkLst>
        </pc:spChg>
      </pc:sldChg>
      <pc:sldChg chg="del">
        <pc:chgData name="Steve Shellhammer" userId="0e71f22d-ee3e-49c0-82ff-dbc290af8082" providerId="ADAL" clId="{AAEDEB64-F97E-42B0-9F9D-BC1747B99782}" dt="2021-09-13T18:02:59.734" v="51" actId="47"/>
        <pc:sldMkLst>
          <pc:docMk/>
          <pc:sldMk cId="491374436" sldId="529"/>
        </pc:sldMkLst>
      </pc:sldChg>
      <pc:sldChg chg="del">
        <pc:chgData name="Steve Shellhammer" userId="0e71f22d-ee3e-49c0-82ff-dbc290af8082" providerId="ADAL" clId="{AAEDEB64-F97E-42B0-9F9D-BC1747B99782}" dt="2021-09-13T18:02:59.734" v="51" actId="47"/>
        <pc:sldMkLst>
          <pc:docMk/>
          <pc:sldMk cId="1033386959" sldId="530"/>
        </pc:sldMkLst>
      </pc:sldChg>
      <pc:sldChg chg="del">
        <pc:chgData name="Steve Shellhammer" userId="0e71f22d-ee3e-49c0-82ff-dbc290af8082" providerId="ADAL" clId="{AAEDEB64-F97E-42B0-9F9D-BC1747B99782}" dt="2021-09-13T18:02:59.734" v="51" actId="47"/>
        <pc:sldMkLst>
          <pc:docMk/>
          <pc:sldMk cId="3940175403" sldId="531"/>
        </pc:sldMkLst>
      </pc:sldChg>
      <pc:sldChg chg="del">
        <pc:chgData name="Steve Shellhammer" userId="0e71f22d-ee3e-49c0-82ff-dbc290af8082" providerId="ADAL" clId="{AAEDEB64-F97E-42B0-9F9D-BC1747B99782}" dt="2021-09-13T18:02:59.734" v="51" actId="47"/>
        <pc:sldMkLst>
          <pc:docMk/>
          <pc:sldMk cId="3646594998" sldId="532"/>
        </pc:sldMkLst>
      </pc:sldChg>
      <pc:sldChg chg="del">
        <pc:chgData name="Steve Shellhammer" userId="0e71f22d-ee3e-49c0-82ff-dbc290af8082" providerId="ADAL" clId="{AAEDEB64-F97E-42B0-9F9D-BC1747B99782}" dt="2021-09-13T18:02:59.734" v="51" actId="47"/>
        <pc:sldMkLst>
          <pc:docMk/>
          <pc:sldMk cId="1470928392" sldId="533"/>
        </pc:sldMkLst>
      </pc:sldChg>
      <pc:sldChg chg="del">
        <pc:chgData name="Steve Shellhammer" userId="0e71f22d-ee3e-49c0-82ff-dbc290af8082" providerId="ADAL" clId="{AAEDEB64-F97E-42B0-9F9D-BC1747B99782}" dt="2021-09-13T18:02:59.734" v="51" actId="47"/>
        <pc:sldMkLst>
          <pc:docMk/>
          <pc:sldMk cId="3533804203" sldId="534"/>
        </pc:sldMkLst>
      </pc:sldChg>
      <pc:sldChg chg="del">
        <pc:chgData name="Steve Shellhammer" userId="0e71f22d-ee3e-49c0-82ff-dbc290af8082" providerId="ADAL" clId="{AAEDEB64-F97E-42B0-9F9D-BC1747B99782}" dt="2021-09-13T18:02:59.734" v="51" actId="47"/>
        <pc:sldMkLst>
          <pc:docMk/>
          <pc:sldMk cId="767981311" sldId="535"/>
        </pc:sldMkLst>
      </pc:sldChg>
      <pc:sldChg chg="del">
        <pc:chgData name="Steve Shellhammer" userId="0e71f22d-ee3e-49c0-82ff-dbc290af8082" providerId="ADAL" clId="{AAEDEB64-F97E-42B0-9F9D-BC1747B99782}" dt="2021-09-13T18:02:59.734" v="51" actId="47"/>
        <pc:sldMkLst>
          <pc:docMk/>
          <pc:sldMk cId="913928595" sldId="536"/>
        </pc:sldMkLst>
      </pc:sldChg>
      <pc:sldChg chg="del">
        <pc:chgData name="Steve Shellhammer" userId="0e71f22d-ee3e-49c0-82ff-dbc290af8082" providerId="ADAL" clId="{AAEDEB64-F97E-42B0-9F9D-BC1747B99782}" dt="2021-09-13T18:02:59.734" v="51" actId="47"/>
        <pc:sldMkLst>
          <pc:docMk/>
          <pc:sldMk cId="2716857888" sldId="537"/>
        </pc:sldMkLst>
      </pc:sldChg>
      <pc:sldChg chg="del">
        <pc:chgData name="Steve Shellhammer" userId="0e71f22d-ee3e-49c0-82ff-dbc290af8082" providerId="ADAL" clId="{AAEDEB64-F97E-42B0-9F9D-BC1747B99782}" dt="2021-09-13T18:02:59.734" v="51" actId="47"/>
        <pc:sldMkLst>
          <pc:docMk/>
          <pc:sldMk cId="2538287792" sldId="538"/>
        </pc:sldMkLst>
      </pc:sldChg>
      <pc:sldChg chg="del">
        <pc:chgData name="Steve Shellhammer" userId="0e71f22d-ee3e-49c0-82ff-dbc290af8082" providerId="ADAL" clId="{AAEDEB64-F97E-42B0-9F9D-BC1747B99782}" dt="2021-09-13T18:02:59.734" v="51" actId="47"/>
        <pc:sldMkLst>
          <pc:docMk/>
          <pc:sldMk cId="340634408" sldId="539"/>
        </pc:sldMkLst>
      </pc:sldChg>
      <pc:sldChg chg="del">
        <pc:chgData name="Steve Shellhammer" userId="0e71f22d-ee3e-49c0-82ff-dbc290af8082" providerId="ADAL" clId="{AAEDEB64-F97E-42B0-9F9D-BC1747B99782}" dt="2021-09-13T18:02:59.734" v="51" actId="47"/>
        <pc:sldMkLst>
          <pc:docMk/>
          <pc:sldMk cId="3090575766" sldId="540"/>
        </pc:sldMkLst>
      </pc:sldChg>
      <pc:sldChg chg="del">
        <pc:chgData name="Steve Shellhammer" userId="0e71f22d-ee3e-49c0-82ff-dbc290af8082" providerId="ADAL" clId="{AAEDEB64-F97E-42B0-9F9D-BC1747B99782}" dt="2021-09-13T18:02:59.734" v="51" actId="47"/>
        <pc:sldMkLst>
          <pc:docMk/>
          <pc:sldMk cId="3549475240" sldId="541"/>
        </pc:sldMkLst>
      </pc:sldChg>
      <pc:sldChg chg="del">
        <pc:chgData name="Steve Shellhammer" userId="0e71f22d-ee3e-49c0-82ff-dbc290af8082" providerId="ADAL" clId="{AAEDEB64-F97E-42B0-9F9D-BC1747B99782}" dt="2021-09-13T18:02:59.734" v="51" actId="47"/>
        <pc:sldMkLst>
          <pc:docMk/>
          <pc:sldMk cId="3476637942" sldId="542"/>
        </pc:sldMkLst>
      </pc:sldChg>
      <pc:sldChg chg="del">
        <pc:chgData name="Steve Shellhammer" userId="0e71f22d-ee3e-49c0-82ff-dbc290af8082" providerId="ADAL" clId="{AAEDEB64-F97E-42B0-9F9D-BC1747B99782}" dt="2021-09-13T18:02:59.734" v="51" actId="47"/>
        <pc:sldMkLst>
          <pc:docMk/>
          <pc:sldMk cId="1889909565" sldId="543"/>
        </pc:sldMkLst>
      </pc:sldChg>
      <pc:sldChg chg="del">
        <pc:chgData name="Steve Shellhammer" userId="0e71f22d-ee3e-49c0-82ff-dbc290af8082" providerId="ADAL" clId="{AAEDEB64-F97E-42B0-9F9D-BC1747B99782}" dt="2021-09-13T18:02:59.734" v="51" actId="47"/>
        <pc:sldMkLst>
          <pc:docMk/>
          <pc:sldMk cId="2976029669" sldId="544"/>
        </pc:sldMkLst>
      </pc:sldChg>
      <pc:sldChg chg="modSp new mod">
        <pc:chgData name="Steve Shellhammer" userId="0e71f22d-ee3e-49c0-82ff-dbc290af8082" providerId="ADAL" clId="{AAEDEB64-F97E-42B0-9F9D-BC1747B99782}" dt="2021-09-13T18:07:20.477" v="529" actId="20577"/>
        <pc:sldMkLst>
          <pc:docMk/>
          <pc:sldMk cId="3498791066" sldId="545"/>
        </pc:sldMkLst>
        <pc:spChg chg="mod">
          <ac:chgData name="Steve Shellhammer" userId="0e71f22d-ee3e-49c0-82ff-dbc290af8082" providerId="ADAL" clId="{AAEDEB64-F97E-42B0-9F9D-BC1747B99782}" dt="2021-09-13T18:02:51.484" v="50" actId="20577"/>
          <ac:spMkLst>
            <pc:docMk/>
            <pc:sldMk cId="3498791066" sldId="545"/>
            <ac:spMk id="2" creationId="{DBB865E1-66BB-4E99-AFB8-B9FC8335739F}"/>
          </ac:spMkLst>
        </pc:spChg>
        <pc:spChg chg="mod">
          <ac:chgData name="Steve Shellhammer" userId="0e71f22d-ee3e-49c0-82ff-dbc290af8082" providerId="ADAL" clId="{AAEDEB64-F97E-42B0-9F9D-BC1747B99782}" dt="2021-09-13T18:07:20.477" v="529" actId="20577"/>
          <ac:spMkLst>
            <pc:docMk/>
            <pc:sldMk cId="3498791066" sldId="545"/>
            <ac:spMk id="3" creationId="{7BDE425A-7E50-40DC-A01C-11D3B10172BB}"/>
          </ac:spMkLst>
        </pc:spChg>
      </pc:sldChg>
      <pc:sldChg chg="modSp new mod">
        <pc:chgData name="Steve Shellhammer" userId="0e71f22d-ee3e-49c0-82ff-dbc290af8082" providerId="ADAL" clId="{AAEDEB64-F97E-42B0-9F9D-BC1747B99782}" dt="2021-10-20T16:10:29.538" v="2544" actId="1076"/>
        <pc:sldMkLst>
          <pc:docMk/>
          <pc:sldMk cId="1901122027" sldId="546"/>
        </pc:sldMkLst>
        <pc:spChg chg="mod">
          <ac:chgData name="Steve Shellhammer" userId="0e71f22d-ee3e-49c0-82ff-dbc290af8082" providerId="ADAL" clId="{AAEDEB64-F97E-42B0-9F9D-BC1747B99782}" dt="2021-10-20T16:10:25.035" v="2543" actId="14100"/>
          <ac:spMkLst>
            <pc:docMk/>
            <pc:sldMk cId="1901122027" sldId="546"/>
            <ac:spMk id="2" creationId="{4F42D96D-5D4B-499B-B007-17ED728D7A0A}"/>
          </ac:spMkLst>
        </pc:spChg>
        <pc:spChg chg="mod">
          <ac:chgData name="Steve Shellhammer" userId="0e71f22d-ee3e-49c0-82ff-dbc290af8082" providerId="ADAL" clId="{AAEDEB64-F97E-42B0-9F9D-BC1747B99782}" dt="2021-10-20T16:10:29.538" v="2544" actId="1076"/>
          <ac:spMkLst>
            <pc:docMk/>
            <pc:sldMk cId="1901122027" sldId="546"/>
            <ac:spMk id="3" creationId="{4E135912-6393-43A9-A457-771465DA055A}"/>
          </ac:spMkLst>
        </pc:spChg>
      </pc:sldChg>
      <pc:sldChg chg="addSp modSp new mod">
        <pc:chgData name="Steve Shellhammer" userId="0e71f22d-ee3e-49c0-82ff-dbc290af8082" providerId="ADAL" clId="{AAEDEB64-F97E-42B0-9F9D-BC1747B99782}" dt="2021-09-13T18:58:33.859" v="2374" actId="1076"/>
        <pc:sldMkLst>
          <pc:docMk/>
          <pc:sldMk cId="3418168406" sldId="547"/>
        </pc:sldMkLst>
        <pc:spChg chg="mod">
          <ac:chgData name="Steve Shellhammer" userId="0e71f22d-ee3e-49c0-82ff-dbc290af8082" providerId="ADAL" clId="{AAEDEB64-F97E-42B0-9F9D-BC1747B99782}" dt="2021-09-13T18:53:22.193" v="1909" actId="14100"/>
          <ac:spMkLst>
            <pc:docMk/>
            <pc:sldMk cId="3418168406" sldId="547"/>
            <ac:spMk id="2" creationId="{12226F6C-21E3-4716-8528-A0C521F7D5EE}"/>
          </ac:spMkLst>
        </pc:spChg>
        <pc:spChg chg="mod">
          <ac:chgData name="Steve Shellhammer" userId="0e71f22d-ee3e-49c0-82ff-dbc290af8082" providerId="ADAL" clId="{AAEDEB64-F97E-42B0-9F9D-BC1747B99782}" dt="2021-09-13T18:58:33.859" v="2374" actId="1076"/>
          <ac:spMkLst>
            <pc:docMk/>
            <pc:sldMk cId="3418168406" sldId="547"/>
            <ac:spMk id="3" creationId="{A0B6F6BF-BB41-4C53-8EE0-61F28885CE16}"/>
          </ac:spMkLst>
        </pc:spChg>
        <pc:spChg chg="add mod">
          <ac:chgData name="Steve Shellhammer" userId="0e71f22d-ee3e-49c0-82ff-dbc290af8082" providerId="ADAL" clId="{AAEDEB64-F97E-42B0-9F9D-BC1747B99782}" dt="2021-09-13T18:58:04.236" v="2294" actId="20577"/>
          <ac:spMkLst>
            <pc:docMk/>
            <pc:sldMk cId="3418168406" sldId="547"/>
            <ac:spMk id="7" creationId="{FB6E9F5D-13A7-41EC-BF46-4854766A00A5}"/>
          </ac:spMkLst>
        </pc:spChg>
        <pc:spChg chg="add mod">
          <ac:chgData name="Steve Shellhammer" userId="0e71f22d-ee3e-49c0-82ff-dbc290af8082" providerId="ADAL" clId="{AAEDEB64-F97E-42B0-9F9D-BC1747B99782}" dt="2021-09-13T18:58:29.526" v="2373" actId="1076"/>
          <ac:spMkLst>
            <pc:docMk/>
            <pc:sldMk cId="3418168406" sldId="547"/>
            <ac:spMk id="8" creationId="{AFE74DAA-5AB5-431B-8ED4-4310BD6FA4BE}"/>
          </ac:spMkLst>
        </pc:spChg>
      </pc:sldChg>
    </pc:docChg>
  </pc:docChgLst>
  <pc:docChgLst>
    <pc:chgData name="Steve Shellhammer" userId="0e71f22d-ee3e-49c0-82ff-dbc290af8082" providerId="ADAL" clId="{0470F45F-FF92-460F-995A-D505C6F62BD0}"/>
    <pc:docChg chg="undo custSel addSld delSld modSld">
      <pc:chgData name="Steve Shellhammer" userId="0e71f22d-ee3e-49c0-82ff-dbc290af8082" providerId="ADAL" clId="{0470F45F-FF92-460F-995A-D505C6F62BD0}" dt="2021-12-03T16:22:43.350" v="4698" actId="313"/>
      <pc:docMkLst>
        <pc:docMk/>
      </pc:docMkLst>
      <pc:sldChg chg="modSp mod">
        <pc:chgData name="Steve Shellhammer" userId="0e71f22d-ee3e-49c0-82ff-dbc290af8082" providerId="ADAL" clId="{0470F45F-FF92-460F-995A-D505C6F62BD0}" dt="2021-11-30T19:17:02.819" v="29" actId="20577"/>
        <pc:sldMkLst>
          <pc:docMk/>
          <pc:sldMk cId="0" sldId="256"/>
        </pc:sldMkLst>
        <pc:spChg chg="mod">
          <ac:chgData name="Steve Shellhammer" userId="0e71f22d-ee3e-49c0-82ff-dbc290af8082" providerId="ADAL" clId="{0470F45F-FF92-460F-995A-D505C6F62BD0}" dt="2021-11-30T19:16:58.838" v="27" actId="404"/>
          <ac:spMkLst>
            <pc:docMk/>
            <pc:sldMk cId="0" sldId="256"/>
            <ac:spMk id="3073" creationId="{00000000-0000-0000-0000-000000000000}"/>
          </ac:spMkLst>
        </pc:spChg>
        <pc:spChg chg="mod">
          <ac:chgData name="Steve Shellhammer" userId="0e71f22d-ee3e-49c0-82ff-dbc290af8082" providerId="ADAL" clId="{0470F45F-FF92-460F-995A-D505C6F62BD0}" dt="2021-11-30T19:17:02.819" v="29" actId="20577"/>
          <ac:spMkLst>
            <pc:docMk/>
            <pc:sldMk cId="0" sldId="256"/>
            <ac:spMk id="3074" creationId="{00000000-0000-0000-0000-000000000000}"/>
          </ac:spMkLst>
        </pc:spChg>
      </pc:sldChg>
      <pc:sldChg chg="del">
        <pc:chgData name="Steve Shellhammer" userId="0e71f22d-ee3e-49c0-82ff-dbc290af8082" providerId="ADAL" clId="{0470F45F-FF92-460F-995A-D505C6F62BD0}" dt="2021-11-30T19:25:06.055" v="408" actId="47"/>
        <pc:sldMkLst>
          <pc:docMk/>
          <pc:sldMk cId="694538047" sldId="257"/>
        </pc:sldMkLst>
      </pc:sldChg>
      <pc:sldChg chg="del">
        <pc:chgData name="Steve Shellhammer" userId="0e71f22d-ee3e-49c0-82ff-dbc290af8082" providerId="ADAL" clId="{0470F45F-FF92-460F-995A-D505C6F62BD0}" dt="2021-11-30T19:25:06.055" v="408" actId="47"/>
        <pc:sldMkLst>
          <pc:docMk/>
          <pc:sldMk cId="3977437081" sldId="258"/>
        </pc:sldMkLst>
      </pc:sldChg>
      <pc:sldChg chg="del">
        <pc:chgData name="Steve Shellhammer" userId="0e71f22d-ee3e-49c0-82ff-dbc290af8082" providerId="ADAL" clId="{0470F45F-FF92-460F-995A-D505C6F62BD0}" dt="2021-11-30T19:25:06.055" v="408" actId="47"/>
        <pc:sldMkLst>
          <pc:docMk/>
          <pc:sldMk cId="3351242388" sldId="259"/>
        </pc:sldMkLst>
      </pc:sldChg>
      <pc:sldChg chg="del">
        <pc:chgData name="Steve Shellhammer" userId="0e71f22d-ee3e-49c0-82ff-dbc290af8082" providerId="ADAL" clId="{0470F45F-FF92-460F-995A-D505C6F62BD0}" dt="2021-11-30T19:25:06.055" v="408" actId="47"/>
        <pc:sldMkLst>
          <pc:docMk/>
          <pc:sldMk cId="2942999925" sldId="260"/>
        </pc:sldMkLst>
      </pc:sldChg>
      <pc:sldChg chg="addSp delSp modSp new mod">
        <pc:chgData name="Steve Shellhammer" userId="0e71f22d-ee3e-49c0-82ff-dbc290af8082" providerId="ADAL" clId="{0470F45F-FF92-460F-995A-D505C6F62BD0}" dt="2021-12-03T16:15:12.830" v="4339"/>
        <pc:sldMkLst>
          <pc:docMk/>
          <pc:sldMk cId="892837641" sldId="261"/>
        </pc:sldMkLst>
        <pc:spChg chg="mod">
          <ac:chgData name="Steve Shellhammer" userId="0e71f22d-ee3e-49c0-82ff-dbc290af8082" providerId="ADAL" clId="{0470F45F-FF92-460F-995A-D505C6F62BD0}" dt="2021-11-30T19:18:25.190" v="77" actId="14100"/>
          <ac:spMkLst>
            <pc:docMk/>
            <pc:sldMk cId="892837641" sldId="261"/>
            <ac:spMk id="2" creationId="{03713AB9-E9C3-4733-8292-FD7B7F185E02}"/>
          </ac:spMkLst>
        </pc:spChg>
        <pc:spChg chg="del">
          <ac:chgData name="Steve Shellhammer" userId="0e71f22d-ee3e-49c0-82ff-dbc290af8082" providerId="ADAL" clId="{0470F45F-FF92-460F-995A-D505C6F62BD0}" dt="2021-11-30T19:19:14.748" v="78" actId="3680"/>
          <ac:spMkLst>
            <pc:docMk/>
            <pc:sldMk cId="892837641" sldId="261"/>
            <ac:spMk id="3" creationId="{60A04F3D-CC4B-4B85-AB3E-CEC93E98A065}"/>
          </ac:spMkLst>
        </pc:spChg>
        <pc:graphicFrameChg chg="add mod ord modGraphic">
          <ac:chgData name="Steve Shellhammer" userId="0e71f22d-ee3e-49c0-82ff-dbc290af8082" providerId="ADAL" clId="{0470F45F-FF92-460F-995A-D505C6F62BD0}" dt="2021-12-03T16:15:12.830" v="4339"/>
          <ac:graphicFrameMkLst>
            <pc:docMk/>
            <pc:sldMk cId="892837641" sldId="261"/>
            <ac:graphicFrameMk id="7" creationId="{3D6F4556-B61E-4C1D-B39D-6377BD4E10EF}"/>
          </ac:graphicFrameMkLst>
        </pc:graphicFrameChg>
      </pc:sldChg>
      <pc:sldChg chg="modSp new mod">
        <pc:chgData name="Steve Shellhammer" userId="0e71f22d-ee3e-49c0-82ff-dbc290af8082" providerId="ADAL" clId="{0470F45F-FF92-460F-995A-D505C6F62BD0}" dt="2021-12-03T16:16:21.736" v="4367" actId="20577"/>
        <pc:sldMkLst>
          <pc:docMk/>
          <pc:sldMk cId="1059277879" sldId="262"/>
        </pc:sldMkLst>
        <pc:spChg chg="mod">
          <ac:chgData name="Steve Shellhammer" userId="0e71f22d-ee3e-49c0-82ff-dbc290af8082" providerId="ADAL" clId="{0470F45F-FF92-460F-995A-D505C6F62BD0}" dt="2021-12-01T18:53:20.784" v="3871" actId="14100"/>
          <ac:spMkLst>
            <pc:docMk/>
            <pc:sldMk cId="1059277879" sldId="262"/>
            <ac:spMk id="2" creationId="{C390BAB7-2D51-4720-8259-6A258F177567}"/>
          </ac:spMkLst>
        </pc:spChg>
        <pc:spChg chg="mod">
          <ac:chgData name="Steve Shellhammer" userId="0e71f22d-ee3e-49c0-82ff-dbc290af8082" providerId="ADAL" clId="{0470F45F-FF92-460F-995A-D505C6F62BD0}" dt="2021-12-03T16:16:21.736" v="4367" actId="20577"/>
          <ac:spMkLst>
            <pc:docMk/>
            <pc:sldMk cId="1059277879" sldId="262"/>
            <ac:spMk id="3" creationId="{6ACB508E-5E3E-4F2D-A889-7D8EB52CAA5C}"/>
          </ac:spMkLst>
        </pc:spChg>
      </pc:sldChg>
      <pc:sldChg chg="modSp new mod">
        <pc:chgData name="Steve Shellhammer" userId="0e71f22d-ee3e-49c0-82ff-dbc290af8082" providerId="ADAL" clId="{0470F45F-FF92-460F-995A-D505C6F62BD0}" dt="2021-12-01T19:00:42.845" v="4300" actId="20577"/>
        <pc:sldMkLst>
          <pc:docMk/>
          <pc:sldMk cId="1245981238" sldId="263"/>
        </pc:sldMkLst>
        <pc:spChg chg="mod">
          <ac:chgData name="Steve Shellhammer" userId="0e71f22d-ee3e-49c0-82ff-dbc290af8082" providerId="ADAL" clId="{0470F45F-FF92-460F-995A-D505C6F62BD0}" dt="2021-11-30T19:36:13.780" v="1573" actId="20577"/>
          <ac:spMkLst>
            <pc:docMk/>
            <pc:sldMk cId="1245981238" sldId="263"/>
            <ac:spMk id="2" creationId="{97968DCE-13DD-46AF-8F85-A53046A4342C}"/>
          </ac:spMkLst>
        </pc:spChg>
        <pc:spChg chg="mod">
          <ac:chgData name="Steve Shellhammer" userId="0e71f22d-ee3e-49c0-82ff-dbc290af8082" providerId="ADAL" clId="{0470F45F-FF92-460F-995A-D505C6F62BD0}" dt="2021-12-01T19:00:42.845" v="4300" actId="20577"/>
          <ac:spMkLst>
            <pc:docMk/>
            <pc:sldMk cId="1245981238" sldId="263"/>
            <ac:spMk id="3" creationId="{BEBD8CF8-9D4D-4CB3-8DBB-0AF8505A22DE}"/>
          </ac:spMkLst>
        </pc:spChg>
      </pc:sldChg>
      <pc:sldChg chg="addSp delSp modSp new mod">
        <pc:chgData name="Steve Shellhammer" userId="0e71f22d-ee3e-49c0-82ff-dbc290af8082" providerId="ADAL" clId="{0470F45F-FF92-460F-995A-D505C6F62BD0}" dt="2021-12-03T16:18:18.186" v="4423" actId="20577"/>
        <pc:sldMkLst>
          <pc:docMk/>
          <pc:sldMk cId="3397110943" sldId="264"/>
        </pc:sldMkLst>
        <pc:spChg chg="mod">
          <ac:chgData name="Steve Shellhammer" userId="0e71f22d-ee3e-49c0-82ff-dbc290af8082" providerId="ADAL" clId="{0470F45F-FF92-460F-995A-D505C6F62BD0}" dt="2021-12-01T18:57:24.848" v="4156" actId="14100"/>
          <ac:spMkLst>
            <pc:docMk/>
            <pc:sldMk cId="3397110943" sldId="264"/>
            <ac:spMk id="2" creationId="{1DEDAE29-7079-4FB5-BFF9-F67DAACFEF8A}"/>
          </ac:spMkLst>
        </pc:spChg>
        <pc:spChg chg="mod">
          <ac:chgData name="Steve Shellhammer" userId="0e71f22d-ee3e-49c0-82ff-dbc290af8082" providerId="ADAL" clId="{0470F45F-FF92-460F-995A-D505C6F62BD0}" dt="2021-12-03T16:18:18.186" v="4423" actId="20577"/>
          <ac:spMkLst>
            <pc:docMk/>
            <pc:sldMk cId="3397110943" sldId="264"/>
            <ac:spMk id="3" creationId="{A8769082-80D6-45F0-BC78-3EE8A8574C21}"/>
          </ac:spMkLst>
        </pc:spChg>
        <pc:spChg chg="add mod">
          <ac:chgData name="Steve Shellhammer" userId="0e71f22d-ee3e-49c0-82ff-dbc290af8082" providerId="ADAL" clId="{0470F45F-FF92-460F-995A-D505C6F62BD0}" dt="2021-12-01T18:59:20.109" v="4291" actId="20577"/>
          <ac:spMkLst>
            <pc:docMk/>
            <pc:sldMk cId="3397110943" sldId="264"/>
            <ac:spMk id="10" creationId="{01C79EA6-D59B-4AFC-9CE6-2D15D235F2F9}"/>
          </ac:spMkLst>
        </pc:spChg>
        <pc:picChg chg="add del mod">
          <ac:chgData name="Steve Shellhammer" userId="0e71f22d-ee3e-49c0-82ff-dbc290af8082" providerId="ADAL" clId="{0470F45F-FF92-460F-995A-D505C6F62BD0}" dt="2021-12-01T18:49:57.049" v="3675" actId="478"/>
          <ac:picMkLst>
            <pc:docMk/>
            <pc:sldMk cId="3397110943" sldId="264"/>
            <ac:picMk id="8" creationId="{75EA620F-A00F-4082-AF46-5D4510BD703F}"/>
          </ac:picMkLst>
        </pc:picChg>
        <pc:picChg chg="add mod">
          <ac:chgData name="Steve Shellhammer" userId="0e71f22d-ee3e-49c0-82ff-dbc290af8082" providerId="ADAL" clId="{0470F45F-FF92-460F-995A-D505C6F62BD0}" dt="2021-12-01T18:59:04.426" v="4285" actId="1076"/>
          <ac:picMkLst>
            <pc:docMk/>
            <pc:sldMk cId="3397110943" sldId="264"/>
            <ac:picMk id="9" creationId="{87C897A6-5B97-4D5C-A831-BF9F6667EA26}"/>
          </ac:picMkLst>
        </pc:picChg>
      </pc:sldChg>
      <pc:sldChg chg="modSp new mod">
        <pc:chgData name="Steve Shellhammer" userId="0e71f22d-ee3e-49c0-82ff-dbc290af8082" providerId="ADAL" clId="{0470F45F-FF92-460F-995A-D505C6F62BD0}" dt="2021-12-03T16:20:28.094" v="4530" actId="20577"/>
        <pc:sldMkLst>
          <pc:docMk/>
          <pc:sldMk cId="1637956651" sldId="265"/>
        </pc:sldMkLst>
        <pc:spChg chg="mod">
          <ac:chgData name="Steve Shellhammer" userId="0e71f22d-ee3e-49c0-82ff-dbc290af8082" providerId="ADAL" clId="{0470F45F-FF92-460F-995A-D505C6F62BD0}" dt="2021-12-03T16:19:46.180" v="4516" actId="14100"/>
          <ac:spMkLst>
            <pc:docMk/>
            <pc:sldMk cId="1637956651" sldId="265"/>
            <ac:spMk id="2" creationId="{B919C5D1-FBEB-4E22-A387-31704D13D50C}"/>
          </ac:spMkLst>
        </pc:spChg>
        <pc:spChg chg="mod">
          <ac:chgData name="Steve Shellhammer" userId="0e71f22d-ee3e-49c0-82ff-dbc290af8082" providerId="ADAL" clId="{0470F45F-FF92-460F-995A-D505C6F62BD0}" dt="2021-12-03T16:20:28.094" v="4530" actId="20577"/>
          <ac:spMkLst>
            <pc:docMk/>
            <pc:sldMk cId="1637956651" sldId="265"/>
            <ac:spMk id="3" creationId="{942B5753-AF0D-4407-92D9-28D74CBD26D7}"/>
          </ac:spMkLst>
        </pc:spChg>
      </pc:sldChg>
      <pc:sldChg chg="modSp new mod">
        <pc:chgData name="Steve Shellhammer" userId="0e71f22d-ee3e-49c0-82ff-dbc290af8082" providerId="ADAL" clId="{0470F45F-FF92-460F-995A-D505C6F62BD0}" dt="2021-12-03T16:22:43.350" v="4698" actId="313"/>
        <pc:sldMkLst>
          <pc:docMk/>
          <pc:sldMk cId="32380300" sldId="266"/>
        </pc:sldMkLst>
        <pc:spChg chg="mod">
          <ac:chgData name="Steve Shellhammer" userId="0e71f22d-ee3e-49c0-82ff-dbc290af8082" providerId="ADAL" clId="{0470F45F-FF92-460F-995A-D505C6F62BD0}" dt="2021-12-01T18:05:16.273" v="3335" actId="20577"/>
          <ac:spMkLst>
            <pc:docMk/>
            <pc:sldMk cId="32380300" sldId="266"/>
            <ac:spMk id="2" creationId="{B37374CC-55C3-4AF7-8D5E-2D7DF5A083B7}"/>
          </ac:spMkLst>
        </pc:spChg>
        <pc:spChg chg="mod">
          <ac:chgData name="Steve Shellhammer" userId="0e71f22d-ee3e-49c0-82ff-dbc290af8082" providerId="ADAL" clId="{0470F45F-FF92-460F-995A-D505C6F62BD0}" dt="2021-12-03T16:22:43.350" v="4698" actId="313"/>
          <ac:spMkLst>
            <pc:docMk/>
            <pc:sldMk cId="32380300" sldId="266"/>
            <ac:spMk id="3" creationId="{1013100C-167F-41A1-8386-B54BF2DBF09E}"/>
          </ac:spMkLst>
        </pc:spChg>
      </pc:sldChg>
      <pc:sldChg chg="addSp delSp modSp new mod">
        <pc:chgData name="Steve Shellhammer" userId="0e71f22d-ee3e-49c0-82ff-dbc290af8082" providerId="ADAL" clId="{0470F45F-FF92-460F-995A-D505C6F62BD0}" dt="2021-12-01T18:50:43.021" v="3687" actId="20577"/>
        <pc:sldMkLst>
          <pc:docMk/>
          <pc:sldMk cId="3040133334" sldId="267"/>
        </pc:sldMkLst>
        <pc:spChg chg="mod">
          <ac:chgData name="Steve Shellhammer" userId="0e71f22d-ee3e-49c0-82ff-dbc290af8082" providerId="ADAL" clId="{0470F45F-FF92-460F-995A-D505C6F62BD0}" dt="2021-12-01T18:08:18.063" v="3437" actId="14100"/>
          <ac:spMkLst>
            <pc:docMk/>
            <pc:sldMk cId="3040133334" sldId="267"/>
            <ac:spMk id="2" creationId="{A6725CD4-45D4-4EE2-A5DB-7902A9D0CAD2}"/>
          </ac:spMkLst>
        </pc:spChg>
        <pc:spChg chg="mod">
          <ac:chgData name="Steve Shellhammer" userId="0e71f22d-ee3e-49c0-82ff-dbc290af8082" providerId="ADAL" clId="{0470F45F-FF92-460F-995A-D505C6F62BD0}" dt="2021-12-01T18:50:43.021" v="3687" actId="20577"/>
          <ac:spMkLst>
            <pc:docMk/>
            <pc:sldMk cId="3040133334" sldId="267"/>
            <ac:spMk id="3" creationId="{A3D0E69B-649B-47B3-B00C-C7112EEE4120}"/>
          </ac:spMkLst>
        </pc:spChg>
        <pc:picChg chg="add del mod">
          <ac:chgData name="Steve Shellhammer" userId="0e71f22d-ee3e-49c0-82ff-dbc290af8082" providerId="ADAL" clId="{0470F45F-FF92-460F-995A-D505C6F62BD0}" dt="2021-12-01T18:50:22.381" v="3681" actId="478"/>
          <ac:picMkLst>
            <pc:docMk/>
            <pc:sldMk cId="3040133334" sldId="267"/>
            <ac:picMk id="8" creationId="{5BB93DCD-461A-4205-99A9-07E390BFBB2B}"/>
          </ac:picMkLst>
        </pc:picChg>
        <pc:picChg chg="add mod">
          <ac:chgData name="Steve Shellhammer" userId="0e71f22d-ee3e-49c0-82ff-dbc290af8082" providerId="ADAL" clId="{0470F45F-FF92-460F-995A-D505C6F62BD0}" dt="2021-12-01T18:50:39.305" v="3685" actId="1076"/>
          <ac:picMkLst>
            <pc:docMk/>
            <pc:sldMk cId="3040133334" sldId="267"/>
            <ac:picMk id="9" creationId="{F39324EF-9A2E-41D2-9ADD-56D6F3EA5558}"/>
          </ac:picMkLst>
        </pc:picChg>
      </pc:sldChg>
    </pc:docChg>
  </pc:docChgLst>
  <pc:docChgLst>
    <pc:chgData name="Steve Shellhammer" userId="0e71f22d-ee3e-49c0-82ff-dbc290af8082" providerId="ADAL" clId="{FED57FB5-8C7C-49AB-AB3C-29110B5CDCC3}"/>
    <pc:docChg chg="custSel addSld delSld modSld">
      <pc:chgData name="Steve Shellhammer" userId="0e71f22d-ee3e-49c0-82ff-dbc290af8082" providerId="ADAL" clId="{FED57FB5-8C7C-49AB-AB3C-29110B5CDCC3}" dt="2020-12-14T21:11:40.671" v="438" actId="20577"/>
      <pc:docMkLst>
        <pc:docMk/>
      </pc:docMkLst>
      <pc:sldChg chg="modSp mod">
        <pc:chgData name="Steve Shellhammer" userId="0e71f22d-ee3e-49c0-82ff-dbc290af8082" providerId="ADAL" clId="{FED57FB5-8C7C-49AB-AB3C-29110B5CDCC3}" dt="2020-12-14T21:04:40.939" v="18" actId="403"/>
        <pc:sldMkLst>
          <pc:docMk/>
          <pc:sldMk cId="0" sldId="256"/>
        </pc:sldMkLst>
        <pc:spChg chg="mod">
          <ac:chgData name="Steve Shellhammer" userId="0e71f22d-ee3e-49c0-82ff-dbc290af8082" providerId="ADAL" clId="{FED57FB5-8C7C-49AB-AB3C-29110B5CDCC3}" dt="2020-12-14T21:04:40.939" v="18" actId="403"/>
          <ac:spMkLst>
            <pc:docMk/>
            <pc:sldMk cId="0" sldId="256"/>
            <ac:spMk id="3073" creationId="{00000000-0000-0000-0000-000000000000}"/>
          </ac:spMkLst>
        </pc:spChg>
        <pc:spChg chg="mod">
          <ac:chgData name="Steve Shellhammer" userId="0e71f22d-ee3e-49c0-82ff-dbc290af8082" providerId="ADAL" clId="{FED57FB5-8C7C-49AB-AB3C-29110B5CDCC3}" dt="2020-12-14T21:04:16.602" v="5" actId="20577"/>
          <ac:spMkLst>
            <pc:docMk/>
            <pc:sldMk cId="0" sldId="256"/>
            <ac:spMk id="3074" creationId="{00000000-0000-0000-0000-000000000000}"/>
          </ac:spMkLst>
        </pc:spChg>
        <pc:graphicFrameChg chg="modGraphic">
          <ac:chgData name="Steve Shellhammer" userId="0e71f22d-ee3e-49c0-82ff-dbc290af8082" providerId="ADAL" clId="{FED57FB5-8C7C-49AB-AB3C-29110B5CDCC3}" dt="2020-12-14T21:04:13.203" v="1" actId="6549"/>
          <ac:graphicFrameMkLst>
            <pc:docMk/>
            <pc:sldMk cId="0" sldId="256"/>
            <ac:graphicFrameMk id="10" creationId="{56BFF8FC-15E6-4208-9DB8-296FB6B5AC3E}"/>
          </ac:graphicFrameMkLst>
        </pc:graphicFrameChg>
      </pc:sldChg>
      <pc:sldChg chg="del">
        <pc:chgData name="Steve Shellhammer" userId="0e71f22d-ee3e-49c0-82ff-dbc290af8082" providerId="ADAL" clId="{FED57FB5-8C7C-49AB-AB3C-29110B5CDCC3}" dt="2020-12-14T21:06:00.386" v="92" actId="47"/>
        <pc:sldMkLst>
          <pc:docMk/>
          <pc:sldMk cId="1632125" sldId="479"/>
        </pc:sldMkLst>
      </pc:sldChg>
      <pc:sldChg chg="modSp mod">
        <pc:chgData name="Steve Shellhammer" userId="0e71f22d-ee3e-49c0-82ff-dbc290af8082" providerId="ADAL" clId="{FED57FB5-8C7C-49AB-AB3C-29110B5CDCC3}" dt="2020-12-14T21:05:42.521" v="91" actId="313"/>
        <pc:sldMkLst>
          <pc:docMk/>
          <pc:sldMk cId="3653012693" sldId="480"/>
        </pc:sldMkLst>
        <pc:spChg chg="mod">
          <ac:chgData name="Steve Shellhammer" userId="0e71f22d-ee3e-49c0-82ff-dbc290af8082" providerId="ADAL" clId="{FED57FB5-8C7C-49AB-AB3C-29110B5CDCC3}" dt="2020-12-14T21:05:42.521" v="91" actId="313"/>
          <ac:spMkLst>
            <pc:docMk/>
            <pc:sldMk cId="3653012693" sldId="480"/>
            <ac:spMk id="3" creationId="{A7C6948E-3D02-428A-822A-3CA13F46104E}"/>
          </ac:spMkLst>
        </pc:spChg>
      </pc:sldChg>
      <pc:sldChg chg="modSp new mod">
        <pc:chgData name="Steve Shellhammer" userId="0e71f22d-ee3e-49c0-82ff-dbc290af8082" providerId="ADAL" clId="{FED57FB5-8C7C-49AB-AB3C-29110B5CDCC3}" dt="2020-12-14T21:11:40.671" v="438" actId="20577"/>
        <pc:sldMkLst>
          <pc:docMk/>
          <pc:sldMk cId="1836874408" sldId="481"/>
        </pc:sldMkLst>
        <pc:spChg chg="mod">
          <ac:chgData name="Steve Shellhammer" userId="0e71f22d-ee3e-49c0-82ff-dbc290af8082" providerId="ADAL" clId="{FED57FB5-8C7C-49AB-AB3C-29110B5CDCC3}" dt="2020-12-14T21:08:17.265" v="121" actId="20577"/>
          <ac:spMkLst>
            <pc:docMk/>
            <pc:sldMk cId="1836874408" sldId="481"/>
            <ac:spMk id="2" creationId="{F5D339DC-FDB4-4A9D-A761-16C6BB5B2248}"/>
          </ac:spMkLst>
        </pc:spChg>
        <pc:spChg chg="mod">
          <ac:chgData name="Steve Shellhammer" userId="0e71f22d-ee3e-49c0-82ff-dbc290af8082" providerId="ADAL" clId="{FED57FB5-8C7C-49AB-AB3C-29110B5CDCC3}" dt="2020-12-14T21:11:40.671" v="438" actId="20577"/>
          <ac:spMkLst>
            <pc:docMk/>
            <pc:sldMk cId="1836874408" sldId="481"/>
            <ac:spMk id="3" creationId="{4D5B6398-F668-40E1-9832-A75F64CDCE65}"/>
          </ac:spMkLst>
        </pc:spChg>
      </pc:sldChg>
      <pc:sldChg chg="del">
        <pc:chgData name="Steve Shellhammer" userId="0e71f22d-ee3e-49c0-82ff-dbc290af8082" providerId="ADAL" clId="{FED57FB5-8C7C-49AB-AB3C-29110B5CDCC3}" dt="2020-12-14T21:06:00.386" v="92" actId="47"/>
        <pc:sldMkLst>
          <pc:docMk/>
          <pc:sldMk cId="2881346024" sldId="481"/>
        </pc:sldMkLst>
      </pc:sldChg>
      <pc:sldChg chg="del">
        <pc:chgData name="Steve Shellhammer" userId="0e71f22d-ee3e-49c0-82ff-dbc290af8082" providerId="ADAL" clId="{FED57FB5-8C7C-49AB-AB3C-29110B5CDCC3}" dt="2020-12-14T21:06:00.386" v="92" actId="47"/>
        <pc:sldMkLst>
          <pc:docMk/>
          <pc:sldMk cId="2975279318" sldId="482"/>
        </pc:sldMkLst>
      </pc:sldChg>
      <pc:sldChg chg="del">
        <pc:chgData name="Steve Shellhammer" userId="0e71f22d-ee3e-49c0-82ff-dbc290af8082" providerId="ADAL" clId="{FED57FB5-8C7C-49AB-AB3C-29110B5CDCC3}" dt="2020-12-14T21:06:00.386" v="92" actId="47"/>
        <pc:sldMkLst>
          <pc:docMk/>
          <pc:sldMk cId="2288411570" sldId="483"/>
        </pc:sldMkLst>
      </pc:sldChg>
      <pc:sldChg chg="del">
        <pc:chgData name="Steve Shellhammer" userId="0e71f22d-ee3e-49c0-82ff-dbc290af8082" providerId="ADAL" clId="{FED57FB5-8C7C-49AB-AB3C-29110B5CDCC3}" dt="2020-12-14T21:06:00.386" v="92" actId="47"/>
        <pc:sldMkLst>
          <pc:docMk/>
          <pc:sldMk cId="1790051191" sldId="484"/>
        </pc:sldMkLst>
      </pc:sldChg>
      <pc:sldChg chg="del">
        <pc:chgData name="Steve Shellhammer" userId="0e71f22d-ee3e-49c0-82ff-dbc290af8082" providerId="ADAL" clId="{FED57FB5-8C7C-49AB-AB3C-29110B5CDCC3}" dt="2020-12-14T21:06:00.386" v="92" actId="47"/>
        <pc:sldMkLst>
          <pc:docMk/>
          <pc:sldMk cId="239854975" sldId="485"/>
        </pc:sldMkLst>
      </pc:sldChg>
      <pc:sldChg chg="del">
        <pc:chgData name="Steve Shellhammer" userId="0e71f22d-ee3e-49c0-82ff-dbc290af8082" providerId="ADAL" clId="{FED57FB5-8C7C-49AB-AB3C-29110B5CDCC3}" dt="2020-12-14T21:06:00.386" v="92" actId="47"/>
        <pc:sldMkLst>
          <pc:docMk/>
          <pc:sldMk cId="3446185811" sldId="486"/>
        </pc:sldMkLst>
      </pc:sldChg>
      <pc:sldChg chg="del">
        <pc:chgData name="Steve Shellhammer" userId="0e71f22d-ee3e-49c0-82ff-dbc290af8082" providerId="ADAL" clId="{FED57FB5-8C7C-49AB-AB3C-29110B5CDCC3}" dt="2020-12-14T21:06:00.386" v="92" actId="47"/>
        <pc:sldMkLst>
          <pc:docMk/>
          <pc:sldMk cId="3764238631" sldId="487"/>
        </pc:sldMkLst>
      </pc:sldChg>
      <pc:sldChg chg="del">
        <pc:chgData name="Steve Shellhammer" userId="0e71f22d-ee3e-49c0-82ff-dbc290af8082" providerId="ADAL" clId="{FED57FB5-8C7C-49AB-AB3C-29110B5CDCC3}" dt="2020-12-14T21:06:00.386" v="92" actId="47"/>
        <pc:sldMkLst>
          <pc:docMk/>
          <pc:sldMk cId="3454468360" sldId="488"/>
        </pc:sldMkLst>
      </pc:sldChg>
      <pc:sldChg chg="del">
        <pc:chgData name="Steve Shellhammer" userId="0e71f22d-ee3e-49c0-82ff-dbc290af8082" providerId="ADAL" clId="{FED57FB5-8C7C-49AB-AB3C-29110B5CDCC3}" dt="2020-12-14T21:06:00.386" v="92" actId="47"/>
        <pc:sldMkLst>
          <pc:docMk/>
          <pc:sldMk cId="4254195244" sldId="489"/>
        </pc:sldMkLst>
      </pc:sldChg>
      <pc:sldChg chg="del">
        <pc:chgData name="Steve Shellhammer" userId="0e71f22d-ee3e-49c0-82ff-dbc290af8082" providerId="ADAL" clId="{FED57FB5-8C7C-49AB-AB3C-29110B5CDCC3}" dt="2020-12-14T21:06:00.386" v="92" actId="47"/>
        <pc:sldMkLst>
          <pc:docMk/>
          <pc:sldMk cId="3514583303" sldId="490"/>
        </pc:sldMkLst>
      </pc:sldChg>
      <pc:sldChg chg="del">
        <pc:chgData name="Steve Shellhammer" userId="0e71f22d-ee3e-49c0-82ff-dbc290af8082" providerId="ADAL" clId="{FED57FB5-8C7C-49AB-AB3C-29110B5CDCC3}" dt="2020-12-14T21:06:00.386" v="92" actId="47"/>
        <pc:sldMkLst>
          <pc:docMk/>
          <pc:sldMk cId="2033409932" sldId="491"/>
        </pc:sldMkLst>
      </pc:sldChg>
      <pc:sldChg chg="del">
        <pc:chgData name="Steve Shellhammer" userId="0e71f22d-ee3e-49c0-82ff-dbc290af8082" providerId="ADAL" clId="{FED57FB5-8C7C-49AB-AB3C-29110B5CDCC3}" dt="2020-12-14T21:06:00.386" v="92" actId="47"/>
        <pc:sldMkLst>
          <pc:docMk/>
          <pc:sldMk cId="3912687455" sldId="492"/>
        </pc:sldMkLst>
      </pc:sldChg>
      <pc:sldChg chg="del">
        <pc:chgData name="Steve Shellhammer" userId="0e71f22d-ee3e-49c0-82ff-dbc290af8082" providerId="ADAL" clId="{FED57FB5-8C7C-49AB-AB3C-29110B5CDCC3}" dt="2020-12-14T21:06:00.386" v="92" actId="47"/>
        <pc:sldMkLst>
          <pc:docMk/>
          <pc:sldMk cId="3267503242" sldId="493"/>
        </pc:sldMkLst>
      </pc:sldChg>
      <pc:sldChg chg="del">
        <pc:chgData name="Steve Shellhammer" userId="0e71f22d-ee3e-49c0-82ff-dbc290af8082" providerId="ADAL" clId="{FED57FB5-8C7C-49AB-AB3C-29110B5CDCC3}" dt="2020-12-14T21:06:00.386" v="92" actId="47"/>
        <pc:sldMkLst>
          <pc:docMk/>
          <pc:sldMk cId="1545545651" sldId="494"/>
        </pc:sldMkLst>
      </pc:sldChg>
      <pc:sldChg chg="del">
        <pc:chgData name="Steve Shellhammer" userId="0e71f22d-ee3e-49c0-82ff-dbc290af8082" providerId="ADAL" clId="{FED57FB5-8C7C-49AB-AB3C-29110B5CDCC3}" dt="2020-12-14T21:06:00.386" v="92" actId="47"/>
        <pc:sldMkLst>
          <pc:docMk/>
          <pc:sldMk cId="1836799658" sldId="495"/>
        </pc:sldMkLst>
      </pc:sldChg>
      <pc:sldChg chg="del">
        <pc:chgData name="Steve Shellhammer" userId="0e71f22d-ee3e-49c0-82ff-dbc290af8082" providerId="ADAL" clId="{FED57FB5-8C7C-49AB-AB3C-29110B5CDCC3}" dt="2020-12-14T21:06:00.386" v="92" actId="47"/>
        <pc:sldMkLst>
          <pc:docMk/>
          <pc:sldMk cId="54922741" sldId="496"/>
        </pc:sldMkLst>
      </pc:sldChg>
      <pc:sldChg chg="del">
        <pc:chgData name="Steve Shellhammer" userId="0e71f22d-ee3e-49c0-82ff-dbc290af8082" providerId="ADAL" clId="{FED57FB5-8C7C-49AB-AB3C-29110B5CDCC3}" dt="2020-12-14T21:06:00.386" v="92" actId="47"/>
        <pc:sldMkLst>
          <pc:docMk/>
          <pc:sldMk cId="1626241637" sldId="497"/>
        </pc:sldMkLst>
      </pc:sldChg>
    </pc:docChg>
  </pc:docChgLst>
  <pc:docChgLst>
    <pc:chgData name="Steve Shellhammer" userId="0e71f22d-ee3e-49c0-82ff-dbc290af8082" providerId="ADAL" clId="{0C2CC1C2-E273-42E5-8E0F-65847F02E61B}"/>
    <pc:docChg chg="modSld">
      <pc:chgData name="Steve Shellhammer" userId="0e71f22d-ee3e-49c0-82ff-dbc290af8082" providerId="ADAL" clId="{0C2CC1C2-E273-42E5-8E0F-65847F02E61B}" dt="2020-08-24T19:47:46.467" v="284" actId="20577"/>
      <pc:docMkLst>
        <pc:docMk/>
      </pc:docMkLst>
      <pc:sldChg chg="addSp modSp mod">
        <pc:chgData name="Steve Shellhammer" userId="0e71f22d-ee3e-49c0-82ff-dbc290af8082" providerId="ADAL" clId="{0C2CC1C2-E273-42E5-8E0F-65847F02E61B}" dt="2020-08-24T19:47:46.467" v="284" actId="20577"/>
        <pc:sldMkLst>
          <pc:docMk/>
          <pc:sldMk cId="1334691016" sldId="485"/>
        </pc:sldMkLst>
        <pc:spChg chg="mod">
          <ac:chgData name="Steve Shellhammer" userId="0e71f22d-ee3e-49c0-82ff-dbc290af8082" providerId="ADAL" clId="{0C2CC1C2-E273-42E5-8E0F-65847F02E61B}" dt="2020-08-24T19:43:48.156" v="112" actId="14100"/>
          <ac:spMkLst>
            <pc:docMk/>
            <pc:sldMk cId="1334691016" sldId="485"/>
            <ac:spMk id="2" creationId="{005DAA92-A641-45E9-9B1B-72663ACAA312}"/>
          </ac:spMkLst>
        </pc:spChg>
        <pc:spChg chg="mod">
          <ac:chgData name="Steve Shellhammer" userId="0e71f22d-ee3e-49c0-82ff-dbc290af8082" providerId="ADAL" clId="{0C2CC1C2-E273-42E5-8E0F-65847F02E61B}" dt="2020-08-24T19:43:50.586" v="113" actId="1076"/>
          <ac:spMkLst>
            <pc:docMk/>
            <pc:sldMk cId="1334691016" sldId="485"/>
            <ac:spMk id="3" creationId="{85E764BB-08F0-4F5B-87CC-541A3CA35AB1}"/>
          </ac:spMkLst>
        </pc:spChg>
        <pc:spChg chg="add mod">
          <ac:chgData name="Steve Shellhammer" userId="0e71f22d-ee3e-49c0-82ff-dbc290af8082" providerId="ADAL" clId="{0C2CC1C2-E273-42E5-8E0F-65847F02E61B}" dt="2020-08-24T19:47:46.467" v="284" actId="20577"/>
          <ac:spMkLst>
            <pc:docMk/>
            <pc:sldMk cId="1334691016" sldId="485"/>
            <ac:spMk id="8" creationId="{C6408CF9-5173-4895-BDD9-547491810A88}"/>
          </ac:spMkLst>
        </pc:spChg>
        <pc:picChg chg="mod">
          <ac:chgData name="Steve Shellhammer" userId="0e71f22d-ee3e-49c0-82ff-dbc290af8082" providerId="ADAL" clId="{0C2CC1C2-E273-42E5-8E0F-65847F02E61B}" dt="2020-08-24T19:43:53.234" v="114" actId="1076"/>
          <ac:picMkLst>
            <pc:docMk/>
            <pc:sldMk cId="1334691016" sldId="485"/>
            <ac:picMk id="7" creationId="{5DDC645C-1EC6-4D45-A9C1-97D679B27F80}"/>
          </ac:picMkLst>
        </pc:picChg>
      </pc:sldChg>
      <pc:sldChg chg="modSp mod">
        <pc:chgData name="Steve Shellhammer" userId="0e71f22d-ee3e-49c0-82ff-dbc290af8082" providerId="ADAL" clId="{0C2CC1C2-E273-42E5-8E0F-65847F02E61B}" dt="2020-08-24T19:45:50.772" v="224" actId="20577"/>
        <pc:sldMkLst>
          <pc:docMk/>
          <pc:sldMk cId="675243109" sldId="487"/>
        </pc:sldMkLst>
        <pc:spChg chg="mod">
          <ac:chgData name="Steve Shellhammer" userId="0e71f22d-ee3e-49c0-82ff-dbc290af8082" providerId="ADAL" clId="{0C2CC1C2-E273-42E5-8E0F-65847F02E61B}" dt="2020-08-24T19:45:35.417" v="221" actId="1076"/>
          <ac:spMkLst>
            <pc:docMk/>
            <pc:sldMk cId="675243109" sldId="487"/>
            <ac:spMk id="7" creationId="{C3FF793B-028C-4B28-85CC-FD8D7C5052C6}"/>
          </ac:spMkLst>
        </pc:spChg>
        <pc:graphicFrameChg chg="mod modGraphic">
          <ac:chgData name="Steve Shellhammer" userId="0e71f22d-ee3e-49c0-82ff-dbc290af8082" providerId="ADAL" clId="{0C2CC1C2-E273-42E5-8E0F-65847F02E61B}" dt="2020-08-24T19:45:50.772" v="224" actId="20577"/>
          <ac:graphicFrameMkLst>
            <pc:docMk/>
            <pc:sldMk cId="675243109" sldId="487"/>
            <ac:graphicFrameMk id="8" creationId="{3EE1DFF0-4B1A-4854-A798-EB1E74EF18D8}"/>
          </ac:graphicFrameMkLst>
        </pc:graphicFrameChg>
      </pc:sldChg>
    </pc:docChg>
  </pc:docChgLst>
  <pc:docChgLst>
    <pc:chgData name="Steve Shellhammer" userId="0e71f22d-ee3e-49c0-82ff-dbc290af8082" providerId="ADAL" clId="{47576FD6-D527-4F2D-A904-5B5DD26AF6F4}"/>
    <pc:docChg chg="custSel addSld modSld">
      <pc:chgData name="Steve Shellhammer" userId="0e71f22d-ee3e-49c0-82ff-dbc290af8082" providerId="ADAL" clId="{47576FD6-D527-4F2D-A904-5B5DD26AF6F4}" dt="2021-06-28T18:29:03.366" v="58" actId="14100"/>
      <pc:docMkLst>
        <pc:docMk/>
      </pc:docMkLst>
      <pc:sldChg chg="addSp delSp modSp new mod">
        <pc:chgData name="Steve Shellhammer" userId="0e71f22d-ee3e-49c0-82ff-dbc290af8082" providerId="ADAL" clId="{47576FD6-D527-4F2D-A904-5B5DD26AF6F4}" dt="2021-06-28T18:29:03.366" v="58" actId="14100"/>
        <pc:sldMkLst>
          <pc:docMk/>
          <pc:sldMk cId="891740046" sldId="528"/>
        </pc:sldMkLst>
        <pc:spChg chg="mod">
          <ac:chgData name="Steve Shellhammer" userId="0e71f22d-ee3e-49c0-82ff-dbc290af8082" providerId="ADAL" clId="{47576FD6-D527-4F2D-A904-5B5DD26AF6F4}" dt="2021-06-28T18:29:03.366" v="58" actId="14100"/>
          <ac:spMkLst>
            <pc:docMk/>
            <pc:sldMk cId="891740046" sldId="528"/>
            <ac:spMk id="2" creationId="{5876CAA7-92AA-4F84-8B86-E674F0C3C98C}"/>
          </ac:spMkLst>
        </pc:spChg>
        <pc:spChg chg="del">
          <ac:chgData name="Steve Shellhammer" userId="0e71f22d-ee3e-49c0-82ff-dbc290af8082" providerId="ADAL" clId="{47576FD6-D527-4F2D-A904-5B5DD26AF6F4}" dt="2021-06-28T18:28:01.962" v="49" actId="478"/>
          <ac:spMkLst>
            <pc:docMk/>
            <pc:sldMk cId="891740046" sldId="528"/>
            <ac:spMk id="3" creationId="{5E749AF7-D0A9-4752-89A5-882FB80CF5F4}"/>
          </ac:spMkLst>
        </pc:spChg>
        <pc:picChg chg="add mod">
          <ac:chgData name="Steve Shellhammer" userId="0e71f22d-ee3e-49c0-82ff-dbc290af8082" providerId="ADAL" clId="{47576FD6-D527-4F2D-A904-5B5DD26AF6F4}" dt="2021-06-28T18:28:53.580" v="57" actId="1076"/>
          <ac:picMkLst>
            <pc:docMk/>
            <pc:sldMk cId="891740046" sldId="528"/>
            <ac:picMk id="8" creationId="{6157FD85-F0DA-450D-BDC6-4389732E1FA3}"/>
          </ac:picMkLst>
        </pc:picChg>
      </pc:sldChg>
    </pc:docChg>
  </pc:docChgLst>
  <pc:docChgLst>
    <pc:chgData name="Steve Shellhammer" userId="0e71f22d-ee3e-49c0-82ff-dbc290af8082" providerId="ADAL" clId="{D1B2804A-A8C2-4991-A731-F36B8B07D120}"/>
    <pc:docChg chg="modSld modMainMaster">
      <pc:chgData name="Steve Shellhammer" userId="0e71f22d-ee3e-49c0-82ff-dbc290af8082" providerId="ADAL" clId="{D1B2804A-A8C2-4991-A731-F36B8B07D120}" dt="2022-11-08T00:01:13.289" v="32" actId="20577"/>
      <pc:docMkLst>
        <pc:docMk/>
      </pc:docMkLst>
      <pc:sldChg chg="modSp mod">
        <pc:chgData name="Steve Shellhammer" userId="0e71f22d-ee3e-49c0-82ff-dbc290af8082" providerId="ADAL" clId="{D1B2804A-A8C2-4991-A731-F36B8B07D120}" dt="2022-11-08T00:01:13.289" v="32" actId="20577"/>
        <pc:sldMkLst>
          <pc:docMk/>
          <pc:sldMk cId="0" sldId="256"/>
        </pc:sldMkLst>
        <pc:spChg chg="mod">
          <ac:chgData name="Steve Shellhammer" userId="0e71f22d-ee3e-49c0-82ff-dbc290af8082" providerId="ADAL" clId="{D1B2804A-A8C2-4991-A731-F36B8B07D120}" dt="2022-11-04T23:34:58.690" v="13" actId="20577"/>
          <ac:spMkLst>
            <pc:docMk/>
            <pc:sldMk cId="0" sldId="256"/>
            <ac:spMk id="3073" creationId="{00000000-0000-0000-0000-000000000000}"/>
          </ac:spMkLst>
        </pc:spChg>
        <pc:spChg chg="mod">
          <ac:chgData name="Steve Shellhammer" userId="0e71f22d-ee3e-49c0-82ff-dbc290af8082" providerId="ADAL" clId="{D1B2804A-A8C2-4991-A731-F36B8B07D120}" dt="2022-11-08T00:01:13.289" v="32" actId="20577"/>
          <ac:spMkLst>
            <pc:docMk/>
            <pc:sldMk cId="0" sldId="256"/>
            <ac:spMk id="3074" creationId="{00000000-0000-0000-0000-000000000000}"/>
          </ac:spMkLst>
        </pc:spChg>
      </pc:sldChg>
      <pc:sldChg chg="modSp mod">
        <pc:chgData name="Steve Shellhammer" userId="0e71f22d-ee3e-49c0-82ff-dbc290af8082" providerId="ADAL" clId="{D1B2804A-A8C2-4991-A731-F36B8B07D120}" dt="2022-11-04T23:36:33.816" v="18" actId="14100"/>
        <pc:sldMkLst>
          <pc:docMk/>
          <pc:sldMk cId="4051694276" sldId="259"/>
        </pc:sldMkLst>
        <pc:spChg chg="mod">
          <ac:chgData name="Steve Shellhammer" userId="0e71f22d-ee3e-49c0-82ff-dbc290af8082" providerId="ADAL" clId="{D1B2804A-A8C2-4991-A731-F36B8B07D120}" dt="2022-11-04T23:36:19.474" v="15" actId="20577"/>
          <ac:spMkLst>
            <pc:docMk/>
            <pc:sldMk cId="4051694276" sldId="259"/>
            <ac:spMk id="2" creationId="{1513D968-A48E-05FE-66CC-132B0832DDF7}"/>
          </ac:spMkLst>
        </pc:spChg>
        <pc:spChg chg="mod">
          <ac:chgData name="Steve Shellhammer" userId="0e71f22d-ee3e-49c0-82ff-dbc290af8082" providerId="ADAL" clId="{D1B2804A-A8C2-4991-A731-F36B8B07D120}" dt="2022-11-04T23:36:33.816" v="18" actId="14100"/>
          <ac:spMkLst>
            <pc:docMk/>
            <pc:sldMk cId="4051694276" sldId="259"/>
            <ac:spMk id="3" creationId="{D0F103F1-0278-03CB-43E6-5579C3B0671C}"/>
          </ac:spMkLst>
        </pc:spChg>
      </pc:sldChg>
      <pc:sldMasterChg chg="modSldLayout">
        <pc:chgData name="Steve Shellhammer" userId="0e71f22d-ee3e-49c0-82ff-dbc290af8082" providerId="ADAL" clId="{D1B2804A-A8C2-4991-A731-F36B8B07D120}" dt="2022-11-08T00:01:02.038" v="26" actId="20577"/>
        <pc:sldMasterMkLst>
          <pc:docMk/>
          <pc:sldMasterMk cId="0" sldId="2147483648"/>
        </pc:sldMasterMkLst>
        <pc:sldLayoutChg chg="modSp mod">
          <pc:chgData name="Steve Shellhammer" userId="0e71f22d-ee3e-49c0-82ff-dbc290af8082" providerId="ADAL" clId="{D1B2804A-A8C2-4991-A731-F36B8B07D120}" dt="2022-11-08T00:01:02.038" v="26" actId="20577"/>
          <pc:sldLayoutMkLst>
            <pc:docMk/>
            <pc:sldMasterMk cId="0" sldId="2147483648"/>
            <pc:sldLayoutMk cId="0" sldId="2147483650"/>
          </pc:sldLayoutMkLst>
          <pc:spChg chg="mod">
            <ac:chgData name="Steve Shellhammer" userId="0e71f22d-ee3e-49c0-82ff-dbc290af8082" providerId="ADAL" clId="{D1B2804A-A8C2-4991-A731-F36B8B07D120}" dt="2022-11-08T00:01:02.038" v="26"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D51FAECE-D089-466E-95E7-7851295A8625}"/>
    <pc:docChg chg="undo custSel addSld delSld modSld">
      <pc:chgData name="Steve Shellhammer" userId="0e71f22d-ee3e-49c0-82ff-dbc290af8082" providerId="ADAL" clId="{D51FAECE-D089-466E-95E7-7851295A8625}" dt="2021-08-23T18:58:50.112" v="2383" actId="20577"/>
      <pc:docMkLst>
        <pc:docMk/>
      </pc:docMkLst>
      <pc:sldChg chg="modSp mod">
        <pc:chgData name="Steve Shellhammer" userId="0e71f22d-ee3e-49c0-82ff-dbc290af8082" providerId="ADAL" clId="{D51FAECE-D089-466E-95E7-7851295A8625}" dt="2021-08-23T18:58:50.112" v="2383" actId="20577"/>
        <pc:sldMkLst>
          <pc:docMk/>
          <pc:sldMk cId="0" sldId="256"/>
        </pc:sldMkLst>
        <pc:spChg chg="mod">
          <ac:chgData name="Steve Shellhammer" userId="0e71f22d-ee3e-49c0-82ff-dbc290af8082" providerId="ADAL" clId="{D51FAECE-D089-466E-95E7-7851295A8625}" dt="2021-08-23T18:58:50.112" v="2383" actId="20577"/>
          <ac:spMkLst>
            <pc:docMk/>
            <pc:sldMk cId="0" sldId="256"/>
            <ac:spMk id="3073" creationId="{00000000-0000-0000-0000-000000000000}"/>
          </ac:spMkLst>
        </pc:spChg>
        <pc:spChg chg="mod">
          <ac:chgData name="Steve Shellhammer" userId="0e71f22d-ee3e-49c0-82ff-dbc290af8082" providerId="ADAL" clId="{D51FAECE-D089-466E-95E7-7851295A8625}" dt="2021-08-23T17:29:34.613" v="28" actId="20577"/>
          <ac:spMkLst>
            <pc:docMk/>
            <pc:sldMk cId="0" sldId="256"/>
            <ac:spMk id="3074" creationId="{00000000-0000-0000-0000-000000000000}"/>
          </ac:spMkLst>
        </pc:spChg>
        <pc:graphicFrameChg chg="modGraphic">
          <ac:chgData name="Steve Shellhammer" userId="0e71f22d-ee3e-49c0-82ff-dbc290af8082" providerId="ADAL" clId="{D51FAECE-D089-466E-95E7-7851295A8625}" dt="2021-08-23T17:30:08.221" v="30" actId="2165"/>
          <ac:graphicFrameMkLst>
            <pc:docMk/>
            <pc:sldMk cId="0" sldId="256"/>
            <ac:graphicFrameMk id="10" creationId="{56BFF8FC-15E6-4208-9DB8-296FB6B5AC3E}"/>
          </ac:graphicFrameMkLst>
        </pc:graphicFrameChg>
      </pc:sldChg>
      <pc:sldChg chg="del">
        <pc:chgData name="Steve Shellhammer" userId="0e71f22d-ee3e-49c0-82ff-dbc290af8082" providerId="ADAL" clId="{D51FAECE-D089-466E-95E7-7851295A8625}" dt="2021-08-23T17:35:59.644" v="487" actId="47"/>
        <pc:sldMkLst>
          <pc:docMk/>
          <pc:sldMk cId="2539548716" sldId="507"/>
        </pc:sldMkLst>
      </pc:sldChg>
      <pc:sldChg chg="del">
        <pc:chgData name="Steve Shellhammer" userId="0e71f22d-ee3e-49c0-82ff-dbc290af8082" providerId="ADAL" clId="{D51FAECE-D089-466E-95E7-7851295A8625}" dt="2021-08-23T17:35:59.644" v="487" actId="47"/>
        <pc:sldMkLst>
          <pc:docMk/>
          <pc:sldMk cId="1348969420" sldId="508"/>
        </pc:sldMkLst>
      </pc:sldChg>
      <pc:sldChg chg="del">
        <pc:chgData name="Steve Shellhammer" userId="0e71f22d-ee3e-49c0-82ff-dbc290af8082" providerId="ADAL" clId="{D51FAECE-D089-466E-95E7-7851295A8625}" dt="2021-08-23T17:35:59.644" v="487" actId="47"/>
        <pc:sldMkLst>
          <pc:docMk/>
          <pc:sldMk cId="696669391" sldId="509"/>
        </pc:sldMkLst>
      </pc:sldChg>
      <pc:sldChg chg="del">
        <pc:chgData name="Steve Shellhammer" userId="0e71f22d-ee3e-49c0-82ff-dbc290af8082" providerId="ADAL" clId="{D51FAECE-D089-466E-95E7-7851295A8625}" dt="2021-08-23T17:35:59.644" v="487" actId="47"/>
        <pc:sldMkLst>
          <pc:docMk/>
          <pc:sldMk cId="2530872900" sldId="510"/>
        </pc:sldMkLst>
      </pc:sldChg>
      <pc:sldChg chg="del">
        <pc:chgData name="Steve Shellhammer" userId="0e71f22d-ee3e-49c0-82ff-dbc290af8082" providerId="ADAL" clId="{D51FAECE-D089-466E-95E7-7851295A8625}" dt="2021-08-23T17:35:59.644" v="487" actId="47"/>
        <pc:sldMkLst>
          <pc:docMk/>
          <pc:sldMk cId="4109633702" sldId="511"/>
        </pc:sldMkLst>
      </pc:sldChg>
      <pc:sldChg chg="del">
        <pc:chgData name="Steve Shellhammer" userId="0e71f22d-ee3e-49c0-82ff-dbc290af8082" providerId="ADAL" clId="{D51FAECE-D089-466E-95E7-7851295A8625}" dt="2021-08-23T17:35:59.644" v="487" actId="47"/>
        <pc:sldMkLst>
          <pc:docMk/>
          <pc:sldMk cId="1261565682" sldId="514"/>
        </pc:sldMkLst>
      </pc:sldChg>
      <pc:sldChg chg="del">
        <pc:chgData name="Steve Shellhammer" userId="0e71f22d-ee3e-49c0-82ff-dbc290af8082" providerId="ADAL" clId="{D51FAECE-D089-466E-95E7-7851295A8625}" dt="2021-08-23T17:35:59.644" v="487" actId="47"/>
        <pc:sldMkLst>
          <pc:docMk/>
          <pc:sldMk cId="158806586" sldId="515"/>
        </pc:sldMkLst>
      </pc:sldChg>
      <pc:sldChg chg="del">
        <pc:chgData name="Steve Shellhammer" userId="0e71f22d-ee3e-49c0-82ff-dbc290af8082" providerId="ADAL" clId="{D51FAECE-D089-466E-95E7-7851295A8625}" dt="2021-08-23T17:35:59.644" v="487" actId="47"/>
        <pc:sldMkLst>
          <pc:docMk/>
          <pc:sldMk cId="4023721527" sldId="516"/>
        </pc:sldMkLst>
      </pc:sldChg>
      <pc:sldChg chg="del">
        <pc:chgData name="Steve Shellhammer" userId="0e71f22d-ee3e-49c0-82ff-dbc290af8082" providerId="ADAL" clId="{D51FAECE-D089-466E-95E7-7851295A8625}" dt="2021-08-23T17:35:59.644" v="487" actId="47"/>
        <pc:sldMkLst>
          <pc:docMk/>
          <pc:sldMk cId="296882006" sldId="520"/>
        </pc:sldMkLst>
      </pc:sldChg>
      <pc:sldChg chg="del">
        <pc:chgData name="Steve Shellhammer" userId="0e71f22d-ee3e-49c0-82ff-dbc290af8082" providerId="ADAL" clId="{D51FAECE-D089-466E-95E7-7851295A8625}" dt="2021-08-23T17:35:59.644" v="487" actId="47"/>
        <pc:sldMkLst>
          <pc:docMk/>
          <pc:sldMk cId="3832592430" sldId="522"/>
        </pc:sldMkLst>
      </pc:sldChg>
      <pc:sldChg chg="del">
        <pc:chgData name="Steve Shellhammer" userId="0e71f22d-ee3e-49c0-82ff-dbc290af8082" providerId="ADAL" clId="{D51FAECE-D089-466E-95E7-7851295A8625}" dt="2021-08-23T17:35:59.644" v="487" actId="47"/>
        <pc:sldMkLst>
          <pc:docMk/>
          <pc:sldMk cId="2782276938" sldId="523"/>
        </pc:sldMkLst>
      </pc:sldChg>
      <pc:sldChg chg="del">
        <pc:chgData name="Steve Shellhammer" userId="0e71f22d-ee3e-49c0-82ff-dbc290af8082" providerId="ADAL" clId="{D51FAECE-D089-466E-95E7-7851295A8625}" dt="2021-08-23T17:35:59.644" v="487" actId="47"/>
        <pc:sldMkLst>
          <pc:docMk/>
          <pc:sldMk cId="1027477533" sldId="524"/>
        </pc:sldMkLst>
      </pc:sldChg>
      <pc:sldChg chg="del">
        <pc:chgData name="Steve Shellhammer" userId="0e71f22d-ee3e-49c0-82ff-dbc290af8082" providerId="ADAL" clId="{D51FAECE-D089-466E-95E7-7851295A8625}" dt="2021-08-23T17:35:59.644" v="487" actId="47"/>
        <pc:sldMkLst>
          <pc:docMk/>
          <pc:sldMk cId="2938999793" sldId="525"/>
        </pc:sldMkLst>
      </pc:sldChg>
      <pc:sldChg chg="del">
        <pc:chgData name="Steve Shellhammer" userId="0e71f22d-ee3e-49c0-82ff-dbc290af8082" providerId="ADAL" clId="{D51FAECE-D089-466E-95E7-7851295A8625}" dt="2021-08-23T17:35:59.644" v="487" actId="47"/>
        <pc:sldMkLst>
          <pc:docMk/>
          <pc:sldMk cId="2483964135" sldId="526"/>
        </pc:sldMkLst>
      </pc:sldChg>
      <pc:sldChg chg="del">
        <pc:chgData name="Steve Shellhammer" userId="0e71f22d-ee3e-49c0-82ff-dbc290af8082" providerId="ADAL" clId="{D51FAECE-D089-466E-95E7-7851295A8625}" dt="2021-08-23T17:35:59.644" v="487" actId="47"/>
        <pc:sldMkLst>
          <pc:docMk/>
          <pc:sldMk cId="3931575800" sldId="527"/>
        </pc:sldMkLst>
      </pc:sldChg>
      <pc:sldChg chg="del">
        <pc:chgData name="Steve Shellhammer" userId="0e71f22d-ee3e-49c0-82ff-dbc290af8082" providerId="ADAL" clId="{D51FAECE-D089-466E-95E7-7851295A8625}" dt="2021-08-23T17:35:59.644" v="487" actId="47"/>
        <pc:sldMkLst>
          <pc:docMk/>
          <pc:sldMk cId="891740046" sldId="528"/>
        </pc:sldMkLst>
      </pc:sldChg>
      <pc:sldChg chg="modSp new mod">
        <pc:chgData name="Steve Shellhammer" userId="0e71f22d-ee3e-49c0-82ff-dbc290af8082" providerId="ADAL" clId="{D51FAECE-D089-466E-95E7-7851295A8625}" dt="2021-08-23T17:36:37.054" v="494" actId="20577"/>
        <pc:sldMkLst>
          <pc:docMk/>
          <pc:sldMk cId="491374436" sldId="529"/>
        </pc:sldMkLst>
        <pc:spChg chg="mod">
          <ac:chgData name="Steve Shellhammer" userId="0e71f22d-ee3e-49c0-82ff-dbc290af8082" providerId="ADAL" clId="{D51FAECE-D089-466E-95E7-7851295A8625}" dt="2021-08-23T17:33:42.734" v="450" actId="14100"/>
          <ac:spMkLst>
            <pc:docMk/>
            <pc:sldMk cId="491374436" sldId="529"/>
            <ac:spMk id="2" creationId="{29237DC3-B4FD-4D40-9365-C1B2D94049B7}"/>
          </ac:spMkLst>
        </pc:spChg>
        <pc:spChg chg="mod">
          <ac:chgData name="Steve Shellhammer" userId="0e71f22d-ee3e-49c0-82ff-dbc290af8082" providerId="ADAL" clId="{D51FAECE-D089-466E-95E7-7851295A8625}" dt="2021-08-23T17:36:37.054" v="494" actId="20577"/>
          <ac:spMkLst>
            <pc:docMk/>
            <pc:sldMk cId="491374436" sldId="529"/>
            <ac:spMk id="3" creationId="{89716238-1985-463C-A34E-E1EECFBE862E}"/>
          </ac:spMkLst>
        </pc:spChg>
      </pc:sldChg>
      <pc:sldChg chg="modSp new mod">
        <pc:chgData name="Steve Shellhammer" userId="0e71f22d-ee3e-49c0-82ff-dbc290af8082" providerId="ADAL" clId="{D51FAECE-D089-466E-95E7-7851295A8625}" dt="2021-08-23T17:44:39.994" v="1064"/>
        <pc:sldMkLst>
          <pc:docMk/>
          <pc:sldMk cId="1033386959" sldId="530"/>
        </pc:sldMkLst>
        <pc:spChg chg="mod">
          <ac:chgData name="Steve Shellhammer" userId="0e71f22d-ee3e-49c0-82ff-dbc290af8082" providerId="ADAL" clId="{D51FAECE-D089-466E-95E7-7851295A8625}" dt="2021-08-23T17:42:56.222" v="1048" actId="14100"/>
          <ac:spMkLst>
            <pc:docMk/>
            <pc:sldMk cId="1033386959" sldId="530"/>
            <ac:spMk id="2" creationId="{049B9A09-D664-49AA-AC53-A8415F49DB4A}"/>
          </ac:spMkLst>
        </pc:spChg>
        <pc:spChg chg="mod">
          <ac:chgData name="Steve Shellhammer" userId="0e71f22d-ee3e-49c0-82ff-dbc290af8082" providerId="ADAL" clId="{D51FAECE-D089-466E-95E7-7851295A8625}" dt="2021-08-23T17:44:39.994" v="1064"/>
          <ac:spMkLst>
            <pc:docMk/>
            <pc:sldMk cId="1033386959" sldId="530"/>
            <ac:spMk id="3" creationId="{FB91CA03-C543-4A7C-9AE8-6F0711F6E077}"/>
          </ac:spMkLst>
        </pc:spChg>
      </pc:sldChg>
      <pc:sldChg chg="addSp modSp new mod">
        <pc:chgData name="Steve Shellhammer" userId="0e71f22d-ee3e-49c0-82ff-dbc290af8082" providerId="ADAL" clId="{D51FAECE-D089-466E-95E7-7851295A8625}" dt="2021-08-23T17:50:26.425" v="1705" actId="1036"/>
        <pc:sldMkLst>
          <pc:docMk/>
          <pc:sldMk cId="3940175403" sldId="531"/>
        </pc:sldMkLst>
        <pc:spChg chg="mod">
          <ac:chgData name="Steve Shellhammer" userId="0e71f22d-ee3e-49c0-82ff-dbc290af8082" providerId="ADAL" clId="{D51FAECE-D089-466E-95E7-7851295A8625}" dt="2021-08-23T17:47:38.230" v="1506" actId="14100"/>
          <ac:spMkLst>
            <pc:docMk/>
            <pc:sldMk cId="3940175403" sldId="531"/>
            <ac:spMk id="2" creationId="{9D16DF8D-ACC9-469C-8019-662F960DB802}"/>
          </ac:spMkLst>
        </pc:spChg>
        <pc:spChg chg="mod">
          <ac:chgData name="Steve Shellhammer" userId="0e71f22d-ee3e-49c0-82ff-dbc290af8082" providerId="ADAL" clId="{D51FAECE-D089-466E-95E7-7851295A8625}" dt="2021-08-23T17:49:03.594" v="1535" actId="1076"/>
          <ac:spMkLst>
            <pc:docMk/>
            <pc:sldMk cId="3940175403" sldId="531"/>
            <ac:spMk id="3" creationId="{AECBD9F4-0DB3-4E1A-82CE-253323D5A4FB}"/>
          </ac:spMkLst>
        </pc:spChg>
        <pc:spChg chg="add mod">
          <ac:chgData name="Steve Shellhammer" userId="0e71f22d-ee3e-49c0-82ff-dbc290af8082" providerId="ADAL" clId="{D51FAECE-D089-466E-95E7-7851295A8625}" dt="2021-08-23T17:50:26.425" v="1705" actId="1036"/>
          <ac:spMkLst>
            <pc:docMk/>
            <pc:sldMk cId="3940175403" sldId="531"/>
            <ac:spMk id="7" creationId="{BB6A860E-7F78-409E-9233-E04FDEE94050}"/>
          </ac:spMkLst>
        </pc:spChg>
        <pc:spChg chg="add mod">
          <ac:chgData name="Steve Shellhammer" userId="0e71f22d-ee3e-49c0-82ff-dbc290af8082" providerId="ADAL" clId="{D51FAECE-D089-466E-95E7-7851295A8625}" dt="2021-08-23T17:49:06.824" v="1536" actId="1076"/>
          <ac:spMkLst>
            <pc:docMk/>
            <pc:sldMk cId="3940175403" sldId="531"/>
            <ac:spMk id="8" creationId="{273A1780-1574-4624-8BCE-ACC420C9E3FF}"/>
          </ac:spMkLst>
        </pc:spChg>
      </pc:sldChg>
      <pc:sldChg chg="addSp modSp new mod">
        <pc:chgData name="Steve Shellhammer" userId="0e71f22d-ee3e-49c0-82ff-dbc290af8082" providerId="ADAL" clId="{D51FAECE-D089-466E-95E7-7851295A8625}" dt="2021-08-23T17:53:49.065" v="1861" actId="255"/>
        <pc:sldMkLst>
          <pc:docMk/>
          <pc:sldMk cId="3646594998" sldId="532"/>
        </pc:sldMkLst>
        <pc:spChg chg="mod">
          <ac:chgData name="Steve Shellhammer" userId="0e71f22d-ee3e-49c0-82ff-dbc290af8082" providerId="ADAL" clId="{D51FAECE-D089-466E-95E7-7851295A8625}" dt="2021-08-23T17:51:18.966" v="1732" actId="14100"/>
          <ac:spMkLst>
            <pc:docMk/>
            <pc:sldMk cId="3646594998" sldId="532"/>
            <ac:spMk id="2" creationId="{31CAF199-15C9-4031-9702-BB339A032675}"/>
          </ac:spMkLst>
        </pc:spChg>
        <pc:spChg chg="mod">
          <ac:chgData name="Steve Shellhammer" userId="0e71f22d-ee3e-49c0-82ff-dbc290af8082" providerId="ADAL" clId="{D51FAECE-D089-466E-95E7-7851295A8625}" dt="2021-08-23T17:53:49.065" v="1861" actId="255"/>
          <ac:spMkLst>
            <pc:docMk/>
            <pc:sldMk cId="3646594998" sldId="532"/>
            <ac:spMk id="3" creationId="{E3764038-8339-481B-9020-985FC6E12F4D}"/>
          </ac:spMkLst>
        </pc:spChg>
        <pc:picChg chg="add mod">
          <ac:chgData name="Steve Shellhammer" userId="0e71f22d-ee3e-49c0-82ff-dbc290af8082" providerId="ADAL" clId="{D51FAECE-D089-466E-95E7-7851295A8625}" dt="2021-08-23T17:52:50.299" v="1743" actId="1076"/>
          <ac:picMkLst>
            <pc:docMk/>
            <pc:sldMk cId="3646594998" sldId="532"/>
            <ac:picMk id="8" creationId="{4E69EFE8-25AF-4AC2-B341-5B6C64DD508B}"/>
          </ac:picMkLst>
        </pc:picChg>
      </pc:sldChg>
      <pc:sldChg chg="addSp delSp modSp add mod">
        <pc:chgData name="Steve Shellhammer" userId="0e71f22d-ee3e-49c0-82ff-dbc290af8082" providerId="ADAL" clId="{D51FAECE-D089-466E-95E7-7851295A8625}" dt="2021-08-23T17:54:29.228" v="1866"/>
        <pc:sldMkLst>
          <pc:docMk/>
          <pc:sldMk cId="1470928392" sldId="533"/>
        </pc:sldMkLst>
        <pc:spChg chg="mod">
          <ac:chgData name="Steve Shellhammer" userId="0e71f22d-ee3e-49c0-82ff-dbc290af8082" providerId="ADAL" clId="{D51FAECE-D089-466E-95E7-7851295A8625}" dt="2021-08-23T17:51:48.969" v="1736" actId="20577"/>
          <ac:spMkLst>
            <pc:docMk/>
            <pc:sldMk cId="1470928392" sldId="533"/>
            <ac:spMk id="2" creationId="{31CAF199-15C9-4031-9702-BB339A032675}"/>
          </ac:spMkLst>
        </pc:spChg>
        <pc:spChg chg="del">
          <ac:chgData name="Steve Shellhammer" userId="0e71f22d-ee3e-49c0-82ff-dbc290af8082" providerId="ADAL" clId="{D51FAECE-D089-466E-95E7-7851295A8625}" dt="2021-08-23T17:54:19.202" v="1864" actId="478"/>
          <ac:spMkLst>
            <pc:docMk/>
            <pc:sldMk cId="1470928392" sldId="533"/>
            <ac:spMk id="3" creationId="{E3764038-8339-481B-9020-985FC6E12F4D}"/>
          </ac:spMkLst>
        </pc:spChg>
        <pc:spChg chg="add del mod">
          <ac:chgData name="Steve Shellhammer" userId="0e71f22d-ee3e-49c0-82ff-dbc290af8082" providerId="ADAL" clId="{D51FAECE-D089-466E-95E7-7851295A8625}" dt="2021-08-23T17:54:21.402" v="1865" actId="478"/>
          <ac:spMkLst>
            <pc:docMk/>
            <pc:sldMk cId="1470928392" sldId="533"/>
            <ac:spMk id="10" creationId="{592FAEE0-9225-4857-AC40-8DC74268C8F9}"/>
          </ac:spMkLst>
        </pc:spChg>
        <pc:spChg chg="add mod">
          <ac:chgData name="Steve Shellhammer" userId="0e71f22d-ee3e-49c0-82ff-dbc290af8082" providerId="ADAL" clId="{D51FAECE-D089-466E-95E7-7851295A8625}" dt="2021-08-23T17:54:29.228" v="1866"/>
          <ac:spMkLst>
            <pc:docMk/>
            <pc:sldMk cId="1470928392" sldId="533"/>
            <ac:spMk id="11" creationId="{C55376E0-B2FE-4B8E-9E7A-6B4F76A7266E}"/>
          </ac:spMkLst>
        </pc:spChg>
        <pc:picChg chg="add mod">
          <ac:chgData name="Steve Shellhammer" userId="0e71f22d-ee3e-49c0-82ff-dbc290af8082" providerId="ADAL" clId="{D51FAECE-D089-466E-95E7-7851295A8625}" dt="2021-08-23T17:54:16.487" v="1863" actId="1076"/>
          <ac:picMkLst>
            <pc:docMk/>
            <pc:sldMk cId="1470928392" sldId="533"/>
            <ac:picMk id="8" creationId="{665AEDEE-906F-46FB-82C2-D9C92A008788}"/>
          </ac:picMkLst>
        </pc:picChg>
      </pc:sldChg>
      <pc:sldChg chg="addSp delSp modSp add mod">
        <pc:chgData name="Steve Shellhammer" userId="0e71f22d-ee3e-49c0-82ff-dbc290af8082" providerId="ADAL" clId="{D51FAECE-D089-466E-95E7-7851295A8625}" dt="2021-08-23T17:54:53.993" v="1871" actId="1076"/>
        <pc:sldMkLst>
          <pc:docMk/>
          <pc:sldMk cId="3533804203" sldId="534"/>
        </pc:sldMkLst>
        <pc:spChg chg="mod">
          <ac:chgData name="Steve Shellhammer" userId="0e71f22d-ee3e-49c0-82ff-dbc290af8082" providerId="ADAL" clId="{D51FAECE-D089-466E-95E7-7851295A8625}" dt="2021-08-23T17:51:53.850" v="1738" actId="20577"/>
          <ac:spMkLst>
            <pc:docMk/>
            <pc:sldMk cId="3533804203" sldId="534"/>
            <ac:spMk id="2" creationId="{31CAF199-15C9-4031-9702-BB339A032675}"/>
          </ac:spMkLst>
        </pc:spChg>
        <pc:spChg chg="del">
          <ac:chgData name="Steve Shellhammer" userId="0e71f22d-ee3e-49c0-82ff-dbc290af8082" providerId="ADAL" clId="{D51FAECE-D089-466E-95E7-7851295A8625}" dt="2021-08-23T17:54:35.228" v="1867" actId="478"/>
          <ac:spMkLst>
            <pc:docMk/>
            <pc:sldMk cId="3533804203" sldId="534"/>
            <ac:spMk id="3" creationId="{E3764038-8339-481B-9020-985FC6E12F4D}"/>
          </ac:spMkLst>
        </pc:spChg>
        <pc:spChg chg="add del mod">
          <ac:chgData name="Steve Shellhammer" userId="0e71f22d-ee3e-49c0-82ff-dbc290af8082" providerId="ADAL" clId="{D51FAECE-D089-466E-95E7-7851295A8625}" dt="2021-08-23T17:54:36.824" v="1868" actId="478"/>
          <ac:spMkLst>
            <pc:docMk/>
            <pc:sldMk cId="3533804203" sldId="534"/>
            <ac:spMk id="10" creationId="{941529D6-D1DD-4FE6-9964-144D7C1A82EF}"/>
          </ac:spMkLst>
        </pc:spChg>
        <pc:spChg chg="add mod">
          <ac:chgData name="Steve Shellhammer" userId="0e71f22d-ee3e-49c0-82ff-dbc290af8082" providerId="ADAL" clId="{D51FAECE-D089-466E-95E7-7851295A8625}" dt="2021-08-23T17:54:44.076" v="1869"/>
          <ac:spMkLst>
            <pc:docMk/>
            <pc:sldMk cId="3533804203" sldId="534"/>
            <ac:spMk id="11" creationId="{D7DF42BD-5CAD-43AE-9548-1ADD60AD397A}"/>
          </ac:spMkLst>
        </pc:spChg>
        <pc:picChg chg="add mod">
          <ac:chgData name="Steve Shellhammer" userId="0e71f22d-ee3e-49c0-82ff-dbc290af8082" providerId="ADAL" clId="{D51FAECE-D089-466E-95E7-7851295A8625}" dt="2021-08-23T17:54:53.993" v="1871" actId="1076"/>
          <ac:picMkLst>
            <pc:docMk/>
            <pc:sldMk cId="3533804203" sldId="534"/>
            <ac:picMk id="8" creationId="{2C93B98A-35FA-4933-9A9B-D68CCACB4224}"/>
          </ac:picMkLst>
        </pc:picChg>
      </pc:sldChg>
      <pc:sldChg chg="addSp delSp modSp new mod">
        <pc:chgData name="Steve Shellhammer" userId="0e71f22d-ee3e-49c0-82ff-dbc290af8082" providerId="ADAL" clId="{D51FAECE-D089-466E-95E7-7851295A8625}" dt="2021-08-23T18:55:09.150" v="2082" actId="20577"/>
        <pc:sldMkLst>
          <pc:docMk/>
          <pc:sldMk cId="767981311" sldId="535"/>
        </pc:sldMkLst>
        <pc:spChg chg="mod">
          <ac:chgData name="Steve Shellhammer" userId="0e71f22d-ee3e-49c0-82ff-dbc290af8082" providerId="ADAL" clId="{D51FAECE-D089-466E-95E7-7851295A8625}" dt="2021-08-23T17:55:54.730" v="1904" actId="20577"/>
          <ac:spMkLst>
            <pc:docMk/>
            <pc:sldMk cId="767981311" sldId="535"/>
            <ac:spMk id="2" creationId="{FC699608-73A5-43E7-A209-403AAB704EE6}"/>
          </ac:spMkLst>
        </pc:spChg>
        <pc:spChg chg="del">
          <ac:chgData name="Steve Shellhammer" userId="0e71f22d-ee3e-49c0-82ff-dbc290af8082" providerId="ADAL" clId="{D51FAECE-D089-466E-95E7-7851295A8625}" dt="2021-08-23T17:56:32.675" v="1905" actId="3680"/>
          <ac:spMkLst>
            <pc:docMk/>
            <pc:sldMk cId="767981311" sldId="535"/>
            <ac:spMk id="3" creationId="{0FEA7BEB-06C4-4DDD-8C74-E35C6DDE42B0}"/>
          </ac:spMkLst>
        </pc:spChg>
        <pc:graphicFrameChg chg="add mod ord modGraphic">
          <ac:chgData name="Steve Shellhammer" userId="0e71f22d-ee3e-49c0-82ff-dbc290af8082" providerId="ADAL" clId="{D51FAECE-D089-466E-95E7-7851295A8625}" dt="2021-08-23T18:55:09.150" v="2082" actId="20577"/>
          <ac:graphicFrameMkLst>
            <pc:docMk/>
            <pc:sldMk cId="767981311" sldId="535"/>
            <ac:graphicFrameMk id="7" creationId="{E24FE839-38A3-4C47-B2D9-DBF4057B71AF}"/>
          </ac:graphicFrameMkLst>
        </pc:graphicFrameChg>
      </pc:sldChg>
      <pc:sldChg chg="modSp new mod">
        <pc:chgData name="Steve Shellhammer" userId="0e71f22d-ee3e-49c0-82ff-dbc290af8082" providerId="ADAL" clId="{D51FAECE-D089-466E-95E7-7851295A8625}" dt="2021-08-23T18:56:59.597" v="2379" actId="33524"/>
        <pc:sldMkLst>
          <pc:docMk/>
          <pc:sldMk cId="913928595" sldId="536"/>
        </pc:sldMkLst>
        <pc:spChg chg="mod">
          <ac:chgData name="Steve Shellhammer" userId="0e71f22d-ee3e-49c0-82ff-dbc290af8082" providerId="ADAL" clId="{D51FAECE-D089-466E-95E7-7851295A8625}" dt="2021-08-23T18:55:35.424" v="2090" actId="20577"/>
          <ac:spMkLst>
            <pc:docMk/>
            <pc:sldMk cId="913928595" sldId="536"/>
            <ac:spMk id="2" creationId="{1731B989-6599-4877-B37D-55AA4B2E7805}"/>
          </ac:spMkLst>
        </pc:spChg>
        <pc:spChg chg="mod">
          <ac:chgData name="Steve Shellhammer" userId="0e71f22d-ee3e-49c0-82ff-dbc290af8082" providerId="ADAL" clId="{D51FAECE-D089-466E-95E7-7851295A8625}" dt="2021-08-23T18:56:59.597" v="2379" actId="33524"/>
          <ac:spMkLst>
            <pc:docMk/>
            <pc:sldMk cId="913928595" sldId="536"/>
            <ac:spMk id="3" creationId="{27473B3F-F94D-4728-A0F8-88BFA6907F94}"/>
          </ac:spMkLst>
        </pc:spChg>
      </pc:sldChg>
    </pc:docChg>
  </pc:docChgLst>
  <pc:docChgLst>
    <pc:chgData name="Steve Shellhammer" userId="0e71f22d-ee3e-49c0-82ff-dbc290af8082" providerId="ADAL" clId="{9A8F5A9B-1CB4-4C7E-9B2A-DC94F0BD82DD}"/>
    <pc:docChg chg="undo custSel modSld">
      <pc:chgData name="Steve Shellhammer" userId="0e71f22d-ee3e-49c0-82ff-dbc290af8082" providerId="ADAL" clId="{9A8F5A9B-1CB4-4C7E-9B2A-DC94F0BD82DD}" dt="2020-08-26T16:51:41.966" v="570" actId="14100"/>
      <pc:docMkLst>
        <pc:docMk/>
      </pc:docMkLst>
      <pc:sldChg chg="modSp mod">
        <pc:chgData name="Steve Shellhammer" userId="0e71f22d-ee3e-49c0-82ff-dbc290af8082" providerId="ADAL" clId="{9A8F5A9B-1CB4-4C7E-9B2A-DC94F0BD82DD}" dt="2020-08-26T16:46:09.517" v="425" actId="14100"/>
        <pc:sldMkLst>
          <pc:docMk/>
          <pc:sldMk cId="3145523729" sldId="482"/>
        </pc:sldMkLst>
        <pc:spChg chg="mod">
          <ac:chgData name="Steve Shellhammer" userId="0e71f22d-ee3e-49c0-82ff-dbc290af8082" providerId="ADAL" clId="{9A8F5A9B-1CB4-4C7E-9B2A-DC94F0BD82DD}" dt="2020-08-26T16:45:47.609" v="420" actId="1076"/>
          <ac:spMkLst>
            <pc:docMk/>
            <pc:sldMk cId="3145523729" sldId="482"/>
            <ac:spMk id="2" creationId="{005DAA92-A641-45E9-9B1B-72663ACAA312}"/>
          </ac:spMkLst>
        </pc:spChg>
        <pc:spChg chg="mod">
          <ac:chgData name="Steve Shellhammer" userId="0e71f22d-ee3e-49c0-82ff-dbc290af8082" providerId="ADAL" clId="{9A8F5A9B-1CB4-4C7E-9B2A-DC94F0BD82DD}" dt="2020-08-26T16:46:09.517" v="425" actId="14100"/>
          <ac:spMkLst>
            <pc:docMk/>
            <pc:sldMk cId="3145523729" sldId="482"/>
            <ac:spMk id="3" creationId="{85E764BB-08F0-4F5B-87CC-541A3CA35AB1}"/>
          </ac:spMkLst>
        </pc:spChg>
      </pc:sldChg>
      <pc:sldChg chg="modSp mod">
        <pc:chgData name="Steve Shellhammer" userId="0e71f22d-ee3e-49c0-82ff-dbc290af8082" providerId="ADAL" clId="{9A8F5A9B-1CB4-4C7E-9B2A-DC94F0BD82DD}" dt="2020-08-26T16:51:41.966" v="570" actId="14100"/>
        <pc:sldMkLst>
          <pc:docMk/>
          <pc:sldMk cId="675243109" sldId="487"/>
        </pc:sldMkLst>
        <pc:spChg chg="mod">
          <ac:chgData name="Steve Shellhammer" userId="0e71f22d-ee3e-49c0-82ff-dbc290af8082" providerId="ADAL" clId="{9A8F5A9B-1CB4-4C7E-9B2A-DC94F0BD82DD}" dt="2020-08-26T00:00:23.060" v="3" actId="1076"/>
          <ac:spMkLst>
            <pc:docMk/>
            <pc:sldMk cId="675243109" sldId="487"/>
            <ac:spMk id="2" creationId="{2F86EDF1-4E29-437A-AD3C-2E8D8E7985BE}"/>
          </ac:spMkLst>
        </pc:spChg>
        <pc:spChg chg="mod">
          <ac:chgData name="Steve Shellhammer" userId="0e71f22d-ee3e-49c0-82ff-dbc290af8082" providerId="ADAL" clId="{9A8F5A9B-1CB4-4C7E-9B2A-DC94F0BD82DD}" dt="2020-08-26T16:51:41.966" v="570" actId="14100"/>
          <ac:spMkLst>
            <pc:docMk/>
            <pc:sldMk cId="675243109" sldId="487"/>
            <ac:spMk id="3" creationId="{F7F3A0E5-FAAC-4B6F-9E0C-21E97D74B750}"/>
          </ac:spMkLst>
        </pc:spChg>
        <pc:spChg chg="mod">
          <ac:chgData name="Steve Shellhammer" userId="0e71f22d-ee3e-49c0-82ff-dbc290af8082" providerId="ADAL" clId="{9A8F5A9B-1CB4-4C7E-9B2A-DC94F0BD82DD}" dt="2020-08-26T16:49:11.643" v="468" actId="1035"/>
          <ac:spMkLst>
            <pc:docMk/>
            <pc:sldMk cId="675243109" sldId="487"/>
            <ac:spMk id="7" creationId="{C3FF793B-028C-4B28-85CC-FD8D7C5052C6}"/>
          </ac:spMkLst>
        </pc:spChg>
        <pc:graphicFrameChg chg="mod modGraphic">
          <ac:chgData name="Steve Shellhammer" userId="0e71f22d-ee3e-49c0-82ff-dbc290af8082" providerId="ADAL" clId="{9A8F5A9B-1CB4-4C7E-9B2A-DC94F0BD82DD}" dt="2020-08-26T16:51:23.387" v="568" actId="1035"/>
          <ac:graphicFrameMkLst>
            <pc:docMk/>
            <pc:sldMk cId="675243109" sldId="487"/>
            <ac:graphicFrameMk id="8" creationId="{3EE1DFF0-4B1A-4854-A798-EB1E74EF18D8}"/>
          </ac:graphicFrameMkLst>
        </pc:graphicFrameChg>
      </pc:sldChg>
    </pc:docChg>
  </pc:docChgLst>
  <pc:docChgLst>
    <pc:chgData name="Steve Shellhammer" userId="0e71f22d-ee3e-49c0-82ff-dbc290af8082" providerId="ADAL" clId="{ED74AE49-413F-4C18-A93D-4818AE843540}"/>
    <pc:docChg chg="undo redo custSel addSld delSld modSld sldOrd">
      <pc:chgData name="Steve Shellhammer" userId="0e71f22d-ee3e-49c0-82ff-dbc290af8082" providerId="ADAL" clId="{ED74AE49-413F-4C18-A93D-4818AE843540}" dt="2020-10-09T16:33:36.480" v="4776" actId="1035"/>
      <pc:docMkLst>
        <pc:docMk/>
      </pc:docMkLst>
      <pc:sldChg chg="modSp mod">
        <pc:chgData name="Steve Shellhammer" userId="0e71f22d-ee3e-49c0-82ff-dbc290af8082" providerId="ADAL" clId="{ED74AE49-413F-4C18-A93D-4818AE843540}" dt="2020-10-06T21:33:16.796" v="3050"/>
        <pc:sldMkLst>
          <pc:docMk/>
          <pc:sldMk cId="0" sldId="256"/>
        </pc:sldMkLst>
        <pc:spChg chg="mod">
          <ac:chgData name="Steve Shellhammer" userId="0e71f22d-ee3e-49c0-82ff-dbc290af8082" providerId="ADAL" clId="{ED74AE49-413F-4C18-A93D-4818AE843540}" dt="2020-09-29T23:08:38.237" v="1384" actId="20577"/>
          <ac:spMkLst>
            <pc:docMk/>
            <pc:sldMk cId="0" sldId="256"/>
            <ac:spMk id="3073" creationId="{00000000-0000-0000-0000-000000000000}"/>
          </ac:spMkLst>
        </pc:spChg>
        <pc:spChg chg="mod">
          <ac:chgData name="Steve Shellhammer" userId="0e71f22d-ee3e-49c0-82ff-dbc290af8082" providerId="ADAL" clId="{ED74AE49-413F-4C18-A93D-4818AE843540}" dt="2020-09-29T23:08:17.055" v="1373" actId="20577"/>
          <ac:spMkLst>
            <pc:docMk/>
            <pc:sldMk cId="0" sldId="256"/>
            <ac:spMk id="3074" creationId="{00000000-0000-0000-0000-000000000000}"/>
          </ac:spMkLst>
        </pc:spChg>
        <pc:graphicFrameChg chg="mod modGraphic">
          <ac:chgData name="Steve Shellhammer" userId="0e71f22d-ee3e-49c0-82ff-dbc290af8082" providerId="ADAL" clId="{ED74AE49-413F-4C18-A93D-4818AE843540}" dt="2020-10-06T21:33:16.796" v="3050"/>
          <ac:graphicFrameMkLst>
            <pc:docMk/>
            <pc:sldMk cId="0" sldId="256"/>
            <ac:graphicFrameMk id="10" creationId="{56BFF8FC-15E6-4208-9DB8-296FB6B5AC3E}"/>
          </ac:graphicFrameMkLst>
        </pc:graphicFrameChg>
      </pc:sldChg>
      <pc:sldChg chg="modSp mod">
        <pc:chgData name="Steve Shellhammer" userId="0e71f22d-ee3e-49c0-82ff-dbc290af8082" providerId="ADAL" clId="{ED74AE49-413F-4C18-A93D-4818AE843540}" dt="2020-09-18T00:00:45.189" v="506" actId="20577"/>
        <pc:sldMkLst>
          <pc:docMk/>
          <pc:sldMk cId="1632125" sldId="479"/>
        </pc:sldMkLst>
        <pc:spChg chg="mod">
          <ac:chgData name="Steve Shellhammer" userId="0e71f22d-ee3e-49c0-82ff-dbc290af8082" providerId="ADAL" clId="{ED74AE49-413F-4C18-A93D-4818AE843540}" dt="2020-09-18T00:00:45.189" v="506" actId="20577"/>
          <ac:spMkLst>
            <pc:docMk/>
            <pc:sldMk cId="1632125" sldId="479"/>
            <ac:spMk id="3" creationId="{95F00F21-C9D4-41E9-8AE4-5CB8F3844943}"/>
          </ac:spMkLst>
        </pc:spChg>
      </pc:sldChg>
      <pc:sldChg chg="del">
        <pc:chgData name="Steve Shellhammer" userId="0e71f22d-ee3e-49c0-82ff-dbc290af8082" providerId="ADAL" clId="{ED74AE49-413F-4C18-A93D-4818AE843540}" dt="2020-09-17T23:53:27.790" v="24" actId="47"/>
        <pc:sldMkLst>
          <pc:docMk/>
          <pc:sldMk cId="1014374459" sldId="480"/>
        </pc:sldMkLst>
      </pc:sldChg>
      <pc:sldChg chg="modSp new mod">
        <pc:chgData name="Steve Shellhammer" userId="0e71f22d-ee3e-49c0-82ff-dbc290af8082" providerId="ADAL" clId="{ED74AE49-413F-4C18-A93D-4818AE843540}" dt="2020-10-08T22:47:43.729" v="3058" actId="14100"/>
        <pc:sldMkLst>
          <pc:docMk/>
          <pc:sldMk cId="3653012693" sldId="480"/>
        </pc:sldMkLst>
        <pc:spChg chg="mod">
          <ac:chgData name="Steve Shellhammer" userId="0e71f22d-ee3e-49c0-82ff-dbc290af8082" providerId="ADAL" clId="{ED74AE49-413F-4C18-A93D-4818AE843540}" dt="2020-09-17T23:53:50.870" v="48" actId="20577"/>
          <ac:spMkLst>
            <pc:docMk/>
            <pc:sldMk cId="3653012693" sldId="480"/>
            <ac:spMk id="2" creationId="{972F3BC9-103D-4AB8-A004-1A6A8493B701}"/>
          </ac:spMkLst>
        </pc:spChg>
        <pc:spChg chg="mod">
          <ac:chgData name="Steve Shellhammer" userId="0e71f22d-ee3e-49c0-82ff-dbc290af8082" providerId="ADAL" clId="{ED74AE49-413F-4C18-A93D-4818AE843540}" dt="2020-10-08T22:47:43.729" v="3058" actId="14100"/>
          <ac:spMkLst>
            <pc:docMk/>
            <pc:sldMk cId="3653012693" sldId="480"/>
            <ac:spMk id="3" creationId="{A7C6948E-3D02-428A-822A-3CA13F46104E}"/>
          </ac:spMkLst>
        </pc:spChg>
      </pc:sldChg>
      <pc:sldChg chg="modSp new mod">
        <pc:chgData name="Steve Shellhammer" userId="0e71f22d-ee3e-49c0-82ff-dbc290af8082" providerId="ADAL" clId="{ED74AE49-413F-4C18-A93D-4818AE843540}" dt="2020-10-08T22:48:28.184" v="3071" actId="20577"/>
        <pc:sldMkLst>
          <pc:docMk/>
          <pc:sldMk cId="2881346024" sldId="481"/>
        </pc:sldMkLst>
        <pc:spChg chg="mod">
          <ac:chgData name="Steve Shellhammer" userId="0e71f22d-ee3e-49c0-82ff-dbc290af8082" providerId="ADAL" clId="{ED74AE49-413F-4C18-A93D-4818AE843540}" dt="2020-09-29T23:56:08.646" v="2024" actId="20577"/>
          <ac:spMkLst>
            <pc:docMk/>
            <pc:sldMk cId="2881346024" sldId="481"/>
            <ac:spMk id="2" creationId="{D8E44063-4B71-4CB6-9878-12BC0ECFBF99}"/>
          </ac:spMkLst>
        </pc:spChg>
        <pc:spChg chg="mod">
          <ac:chgData name="Steve Shellhammer" userId="0e71f22d-ee3e-49c0-82ff-dbc290af8082" providerId="ADAL" clId="{ED74AE49-413F-4C18-A93D-4818AE843540}" dt="2020-10-08T22:48:28.184" v="3071" actId="20577"/>
          <ac:spMkLst>
            <pc:docMk/>
            <pc:sldMk cId="2881346024" sldId="481"/>
            <ac:spMk id="3" creationId="{9FEE12A3-3F50-4C87-9875-94513EF82C6B}"/>
          </ac:spMkLst>
        </pc:spChg>
      </pc:sldChg>
      <pc:sldChg chg="del">
        <pc:chgData name="Steve Shellhammer" userId="0e71f22d-ee3e-49c0-82ff-dbc290af8082" providerId="ADAL" clId="{ED74AE49-413F-4C18-A93D-4818AE843540}" dt="2020-09-17T23:53:27.790" v="24" actId="47"/>
        <pc:sldMkLst>
          <pc:docMk/>
          <pc:sldMk cId="4238986428" sldId="481"/>
        </pc:sldMkLst>
      </pc:sldChg>
      <pc:sldChg chg="addSp delSp modSp new mod">
        <pc:chgData name="Steve Shellhammer" userId="0e71f22d-ee3e-49c0-82ff-dbc290af8082" providerId="ADAL" clId="{ED74AE49-413F-4C18-A93D-4818AE843540}" dt="2020-09-18T16:01:09.697" v="1112" actId="20577"/>
        <pc:sldMkLst>
          <pc:docMk/>
          <pc:sldMk cId="2975279318" sldId="482"/>
        </pc:sldMkLst>
        <pc:spChg chg="mod">
          <ac:chgData name="Steve Shellhammer" userId="0e71f22d-ee3e-49c0-82ff-dbc290af8082" providerId="ADAL" clId="{ED74AE49-413F-4C18-A93D-4818AE843540}" dt="2020-09-18T15:58:33.117" v="1051" actId="14100"/>
          <ac:spMkLst>
            <pc:docMk/>
            <pc:sldMk cId="2975279318" sldId="482"/>
            <ac:spMk id="2" creationId="{327ACE7A-1EFF-470F-ACF7-D0531A92E210}"/>
          </ac:spMkLst>
        </pc:spChg>
        <pc:spChg chg="del mod">
          <ac:chgData name="Steve Shellhammer" userId="0e71f22d-ee3e-49c0-82ff-dbc290af8082" providerId="ADAL" clId="{ED74AE49-413F-4C18-A93D-4818AE843540}" dt="2020-09-18T15:51:13.077" v="1048" actId="478"/>
          <ac:spMkLst>
            <pc:docMk/>
            <pc:sldMk cId="2975279318" sldId="482"/>
            <ac:spMk id="3" creationId="{4BF36A06-0284-4DE2-B756-FE2DC93AE5F4}"/>
          </ac:spMkLst>
        </pc:spChg>
        <pc:spChg chg="add del mod">
          <ac:chgData name="Steve Shellhammer" userId="0e71f22d-ee3e-49c0-82ff-dbc290af8082" providerId="ADAL" clId="{ED74AE49-413F-4C18-A93D-4818AE843540}" dt="2020-09-18T15:51:15.648" v="1049" actId="478"/>
          <ac:spMkLst>
            <pc:docMk/>
            <pc:sldMk cId="2975279318" sldId="482"/>
            <ac:spMk id="8" creationId="{68EDF2D1-61E7-4016-ABFE-C6D40E463CE3}"/>
          </ac:spMkLst>
        </pc:spChg>
        <pc:graphicFrameChg chg="add mod modGraphic">
          <ac:chgData name="Steve Shellhammer" userId="0e71f22d-ee3e-49c0-82ff-dbc290af8082" providerId="ADAL" clId="{ED74AE49-413F-4C18-A93D-4818AE843540}" dt="2020-09-18T16:01:09.697" v="1112" actId="20577"/>
          <ac:graphicFrameMkLst>
            <pc:docMk/>
            <pc:sldMk cId="2975279318" sldId="482"/>
            <ac:graphicFrameMk id="10" creationId="{CEBCA222-FE15-4DDD-AD4A-17148DDD1592}"/>
          </ac:graphicFrameMkLst>
        </pc:graphicFrameChg>
      </pc:sldChg>
      <pc:sldChg chg="del">
        <pc:chgData name="Steve Shellhammer" userId="0e71f22d-ee3e-49c0-82ff-dbc290af8082" providerId="ADAL" clId="{ED74AE49-413F-4C18-A93D-4818AE843540}" dt="2020-09-17T23:53:27.790" v="24" actId="47"/>
        <pc:sldMkLst>
          <pc:docMk/>
          <pc:sldMk cId="3145523729" sldId="482"/>
        </pc:sldMkLst>
      </pc:sldChg>
      <pc:sldChg chg="del">
        <pc:chgData name="Steve Shellhammer" userId="0e71f22d-ee3e-49c0-82ff-dbc290af8082" providerId="ADAL" clId="{ED74AE49-413F-4C18-A93D-4818AE843540}" dt="2020-09-17T23:53:27.790" v="24" actId="47"/>
        <pc:sldMkLst>
          <pc:docMk/>
          <pc:sldMk cId="323650932" sldId="483"/>
        </pc:sldMkLst>
      </pc:sldChg>
      <pc:sldChg chg="addSp delSp modSp new mod">
        <pc:chgData name="Steve Shellhammer" userId="0e71f22d-ee3e-49c0-82ff-dbc290af8082" providerId="ADAL" clId="{ED74AE49-413F-4C18-A93D-4818AE843540}" dt="2020-10-08T22:49:15.635" v="3075" actId="20577"/>
        <pc:sldMkLst>
          <pc:docMk/>
          <pc:sldMk cId="2288411570" sldId="483"/>
        </pc:sldMkLst>
        <pc:spChg chg="mod">
          <ac:chgData name="Steve Shellhammer" userId="0e71f22d-ee3e-49c0-82ff-dbc290af8082" providerId="ADAL" clId="{ED74AE49-413F-4C18-A93D-4818AE843540}" dt="2020-09-29T23:37:23.727" v="1804" actId="14100"/>
          <ac:spMkLst>
            <pc:docMk/>
            <pc:sldMk cId="2288411570" sldId="483"/>
            <ac:spMk id="2" creationId="{24EEB1EA-6245-4E5A-A2CE-885EEE88BE1D}"/>
          </ac:spMkLst>
        </pc:spChg>
        <pc:spChg chg="del">
          <ac:chgData name="Steve Shellhammer" userId="0e71f22d-ee3e-49c0-82ff-dbc290af8082" providerId="ADAL" clId="{ED74AE49-413F-4C18-A93D-4818AE843540}" dt="2020-09-18T16:12:04.064" v="1269" actId="478"/>
          <ac:spMkLst>
            <pc:docMk/>
            <pc:sldMk cId="2288411570" sldId="483"/>
            <ac:spMk id="3" creationId="{FF478EC9-E78A-4195-B639-3F8E1A30EE8E}"/>
          </ac:spMkLst>
        </pc:spChg>
        <pc:spChg chg="add mod">
          <ac:chgData name="Steve Shellhammer" userId="0e71f22d-ee3e-49c0-82ff-dbc290af8082" providerId="ADAL" clId="{ED74AE49-413F-4C18-A93D-4818AE843540}" dt="2020-09-30T18:06:29.533" v="2188" actId="20577"/>
          <ac:spMkLst>
            <pc:docMk/>
            <pc:sldMk cId="2288411570" sldId="483"/>
            <ac:spMk id="7" creationId="{2C2B590C-1D70-4E1C-9D33-21D777659AA8}"/>
          </ac:spMkLst>
        </pc:spChg>
        <pc:graphicFrameChg chg="add mod modGraphic">
          <ac:chgData name="Steve Shellhammer" userId="0e71f22d-ee3e-49c0-82ff-dbc290af8082" providerId="ADAL" clId="{ED74AE49-413F-4C18-A93D-4818AE843540}" dt="2020-10-08T22:49:15.635" v="3075" actId="20577"/>
          <ac:graphicFrameMkLst>
            <pc:docMk/>
            <pc:sldMk cId="2288411570" sldId="483"/>
            <ac:graphicFrameMk id="8" creationId="{23A827FD-8DFC-40D9-963D-3AE4002A19E0}"/>
          </ac:graphicFrameMkLst>
        </pc:graphicFrameChg>
      </pc:sldChg>
      <pc:sldChg chg="del">
        <pc:chgData name="Steve Shellhammer" userId="0e71f22d-ee3e-49c0-82ff-dbc290af8082" providerId="ADAL" clId="{ED74AE49-413F-4C18-A93D-4818AE843540}" dt="2020-09-17T23:53:27.790" v="24" actId="47"/>
        <pc:sldMkLst>
          <pc:docMk/>
          <pc:sldMk cId="1165083760" sldId="484"/>
        </pc:sldMkLst>
      </pc:sldChg>
      <pc:sldChg chg="modSp new del mod">
        <pc:chgData name="Steve Shellhammer" userId="0e71f22d-ee3e-49c0-82ff-dbc290af8082" providerId="ADAL" clId="{ED74AE49-413F-4C18-A93D-4818AE843540}" dt="2020-09-29T23:37:50.506" v="1847" actId="47"/>
        <pc:sldMkLst>
          <pc:docMk/>
          <pc:sldMk cId="1710601456" sldId="484"/>
        </pc:sldMkLst>
        <pc:spChg chg="mod">
          <ac:chgData name="Steve Shellhammer" userId="0e71f22d-ee3e-49c0-82ff-dbc290af8082" providerId="ADAL" clId="{ED74AE49-413F-4C18-A93D-4818AE843540}" dt="2020-09-29T23:32:48.501" v="1716" actId="14100"/>
          <ac:spMkLst>
            <pc:docMk/>
            <pc:sldMk cId="1710601456" sldId="484"/>
            <ac:spMk id="3" creationId="{B1F8897B-A893-4591-BE7F-4D7AA5756E65}"/>
          </ac:spMkLst>
        </pc:spChg>
      </pc:sldChg>
      <pc:sldChg chg="modSp new mod">
        <pc:chgData name="Steve Shellhammer" userId="0e71f22d-ee3e-49c0-82ff-dbc290af8082" providerId="ADAL" clId="{ED74AE49-413F-4C18-A93D-4818AE843540}" dt="2020-09-30T00:03:08.205" v="2063" actId="20577"/>
        <pc:sldMkLst>
          <pc:docMk/>
          <pc:sldMk cId="1790051191" sldId="484"/>
        </pc:sldMkLst>
        <pc:spChg chg="mod">
          <ac:chgData name="Steve Shellhammer" userId="0e71f22d-ee3e-49c0-82ff-dbc290af8082" providerId="ADAL" clId="{ED74AE49-413F-4C18-A93D-4818AE843540}" dt="2020-09-30T00:02:52.259" v="2056" actId="14100"/>
          <ac:spMkLst>
            <pc:docMk/>
            <pc:sldMk cId="1790051191" sldId="484"/>
            <ac:spMk id="2" creationId="{9D982DB4-0274-46EB-B835-602D889633D9}"/>
          </ac:spMkLst>
        </pc:spChg>
        <pc:spChg chg="mod">
          <ac:chgData name="Steve Shellhammer" userId="0e71f22d-ee3e-49c0-82ff-dbc290af8082" providerId="ADAL" clId="{ED74AE49-413F-4C18-A93D-4818AE843540}" dt="2020-09-30T00:03:08.205" v="2063" actId="20577"/>
          <ac:spMkLst>
            <pc:docMk/>
            <pc:sldMk cId="1790051191" sldId="484"/>
            <ac:spMk id="3" creationId="{09AA718B-282E-4CC9-A944-38227338923D}"/>
          </ac:spMkLst>
        </pc:spChg>
      </pc:sldChg>
      <pc:sldChg chg="modSp add mod">
        <pc:chgData name="Steve Shellhammer" userId="0e71f22d-ee3e-49c0-82ff-dbc290af8082" providerId="ADAL" clId="{ED74AE49-413F-4C18-A93D-4818AE843540}" dt="2020-10-09T16:26:27.647" v="4551" actId="20577"/>
        <pc:sldMkLst>
          <pc:docMk/>
          <pc:sldMk cId="239854975" sldId="485"/>
        </pc:sldMkLst>
        <pc:spChg chg="mod">
          <ac:chgData name="Steve Shellhammer" userId="0e71f22d-ee3e-49c0-82ff-dbc290af8082" providerId="ADAL" clId="{ED74AE49-413F-4C18-A93D-4818AE843540}" dt="2020-10-09T16:10:12.030" v="4025" actId="1076"/>
          <ac:spMkLst>
            <pc:docMk/>
            <pc:sldMk cId="239854975" sldId="485"/>
            <ac:spMk id="2" creationId="{24EEB1EA-6245-4E5A-A2CE-885EEE88BE1D}"/>
          </ac:spMkLst>
        </pc:spChg>
        <pc:spChg chg="mod">
          <ac:chgData name="Steve Shellhammer" userId="0e71f22d-ee3e-49c0-82ff-dbc290af8082" providerId="ADAL" clId="{ED74AE49-413F-4C18-A93D-4818AE843540}" dt="2020-10-09T16:10:54.516" v="4040" actId="14100"/>
          <ac:spMkLst>
            <pc:docMk/>
            <pc:sldMk cId="239854975" sldId="485"/>
            <ac:spMk id="7" creationId="{2C2B590C-1D70-4E1C-9D33-21D777659AA8}"/>
          </ac:spMkLst>
        </pc:spChg>
        <pc:graphicFrameChg chg="mod modGraphic">
          <ac:chgData name="Steve Shellhammer" userId="0e71f22d-ee3e-49c0-82ff-dbc290af8082" providerId="ADAL" clId="{ED74AE49-413F-4C18-A93D-4818AE843540}" dt="2020-10-09T16:26:27.647" v="4551" actId="20577"/>
          <ac:graphicFrameMkLst>
            <pc:docMk/>
            <pc:sldMk cId="239854975" sldId="485"/>
            <ac:graphicFrameMk id="8" creationId="{23A827FD-8DFC-40D9-963D-3AE4002A19E0}"/>
          </ac:graphicFrameMkLst>
        </pc:graphicFrameChg>
      </pc:sldChg>
      <pc:sldChg chg="del">
        <pc:chgData name="Steve Shellhammer" userId="0e71f22d-ee3e-49c0-82ff-dbc290af8082" providerId="ADAL" clId="{ED74AE49-413F-4C18-A93D-4818AE843540}" dt="2020-09-17T23:53:38.667" v="28" actId="47"/>
        <pc:sldMkLst>
          <pc:docMk/>
          <pc:sldMk cId="1334691016" sldId="485"/>
        </pc:sldMkLst>
      </pc:sldChg>
      <pc:sldChg chg="modSp add del mod">
        <pc:chgData name="Steve Shellhammer" userId="0e71f22d-ee3e-49c0-82ff-dbc290af8082" providerId="ADAL" clId="{ED74AE49-413F-4C18-A93D-4818AE843540}" dt="2020-09-30T00:04:19.136" v="2069" actId="47"/>
        <pc:sldMkLst>
          <pc:docMk/>
          <pc:sldMk cId="3952999485" sldId="485"/>
        </pc:sldMkLst>
        <pc:graphicFrameChg chg="modGraphic">
          <ac:chgData name="Steve Shellhammer" userId="0e71f22d-ee3e-49c0-82ff-dbc290af8082" providerId="ADAL" clId="{ED74AE49-413F-4C18-A93D-4818AE843540}" dt="2020-09-30T00:03:32.320" v="2065" actId="6549"/>
          <ac:graphicFrameMkLst>
            <pc:docMk/>
            <pc:sldMk cId="3952999485" sldId="485"/>
            <ac:graphicFrameMk id="8" creationId="{23A827FD-8DFC-40D9-963D-3AE4002A19E0}"/>
          </ac:graphicFrameMkLst>
        </pc:graphicFrameChg>
      </pc:sldChg>
      <pc:sldChg chg="del">
        <pc:chgData name="Steve Shellhammer" userId="0e71f22d-ee3e-49c0-82ff-dbc290af8082" providerId="ADAL" clId="{ED74AE49-413F-4C18-A93D-4818AE843540}" dt="2020-09-17T23:53:27.790" v="24" actId="47"/>
        <pc:sldMkLst>
          <pc:docMk/>
          <pc:sldMk cId="2415202813" sldId="486"/>
        </pc:sldMkLst>
      </pc:sldChg>
      <pc:sldChg chg="addSp delSp modSp new mod">
        <pc:chgData name="Steve Shellhammer" userId="0e71f22d-ee3e-49c0-82ff-dbc290af8082" providerId="ADAL" clId="{ED74AE49-413F-4C18-A93D-4818AE843540}" dt="2020-10-09T16:21:03.387" v="4219" actId="1036"/>
        <pc:sldMkLst>
          <pc:docMk/>
          <pc:sldMk cId="3446185811" sldId="486"/>
        </pc:sldMkLst>
        <pc:spChg chg="mod">
          <ac:chgData name="Steve Shellhammer" userId="0e71f22d-ee3e-49c0-82ff-dbc290af8082" providerId="ADAL" clId="{ED74AE49-413F-4C18-A93D-4818AE843540}" dt="2020-09-30T18:34:55.849" v="2698" actId="404"/>
          <ac:spMkLst>
            <pc:docMk/>
            <pc:sldMk cId="3446185811" sldId="486"/>
            <ac:spMk id="2" creationId="{97026B3C-E27A-4922-85CD-81B2314C5AD1}"/>
          </ac:spMkLst>
        </pc:spChg>
        <pc:spChg chg="del">
          <ac:chgData name="Steve Shellhammer" userId="0e71f22d-ee3e-49c0-82ff-dbc290af8082" providerId="ADAL" clId="{ED74AE49-413F-4C18-A93D-4818AE843540}" dt="2020-09-30T18:35:17.920" v="2699" actId="3680"/>
          <ac:spMkLst>
            <pc:docMk/>
            <pc:sldMk cId="3446185811" sldId="486"/>
            <ac:spMk id="3" creationId="{7558E9E8-AD50-45E3-9BE6-B9B7EF7327D1}"/>
          </ac:spMkLst>
        </pc:spChg>
        <pc:spChg chg="add del mod">
          <ac:chgData name="Steve Shellhammer" userId="0e71f22d-ee3e-49c0-82ff-dbc290af8082" providerId="ADAL" clId="{ED74AE49-413F-4C18-A93D-4818AE843540}" dt="2020-10-09T16:19:52.407" v="4153" actId="478"/>
          <ac:spMkLst>
            <pc:docMk/>
            <pc:sldMk cId="3446185811" sldId="486"/>
            <ac:spMk id="8" creationId="{9F1BD6C8-0E06-4E5A-AFC4-810451E52E34}"/>
          </ac:spMkLst>
        </pc:spChg>
        <pc:graphicFrameChg chg="add mod ord modGraphic">
          <ac:chgData name="Steve Shellhammer" userId="0e71f22d-ee3e-49c0-82ff-dbc290af8082" providerId="ADAL" clId="{ED74AE49-413F-4C18-A93D-4818AE843540}" dt="2020-10-09T16:21:03.387" v="4219" actId="1036"/>
          <ac:graphicFrameMkLst>
            <pc:docMk/>
            <pc:sldMk cId="3446185811" sldId="486"/>
            <ac:graphicFrameMk id="7" creationId="{D5E95D89-708C-4B49-A55F-CCEAB243C4B8}"/>
          </ac:graphicFrameMkLst>
        </pc:graphicFrameChg>
      </pc:sldChg>
      <pc:sldChg chg="del">
        <pc:chgData name="Steve Shellhammer" userId="0e71f22d-ee3e-49c0-82ff-dbc290af8082" providerId="ADAL" clId="{ED74AE49-413F-4C18-A93D-4818AE843540}" dt="2020-09-17T23:53:27.790" v="24" actId="47"/>
        <pc:sldMkLst>
          <pc:docMk/>
          <pc:sldMk cId="675243109" sldId="487"/>
        </pc:sldMkLst>
      </pc:sldChg>
      <pc:sldChg chg="modSp new del mod">
        <pc:chgData name="Steve Shellhammer" userId="0e71f22d-ee3e-49c0-82ff-dbc290af8082" providerId="ADAL" clId="{ED74AE49-413F-4C18-A93D-4818AE843540}" dt="2020-09-30T18:41:03.140" v="3027" actId="47"/>
        <pc:sldMkLst>
          <pc:docMk/>
          <pc:sldMk cId="2266658147" sldId="487"/>
        </pc:sldMkLst>
        <pc:spChg chg="mod">
          <ac:chgData name="Steve Shellhammer" userId="0e71f22d-ee3e-49c0-82ff-dbc290af8082" providerId="ADAL" clId="{ED74AE49-413F-4C18-A93D-4818AE843540}" dt="2020-09-30T18:40:31.874" v="3017" actId="14100"/>
          <ac:spMkLst>
            <pc:docMk/>
            <pc:sldMk cId="2266658147" sldId="487"/>
            <ac:spMk id="3" creationId="{32C90941-07D4-4D1D-828B-8B327D358D84}"/>
          </ac:spMkLst>
        </pc:spChg>
      </pc:sldChg>
      <pc:sldChg chg="addSp delSp modSp new mod">
        <pc:chgData name="Steve Shellhammer" userId="0e71f22d-ee3e-49c0-82ff-dbc290af8082" providerId="ADAL" clId="{ED74AE49-413F-4C18-A93D-4818AE843540}" dt="2020-10-09T00:25:22.317" v="3896" actId="1076"/>
        <pc:sldMkLst>
          <pc:docMk/>
          <pc:sldMk cId="3764238631" sldId="487"/>
        </pc:sldMkLst>
        <pc:spChg chg="mod">
          <ac:chgData name="Steve Shellhammer" userId="0e71f22d-ee3e-49c0-82ff-dbc290af8082" providerId="ADAL" clId="{ED74AE49-413F-4C18-A93D-4818AE843540}" dt="2020-10-08T22:52:28.838" v="3151" actId="404"/>
          <ac:spMkLst>
            <pc:docMk/>
            <pc:sldMk cId="3764238631" sldId="487"/>
            <ac:spMk id="2" creationId="{4989B90D-9847-4F49-B216-7670369E72C2}"/>
          </ac:spMkLst>
        </pc:spChg>
        <pc:spChg chg="mod">
          <ac:chgData name="Steve Shellhammer" userId="0e71f22d-ee3e-49c0-82ff-dbc290af8082" providerId="ADAL" clId="{ED74AE49-413F-4C18-A93D-4818AE843540}" dt="2020-10-09T00:11:38.987" v="3348" actId="14100"/>
          <ac:spMkLst>
            <pc:docMk/>
            <pc:sldMk cId="3764238631" sldId="487"/>
            <ac:spMk id="3" creationId="{7C8819EC-BB46-4FEC-AD6E-6EB4003F71BF}"/>
          </ac:spMkLst>
        </pc:spChg>
        <pc:picChg chg="add del mod">
          <ac:chgData name="Steve Shellhammer" userId="0e71f22d-ee3e-49c0-82ff-dbc290af8082" providerId="ADAL" clId="{ED74AE49-413F-4C18-A93D-4818AE843540}" dt="2020-10-08T22:53:18.673" v="3160" actId="478"/>
          <ac:picMkLst>
            <pc:docMk/>
            <pc:sldMk cId="3764238631" sldId="487"/>
            <ac:picMk id="7" creationId="{584CF5F4-2A4B-4CFA-B6A4-895034FF3F6D}"/>
          </ac:picMkLst>
        </pc:picChg>
        <pc:picChg chg="del mod">
          <ac:chgData name="Steve Shellhammer" userId="0e71f22d-ee3e-49c0-82ff-dbc290af8082" providerId="ADAL" clId="{ED74AE49-413F-4C18-A93D-4818AE843540}" dt="2020-10-09T00:25:05.874" v="3894" actId="478"/>
          <ac:picMkLst>
            <pc:docMk/>
            <pc:sldMk cId="3764238631" sldId="487"/>
            <ac:picMk id="8" creationId="{B7BCBE0F-4FC1-4040-ADB6-BBC270020991}"/>
          </ac:picMkLst>
        </pc:picChg>
        <pc:picChg chg="mod">
          <ac:chgData name="Steve Shellhammer" userId="0e71f22d-ee3e-49c0-82ff-dbc290af8082" providerId="ADAL" clId="{ED74AE49-413F-4C18-A93D-4818AE843540}" dt="2020-10-09T00:25:22.317" v="3896" actId="1076"/>
          <ac:picMkLst>
            <pc:docMk/>
            <pc:sldMk cId="3764238631" sldId="487"/>
            <ac:picMk id="9" creationId="{DF08FEEE-65C9-432F-A6B3-15737EA8B4EF}"/>
          </ac:picMkLst>
        </pc:picChg>
      </pc:sldChg>
      <pc:sldChg chg="del">
        <pc:chgData name="Steve Shellhammer" userId="0e71f22d-ee3e-49c0-82ff-dbc290af8082" providerId="ADAL" clId="{ED74AE49-413F-4C18-A93D-4818AE843540}" dt="2020-09-17T23:53:27.790" v="24" actId="47"/>
        <pc:sldMkLst>
          <pc:docMk/>
          <pc:sldMk cId="3208908905" sldId="488"/>
        </pc:sldMkLst>
      </pc:sldChg>
      <pc:sldChg chg="delSp modSp new mod">
        <pc:chgData name="Steve Shellhammer" userId="0e71f22d-ee3e-49c0-82ff-dbc290af8082" providerId="ADAL" clId="{ED74AE49-413F-4C18-A93D-4818AE843540}" dt="2020-10-09T16:02:20.586" v="3911" actId="1076"/>
        <pc:sldMkLst>
          <pc:docMk/>
          <pc:sldMk cId="3454468360" sldId="488"/>
        </pc:sldMkLst>
        <pc:spChg chg="mod">
          <ac:chgData name="Steve Shellhammer" userId="0e71f22d-ee3e-49c0-82ff-dbc290af8082" providerId="ADAL" clId="{ED74AE49-413F-4C18-A93D-4818AE843540}" dt="2020-10-08T22:52:36.417" v="3152" actId="20577"/>
          <ac:spMkLst>
            <pc:docMk/>
            <pc:sldMk cId="3454468360" sldId="488"/>
            <ac:spMk id="2" creationId="{082B2151-97BA-40A1-88C5-95797F4006E8}"/>
          </ac:spMkLst>
        </pc:spChg>
        <pc:spChg chg="mod">
          <ac:chgData name="Steve Shellhammer" userId="0e71f22d-ee3e-49c0-82ff-dbc290af8082" providerId="ADAL" clId="{ED74AE49-413F-4C18-A93D-4818AE843540}" dt="2020-10-09T16:01:49.660" v="3909" actId="20577"/>
          <ac:spMkLst>
            <pc:docMk/>
            <pc:sldMk cId="3454468360" sldId="488"/>
            <ac:spMk id="3" creationId="{D62DF583-1910-432F-91CE-56D6424FE663}"/>
          </ac:spMkLst>
        </pc:spChg>
        <pc:picChg chg="del mod">
          <ac:chgData name="Steve Shellhammer" userId="0e71f22d-ee3e-49c0-82ff-dbc290af8082" providerId="ADAL" clId="{ED74AE49-413F-4C18-A93D-4818AE843540}" dt="2020-10-08T22:55:48.383" v="3206" actId="478"/>
          <ac:picMkLst>
            <pc:docMk/>
            <pc:sldMk cId="3454468360" sldId="488"/>
            <ac:picMk id="7" creationId="{8616A9DF-1EFC-463C-B3D9-307099543E53}"/>
          </ac:picMkLst>
        </pc:picChg>
        <pc:picChg chg="mod">
          <ac:chgData name="Steve Shellhammer" userId="0e71f22d-ee3e-49c0-82ff-dbc290af8082" providerId="ADAL" clId="{ED74AE49-413F-4C18-A93D-4818AE843540}" dt="2020-10-09T16:02:20.586" v="3911" actId="1076"/>
          <ac:picMkLst>
            <pc:docMk/>
            <pc:sldMk cId="3454468360" sldId="488"/>
            <ac:picMk id="8" creationId="{4C56CAFB-362F-480E-9412-55266999522F}"/>
          </ac:picMkLst>
        </pc:picChg>
      </pc:sldChg>
      <pc:sldChg chg="del">
        <pc:chgData name="Steve Shellhammer" userId="0e71f22d-ee3e-49c0-82ff-dbc290af8082" providerId="ADAL" clId="{ED74AE49-413F-4C18-A93D-4818AE843540}" dt="2020-09-17T23:53:27.790" v="24" actId="47"/>
        <pc:sldMkLst>
          <pc:docMk/>
          <pc:sldMk cId="847141214" sldId="489"/>
        </pc:sldMkLst>
      </pc:sldChg>
      <pc:sldChg chg="addSp delSp modSp add mod">
        <pc:chgData name="Steve Shellhammer" userId="0e71f22d-ee3e-49c0-82ff-dbc290af8082" providerId="ADAL" clId="{ED74AE49-413F-4C18-A93D-4818AE843540}" dt="2020-10-09T16:06:16.784" v="3924" actId="20577"/>
        <pc:sldMkLst>
          <pc:docMk/>
          <pc:sldMk cId="4254195244" sldId="489"/>
        </pc:sldMkLst>
        <pc:spChg chg="mod">
          <ac:chgData name="Steve Shellhammer" userId="0e71f22d-ee3e-49c0-82ff-dbc290af8082" providerId="ADAL" clId="{ED74AE49-413F-4C18-A93D-4818AE843540}" dt="2020-10-09T16:06:16.784" v="3924" actId="20577"/>
          <ac:spMkLst>
            <pc:docMk/>
            <pc:sldMk cId="4254195244" sldId="489"/>
            <ac:spMk id="2" creationId="{082B2151-97BA-40A1-88C5-95797F4006E8}"/>
          </ac:spMkLst>
        </pc:spChg>
        <pc:spChg chg="del">
          <ac:chgData name="Steve Shellhammer" userId="0e71f22d-ee3e-49c0-82ff-dbc290af8082" providerId="ADAL" clId="{ED74AE49-413F-4C18-A93D-4818AE843540}" dt="2020-10-09T00:13:40.276" v="3447" actId="478"/>
          <ac:spMkLst>
            <pc:docMk/>
            <pc:sldMk cId="4254195244" sldId="489"/>
            <ac:spMk id="3" creationId="{D62DF583-1910-432F-91CE-56D6424FE663}"/>
          </ac:spMkLst>
        </pc:spChg>
        <pc:spChg chg="add del mod">
          <ac:chgData name="Steve Shellhammer" userId="0e71f22d-ee3e-49c0-82ff-dbc290af8082" providerId="ADAL" clId="{ED74AE49-413F-4C18-A93D-4818AE843540}" dt="2020-10-09T00:13:43.710" v="3449" actId="478"/>
          <ac:spMkLst>
            <pc:docMk/>
            <pc:sldMk cId="4254195244" sldId="489"/>
            <ac:spMk id="10" creationId="{39A314C2-17D6-4ECC-A336-35FA4D2E1A18}"/>
          </ac:spMkLst>
        </pc:spChg>
        <pc:spChg chg="add mod">
          <ac:chgData name="Steve Shellhammer" userId="0e71f22d-ee3e-49c0-82ff-dbc290af8082" providerId="ADAL" clId="{ED74AE49-413F-4C18-A93D-4818AE843540}" dt="2020-10-09T16:02:35.070" v="3915" actId="20577"/>
          <ac:spMkLst>
            <pc:docMk/>
            <pc:sldMk cId="4254195244" sldId="489"/>
            <ac:spMk id="11" creationId="{4799191B-262C-4DD6-9314-79A029782901}"/>
          </ac:spMkLst>
        </pc:spChg>
        <pc:picChg chg="mod">
          <ac:chgData name="Steve Shellhammer" userId="0e71f22d-ee3e-49c0-82ff-dbc290af8082" providerId="ADAL" clId="{ED74AE49-413F-4C18-A93D-4818AE843540}" dt="2020-10-08T23:54:13.519" v="3219" actId="1076"/>
          <ac:picMkLst>
            <pc:docMk/>
            <pc:sldMk cId="4254195244" sldId="489"/>
            <ac:picMk id="7" creationId="{3169A4A2-58EA-4D6A-8965-ED11C40BF6C8}"/>
          </ac:picMkLst>
        </pc:picChg>
        <pc:picChg chg="del">
          <ac:chgData name="Steve Shellhammer" userId="0e71f22d-ee3e-49c0-82ff-dbc290af8082" providerId="ADAL" clId="{ED74AE49-413F-4C18-A93D-4818AE843540}" dt="2020-10-08T23:53:53.634" v="3217" actId="478"/>
          <ac:picMkLst>
            <pc:docMk/>
            <pc:sldMk cId="4254195244" sldId="489"/>
            <ac:picMk id="8" creationId="{4C56CAFB-362F-480E-9412-55266999522F}"/>
          </ac:picMkLst>
        </pc:picChg>
      </pc:sldChg>
      <pc:sldChg chg="del">
        <pc:chgData name="Steve Shellhammer" userId="0e71f22d-ee3e-49c0-82ff-dbc290af8082" providerId="ADAL" clId="{ED74AE49-413F-4C18-A93D-4818AE843540}" dt="2020-09-17T23:53:38.667" v="28" actId="47"/>
        <pc:sldMkLst>
          <pc:docMk/>
          <pc:sldMk cId="506027600" sldId="490"/>
        </pc:sldMkLst>
      </pc:sldChg>
      <pc:sldChg chg="delSp modSp add mod ord">
        <pc:chgData name="Steve Shellhammer" userId="0e71f22d-ee3e-49c0-82ff-dbc290af8082" providerId="ADAL" clId="{ED74AE49-413F-4C18-A93D-4818AE843540}" dt="2020-10-09T00:25:44.688" v="3900" actId="20577"/>
        <pc:sldMkLst>
          <pc:docMk/>
          <pc:sldMk cId="3514583303" sldId="490"/>
        </pc:sldMkLst>
        <pc:spChg chg="mod">
          <ac:chgData name="Steve Shellhammer" userId="0e71f22d-ee3e-49c0-82ff-dbc290af8082" providerId="ADAL" clId="{ED74AE49-413F-4C18-A93D-4818AE843540}" dt="2020-10-09T00:23:45.252" v="3822" actId="20577"/>
          <ac:spMkLst>
            <pc:docMk/>
            <pc:sldMk cId="3514583303" sldId="490"/>
            <ac:spMk id="2" creationId="{082B2151-97BA-40A1-88C5-95797F4006E8}"/>
          </ac:spMkLst>
        </pc:spChg>
        <pc:spChg chg="mod">
          <ac:chgData name="Steve Shellhammer" userId="0e71f22d-ee3e-49c0-82ff-dbc290af8082" providerId="ADAL" clId="{ED74AE49-413F-4C18-A93D-4818AE843540}" dt="2020-10-09T00:25:44.688" v="3900" actId="20577"/>
          <ac:spMkLst>
            <pc:docMk/>
            <pc:sldMk cId="3514583303" sldId="490"/>
            <ac:spMk id="3" creationId="{D62DF583-1910-432F-91CE-56D6424FE663}"/>
          </ac:spMkLst>
        </pc:spChg>
        <pc:picChg chg="del">
          <ac:chgData name="Steve Shellhammer" userId="0e71f22d-ee3e-49c0-82ff-dbc290af8082" providerId="ADAL" clId="{ED74AE49-413F-4C18-A93D-4818AE843540}" dt="2020-10-08T23:54:31.434" v="3221" actId="478"/>
          <ac:picMkLst>
            <pc:docMk/>
            <pc:sldMk cId="3514583303" sldId="490"/>
            <ac:picMk id="7" creationId="{3169A4A2-58EA-4D6A-8965-ED11C40BF6C8}"/>
          </ac:picMkLst>
        </pc:picChg>
        <pc:picChg chg="del mod">
          <ac:chgData name="Steve Shellhammer" userId="0e71f22d-ee3e-49c0-82ff-dbc290af8082" providerId="ADAL" clId="{ED74AE49-413F-4C18-A93D-4818AE843540}" dt="2020-10-09T00:23:20.324" v="3818" actId="478"/>
          <ac:picMkLst>
            <pc:docMk/>
            <pc:sldMk cId="3514583303" sldId="490"/>
            <ac:picMk id="8" creationId="{E984A64F-FFC0-462B-BA25-DE120571926B}"/>
          </ac:picMkLst>
        </pc:picChg>
        <pc:picChg chg="mod">
          <ac:chgData name="Steve Shellhammer" userId="0e71f22d-ee3e-49c0-82ff-dbc290af8082" providerId="ADAL" clId="{ED74AE49-413F-4C18-A93D-4818AE843540}" dt="2020-10-09T00:23:43.329" v="3821" actId="1076"/>
          <ac:picMkLst>
            <pc:docMk/>
            <pc:sldMk cId="3514583303" sldId="490"/>
            <ac:picMk id="9" creationId="{2311F3E7-32E3-4E6D-82CD-94DDE8241504}"/>
          </ac:picMkLst>
        </pc:picChg>
      </pc:sldChg>
      <pc:sldChg chg="del">
        <pc:chgData name="Steve Shellhammer" userId="0e71f22d-ee3e-49c0-82ff-dbc290af8082" providerId="ADAL" clId="{ED74AE49-413F-4C18-A93D-4818AE843540}" dt="2020-09-17T23:53:38.667" v="28" actId="47"/>
        <pc:sldMkLst>
          <pc:docMk/>
          <pc:sldMk cId="313986917" sldId="491"/>
        </pc:sldMkLst>
      </pc:sldChg>
      <pc:sldChg chg="delSp modSp add mod">
        <pc:chgData name="Steve Shellhammer" userId="0e71f22d-ee3e-49c0-82ff-dbc290af8082" providerId="ADAL" clId="{ED74AE49-413F-4C18-A93D-4818AE843540}" dt="2020-10-09T00:27:15.526" v="3905" actId="1076"/>
        <pc:sldMkLst>
          <pc:docMk/>
          <pc:sldMk cId="2033409932" sldId="491"/>
        </pc:sldMkLst>
        <pc:spChg chg="mod">
          <ac:chgData name="Steve Shellhammer" userId="0e71f22d-ee3e-49c0-82ff-dbc290af8082" providerId="ADAL" clId="{ED74AE49-413F-4C18-A93D-4818AE843540}" dt="2020-10-08T23:57:08.411" v="3247" actId="20577"/>
          <ac:spMkLst>
            <pc:docMk/>
            <pc:sldMk cId="2033409932" sldId="491"/>
            <ac:spMk id="2" creationId="{082B2151-97BA-40A1-88C5-95797F4006E8}"/>
          </ac:spMkLst>
        </pc:spChg>
        <pc:spChg chg="mod">
          <ac:chgData name="Steve Shellhammer" userId="0e71f22d-ee3e-49c0-82ff-dbc290af8082" providerId="ADAL" clId="{ED74AE49-413F-4C18-A93D-4818AE843540}" dt="2020-10-09T00:14:23.849" v="3498" actId="20577"/>
          <ac:spMkLst>
            <pc:docMk/>
            <pc:sldMk cId="2033409932" sldId="491"/>
            <ac:spMk id="3" creationId="{D62DF583-1910-432F-91CE-56D6424FE663}"/>
          </ac:spMkLst>
        </pc:spChg>
        <pc:picChg chg="del">
          <ac:chgData name="Steve Shellhammer" userId="0e71f22d-ee3e-49c0-82ff-dbc290af8082" providerId="ADAL" clId="{ED74AE49-413F-4C18-A93D-4818AE843540}" dt="2020-10-08T23:56:10.579" v="3237" actId="478"/>
          <ac:picMkLst>
            <pc:docMk/>
            <pc:sldMk cId="2033409932" sldId="491"/>
            <ac:picMk id="7" creationId="{3169A4A2-58EA-4D6A-8965-ED11C40BF6C8}"/>
          </ac:picMkLst>
        </pc:picChg>
        <pc:picChg chg="del mod">
          <ac:chgData name="Steve Shellhammer" userId="0e71f22d-ee3e-49c0-82ff-dbc290af8082" providerId="ADAL" clId="{ED74AE49-413F-4C18-A93D-4818AE843540}" dt="2020-10-09T00:26:49.839" v="3901" actId="478"/>
          <ac:picMkLst>
            <pc:docMk/>
            <pc:sldMk cId="2033409932" sldId="491"/>
            <ac:picMk id="8" creationId="{F67C116F-6C44-462C-8CC2-111DB469B63A}"/>
          </ac:picMkLst>
        </pc:picChg>
        <pc:picChg chg="mod">
          <ac:chgData name="Steve Shellhammer" userId="0e71f22d-ee3e-49c0-82ff-dbc290af8082" providerId="ADAL" clId="{ED74AE49-413F-4C18-A93D-4818AE843540}" dt="2020-10-09T00:27:15.526" v="3905" actId="1076"/>
          <ac:picMkLst>
            <pc:docMk/>
            <pc:sldMk cId="2033409932" sldId="491"/>
            <ac:picMk id="9" creationId="{B4AF6DB8-1984-4DDC-974C-A45EEA2BF177}"/>
          </ac:picMkLst>
        </pc:picChg>
      </pc:sldChg>
      <pc:sldChg chg="del">
        <pc:chgData name="Steve Shellhammer" userId="0e71f22d-ee3e-49c0-82ff-dbc290af8082" providerId="ADAL" clId="{ED74AE49-413F-4C18-A93D-4818AE843540}" dt="2020-09-17T23:53:27.790" v="24" actId="47"/>
        <pc:sldMkLst>
          <pc:docMk/>
          <pc:sldMk cId="2263938305" sldId="492"/>
        </pc:sldMkLst>
      </pc:sldChg>
      <pc:sldChg chg="delSp modSp add mod">
        <pc:chgData name="Steve Shellhammer" userId="0e71f22d-ee3e-49c0-82ff-dbc290af8082" providerId="ADAL" clId="{ED74AE49-413F-4C18-A93D-4818AE843540}" dt="2020-10-09T16:08:21.189" v="3928" actId="1076"/>
        <pc:sldMkLst>
          <pc:docMk/>
          <pc:sldMk cId="3912687455" sldId="492"/>
        </pc:sldMkLst>
        <pc:spChg chg="mod">
          <ac:chgData name="Steve Shellhammer" userId="0e71f22d-ee3e-49c0-82ff-dbc290af8082" providerId="ADAL" clId="{ED74AE49-413F-4C18-A93D-4818AE843540}" dt="2020-10-08T23:59:21.337" v="3268" actId="403"/>
          <ac:spMkLst>
            <pc:docMk/>
            <pc:sldMk cId="3912687455" sldId="492"/>
            <ac:spMk id="2" creationId="{082B2151-97BA-40A1-88C5-95797F4006E8}"/>
          </ac:spMkLst>
        </pc:spChg>
        <pc:spChg chg="mod">
          <ac:chgData name="Steve Shellhammer" userId="0e71f22d-ee3e-49c0-82ff-dbc290af8082" providerId="ADAL" clId="{ED74AE49-413F-4C18-A93D-4818AE843540}" dt="2020-10-09T00:21:30.187" v="3817" actId="20577"/>
          <ac:spMkLst>
            <pc:docMk/>
            <pc:sldMk cId="3912687455" sldId="492"/>
            <ac:spMk id="3" creationId="{D62DF583-1910-432F-91CE-56D6424FE663}"/>
          </ac:spMkLst>
        </pc:spChg>
        <pc:picChg chg="del mod">
          <ac:chgData name="Steve Shellhammer" userId="0e71f22d-ee3e-49c0-82ff-dbc290af8082" providerId="ADAL" clId="{ED74AE49-413F-4C18-A93D-4818AE843540}" dt="2020-10-09T00:07:20.696" v="3296" actId="478"/>
          <ac:picMkLst>
            <pc:docMk/>
            <pc:sldMk cId="3912687455" sldId="492"/>
            <ac:picMk id="7" creationId="{0EE734E3-661B-49EC-9ADC-E1687AEA460F}"/>
          </ac:picMkLst>
        </pc:picChg>
        <pc:picChg chg="mod">
          <ac:chgData name="Steve Shellhammer" userId="0e71f22d-ee3e-49c0-82ff-dbc290af8082" providerId="ADAL" clId="{ED74AE49-413F-4C18-A93D-4818AE843540}" dt="2020-10-09T16:08:21.189" v="3928" actId="1076"/>
          <ac:picMkLst>
            <pc:docMk/>
            <pc:sldMk cId="3912687455" sldId="492"/>
            <ac:picMk id="7" creationId="{BBE3F555-F70E-4875-90C5-D54D2476A680}"/>
          </ac:picMkLst>
        </pc:picChg>
        <pc:picChg chg="del">
          <ac:chgData name="Steve Shellhammer" userId="0e71f22d-ee3e-49c0-82ff-dbc290af8082" providerId="ADAL" clId="{ED74AE49-413F-4C18-A93D-4818AE843540}" dt="2020-10-08T23:57:44.876" v="3253" actId="478"/>
          <ac:picMkLst>
            <pc:docMk/>
            <pc:sldMk cId="3912687455" sldId="492"/>
            <ac:picMk id="8" creationId="{F67C116F-6C44-462C-8CC2-111DB469B63A}"/>
          </ac:picMkLst>
        </pc:picChg>
        <pc:picChg chg="del">
          <ac:chgData name="Steve Shellhammer" userId="0e71f22d-ee3e-49c0-82ff-dbc290af8082" providerId="ADAL" clId="{ED74AE49-413F-4C18-A93D-4818AE843540}" dt="2020-10-09T00:07:35.095" v="3297"/>
          <ac:picMkLst>
            <pc:docMk/>
            <pc:sldMk cId="3912687455" sldId="492"/>
            <ac:picMk id="9" creationId="{563CACBE-457E-4933-ACD9-8BDA9BE49E5B}"/>
          </ac:picMkLst>
        </pc:picChg>
        <pc:picChg chg="del">
          <ac:chgData name="Steve Shellhammer" userId="0e71f22d-ee3e-49c0-82ff-dbc290af8082" providerId="ADAL" clId="{ED74AE49-413F-4C18-A93D-4818AE843540}" dt="2020-10-09T00:07:46.840" v="3298" actId="478"/>
          <ac:picMkLst>
            <pc:docMk/>
            <pc:sldMk cId="3912687455" sldId="492"/>
            <ac:picMk id="10" creationId="{696A280A-24AA-4397-BCD6-2F73FA963A78}"/>
          </ac:picMkLst>
        </pc:picChg>
        <pc:picChg chg="del mod">
          <ac:chgData name="Steve Shellhammer" userId="0e71f22d-ee3e-49c0-82ff-dbc290af8082" providerId="ADAL" clId="{ED74AE49-413F-4C18-A93D-4818AE843540}" dt="2020-10-09T16:07:59.851" v="3925" actId="478"/>
          <ac:picMkLst>
            <pc:docMk/>
            <pc:sldMk cId="3912687455" sldId="492"/>
            <ac:picMk id="11" creationId="{39596136-F159-41E5-BEF2-75436C8F9EF4}"/>
          </ac:picMkLst>
        </pc:picChg>
      </pc:sldChg>
      <pc:sldChg chg="delSp modSp add mod">
        <pc:chgData name="Steve Shellhammer" userId="0e71f22d-ee3e-49c0-82ff-dbc290af8082" providerId="ADAL" clId="{ED74AE49-413F-4C18-A93D-4818AE843540}" dt="2020-10-09T16:03:35.018" v="3917" actId="1076"/>
        <pc:sldMkLst>
          <pc:docMk/>
          <pc:sldMk cId="3267503242" sldId="493"/>
        </pc:sldMkLst>
        <pc:spChg chg="mod">
          <ac:chgData name="Steve Shellhammer" userId="0e71f22d-ee3e-49c0-82ff-dbc290af8082" providerId="ADAL" clId="{ED74AE49-413F-4C18-A93D-4818AE843540}" dt="2020-10-09T00:01:11.590" v="3293" actId="404"/>
          <ac:spMkLst>
            <pc:docMk/>
            <pc:sldMk cId="3267503242" sldId="493"/>
            <ac:spMk id="2" creationId="{082B2151-97BA-40A1-88C5-95797F4006E8}"/>
          </ac:spMkLst>
        </pc:spChg>
        <pc:spChg chg="mod">
          <ac:chgData name="Steve Shellhammer" userId="0e71f22d-ee3e-49c0-82ff-dbc290af8082" providerId="ADAL" clId="{ED74AE49-413F-4C18-A93D-4818AE843540}" dt="2020-10-09T00:20:00.936" v="3756" actId="14100"/>
          <ac:spMkLst>
            <pc:docMk/>
            <pc:sldMk cId="3267503242" sldId="493"/>
            <ac:spMk id="3" creationId="{D62DF583-1910-432F-91CE-56D6424FE663}"/>
          </ac:spMkLst>
        </pc:spChg>
        <pc:picChg chg="del">
          <ac:chgData name="Steve Shellhammer" userId="0e71f22d-ee3e-49c0-82ff-dbc290af8082" providerId="ADAL" clId="{ED74AE49-413F-4C18-A93D-4818AE843540}" dt="2020-10-09T00:00:33.472" v="3282" actId="478"/>
          <ac:picMkLst>
            <pc:docMk/>
            <pc:sldMk cId="3267503242" sldId="493"/>
            <ac:picMk id="7" creationId="{0EE734E3-661B-49EC-9ADC-E1687AEA460F}"/>
          </ac:picMkLst>
        </pc:picChg>
        <pc:picChg chg="mod">
          <ac:chgData name="Steve Shellhammer" userId="0e71f22d-ee3e-49c0-82ff-dbc290af8082" providerId="ADAL" clId="{ED74AE49-413F-4C18-A93D-4818AE843540}" dt="2020-10-09T16:03:35.018" v="3917" actId="1076"/>
          <ac:picMkLst>
            <pc:docMk/>
            <pc:sldMk cId="3267503242" sldId="493"/>
            <ac:picMk id="8" creationId="{3B8BE99E-708B-4AA3-8300-816DF1C8E357}"/>
          </ac:picMkLst>
        </pc:picChg>
      </pc:sldChg>
      <pc:sldChg chg="del">
        <pc:chgData name="Steve Shellhammer" userId="0e71f22d-ee3e-49c0-82ff-dbc290af8082" providerId="ADAL" clId="{ED74AE49-413F-4C18-A93D-4818AE843540}" dt="2020-09-17T23:53:27.790" v="24" actId="47"/>
        <pc:sldMkLst>
          <pc:docMk/>
          <pc:sldMk cId="3297841625" sldId="493"/>
        </pc:sldMkLst>
      </pc:sldChg>
      <pc:sldChg chg="del">
        <pc:chgData name="Steve Shellhammer" userId="0e71f22d-ee3e-49c0-82ff-dbc290af8082" providerId="ADAL" clId="{ED74AE49-413F-4C18-A93D-4818AE843540}" dt="2020-09-17T23:53:27.790" v="24" actId="47"/>
        <pc:sldMkLst>
          <pc:docMk/>
          <pc:sldMk cId="346948756" sldId="494"/>
        </pc:sldMkLst>
      </pc:sldChg>
      <pc:sldChg chg="delSp modSp add mod">
        <pc:chgData name="Steve Shellhammer" userId="0e71f22d-ee3e-49c0-82ff-dbc290af8082" providerId="ADAL" clId="{ED74AE49-413F-4C18-A93D-4818AE843540}" dt="2020-10-09T16:18:07.740" v="4070" actId="1076"/>
        <pc:sldMkLst>
          <pc:docMk/>
          <pc:sldMk cId="1545545651" sldId="494"/>
        </pc:sldMkLst>
        <pc:spChg chg="mod">
          <ac:chgData name="Steve Shellhammer" userId="0e71f22d-ee3e-49c0-82ff-dbc290af8082" providerId="ADAL" clId="{ED74AE49-413F-4C18-A93D-4818AE843540}" dt="2020-10-09T00:09:50.054" v="3306" actId="20577"/>
          <ac:spMkLst>
            <pc:docMk/>
            <pc:sldMk cId="1545545651" sldId="494"/>
            <ac:spMk id="2" creationId="{082B2151-97BA-40A1-88C5-95797F4006E8}"/>
          </ac:spMkLst>
        </pc:spChg>
        <pc:spChg chg="mod">
          <ac:chgData name="Steve Shellhammer" userId="0e71f22d-ee3e-49c0-82ff-dbc290af8082" providerId="ADAL" clId="{ED74AE49-413F-4C18-A93D-4818AE843540}" dt="2020-10-09T00:21:13.123" v="3813" actId="1076"/>
          <ac:spMkLst>
            <pc:docMk/>
            <pc:sldMk cId="1545545651" sldId="494"/>
            <ac:spMk id="3" creationId="{D62DF583-1910-432F-91CE-56D6424FE663}"/>
          </ac:spMkLst>
        </pc:spChg>
        <pc:picChg chg="del mod">
          <ac:chgData name="Steve Shellhammer" userId="0e71f22d-ee3e-49c0-82ff-dbc290af8082" providerId="ADAL" clId="{ED74AE49-413F-4C18-A93D-4818AE843540}" dt="2020-10-09T16:17:52.152" v="4068" actId="478"/>
          <ac:picMkLst>
            <pc:docMk/>
            <pc:sldMk cId="1545545651" sldId="494"/>
            <ac:picMk id="7" creationId="{90F65E59-780A-4B0F-9780-4049BBC7452E}"/>
          </ac:picMkLst>
        </pc:picChg>
        <pc:picChg chg="mod">
          <ac:chgData name="Steve Shellhammer" userId="0e71f22d-ee3e-49c0-82ff-dbc290af8082" providerId="ADAL" clId="{ED74AE49-413F-4C18-A93D-4818AE843540}" dt="2020-10-09T16:18:07.740" v="4070" actId="1076"/>
          <ac:picMkLst>
            <pc:docMk/>
            <pc:sldMk cId="1545545651" sldId="494"/>
            <ac:picMk id="8" creationId="{1C9876AC-BAB1-400A-8FBC-D61FE3494288}"/>
          </ac:picMkLst>
        </pc:picChg>
        <pc:picChg chg="del">
          <ac:chgData name="Steve Shellhammer" userId="0e71f22d-ee3e-49c0-82ff-dbc290af8082" providerId="ADAL" clId="{ED74AE49-413F-4C18-A93D-4818AE843540}" dt="2020-10-09T00:03:28.400" v="3295" actId="478"/>
          <ac:picMkLst>
            <pc:docMk/>
            <pc:sldMk cId="1545545651" sldId="494"/>
            <ac:picMk id="8" creationId="{3B8BE99E-708B-4AA3-8300-816DF1C8E357}"/>
          </ac:picMkLst>
        </pc:picChg>
      </pc:sldChg>
      <pc:sldChg chg="delSp modSp add mod">
        <pc:chgData name="Steve Shellhammer" userId="0e71f22d-ee3e-49c0-82ff-dbc290af8082" providerId="ADAL" clId="{ED74AE49-413F-4C18-A93D-4818AE843540}" dt="2020-10-09T16:15:12.626" v="4067" actId="14100"/>
        <pc:sldMkLst>
          <pc:docMk/>
          <pc:sldMk cId="1836799658" sldId="495"/>
        </pc:sldMkLst>
        <pc:spChg chg="mod">
          <ac:chgData name="Steve Shellhammer" userId="0e71f22d-ee3e-49c0-82ff-dbc290af8082" providerId="ADAL" clId="{ED74AE49-413F-4C18-A93D-4818AE843540}" dt="2020-10-09T00:10:18.390" v="3319" actId="20577"/>
          <ac:spMkLst>
            <pc:docMk/>
            <pc:sldMk cId="1836799658" sldId="495"/>
            <ac:spMk id="2" creationId="{082B2151-97BA-40A1-88C5-95797F4006E8}"/>
          </ac:spMkLst>
        </pc:spChg>
        <pc:spChg chg="mod">
          <ac:chgData name="Steve Shellhammer" userId="0e71f22d-ee3e-49c0-82ff-dbc290af8082" providerId="ADAL" clId="{ED74AE49-413F-4C18-A93D-4818AE843540}" dt="2020-10-09T16:15:12.626" v="4067" actId="14100"/>
          <ac:spMkLst>
            <pc:docMk/>
            <pc:sldMk cId="1836799658" sldId="495"/>
            <ac:spMk id="3" creationId="{D62DF583-1910-432F-91CE-56D6424FE663}"/>
          </ac:spMkLst>
        </pc:spChg>
        <pc:picChg chg="del">
          <ac:chgData name="Steve Shellhammer" userId="0e71f22d-ee3e-49c0-82ff-dbc290af8082" providerId="ADAL" clId="{ED74AE49-413F-4C18-A93D-4818AE843540}" dt="2020-10-09T00:10:20.420" v="3320" actId="478"/>
          <ac:picMkLst>
            <pc:docMk/>
            <pc:sldMk cId="1836799658" sldId="495"/>
            <ac:picMk id="7" creationId="{90F65E59-780A-4B0F-9780-4049BBC7452E}"/>
          </ac:picMkLst>
        </pc:picChg>
        <pc:picChg chg="mod">
          <ac:chgData name="Steve Shellhammer" userId="0e71f22d-ee3e-49c0-82ff-dbc290af8082" providerId="ADAL" clId="{ED74AE49-413F-4C18-A93D-4818AE843540}" dt="2020-10-09T16:15:08.461" v="4065" actId="1076"/>
          <ac:picMkLst>
            <pc:docMk/>
            <pc:sldMk cId="1836799658" sldId="495"/>
            <ac:picMk id="8" creationId="{DA0EA314-22C5-440C-A58D-20C242FB3614}"/>
          </ac:picMkLst>
        </pc:picChg>
      </pc:sldChg>
      <pc:sldChg chg="modSp new mod">
        <pc:chgData name="Steve Shellhammer" userId="0e71f22d-ee3e-49c0-82ff-dbc290af8082" providerId="ADAL" clId="{ED74AE49-413F-4C18-A93D-4818AE843540}" dt="2020-10-09T16:33:13.282" v="4768" actId="14100"/>
        <pc:sldMkLst>
          <pc:docMk/>
          <pc:sldMk cId="54922741" sldId="496"/>
        </pc:sldMkLst>
        <pc:spChg chg="mod">
          <ac:chgData name="Steve Shellhammer" userId="0e71f22d-ee3e-49c0-82ff-dbc290af8082" providerId="ADAL" clId="{ED74AE49-413F-4C18-A93D-4818AE843540}" dt="2020-10-09T16:23:12.603" v="4500" actId="14100"/>
          <ac:spMkLst>
            <pc:docMk/>
            <pc:sldMk cId="54922741" sldId="496"/>
            <ac:spMk id="2" creationId="{A5AB9E06-34EE-4AA5-926C-DBEE09E81295}"/>
          </ac:spMkLst>
        </pc:spChg>
        <pc:spChg chg="mod">
          <ac:chgData name="Steve Shellhammer" userId="0e71f22d-ee3e-49c0-82ff-dbc290af8082" providerId="ADAL" clId="{ED74AE49-413F-4C18-A93D-4818AE843540}" dt="2020-10-09T16:33:13.282" v="4768" actId="14100"/>
          <ac:spMkLst>
            <pc:docMk/>
            <pc:sldMk cId="54922741" sldId="496"/>
            <ac:spMk id="3" creationId="{4B1467B8-214A-4972-BF9A-EC2AA836C9E8}"/>
          </ac:spMkLst>
        </pc:spChg>
      </pc:sldChg>
      <pc:sldChg chg="addSp delSp modSp new mod">
        <pc:chgData name="Steve Shellhammer" userId="0e71f22d-ee3e-49c0-82ff-dbc290af8082" providerId="ADAL" clId="{ED74AE49-413F-4C18-A93D-4818AE843540}" dt="2020-10-09T16:33:36.480" v="4776" actId="1035"/>
        <pc:sldMkLst>
          <pc:docMk/>
          <pc:sldMk cId="1626241637" sldId="497"/>
        </pc:sldMkLst>
        <pc:spChg chg="del">
          <ac:chgData name="Steve Shellhammer" userId="0e71f22d-ee3e-49c0-82ff-dbc290af8082" providerId="ADAL" clId="{ED74AE49-413F-4C18-A93D-4818AE843540}" dt="2020-10-09T16:24:05.791" v="4504" actId="478"/>
          <ac:spMkLst>
            <pc:docMk/>
            <pc:sldMk cId="1626241637" sldId="497"/>
            <ac:spMk id="2" creationId="{0A4CE6B8-AEA2-4A8D-BB50-0E69EC2B033D}"/>
          </ac:spMkLst>
        </pc:spChg>
        <pc:spChg chg="del">
          <ac:chgData name="Steve Shellhammer" userId="0e71f22d-ee3e-49c0-82ff-dbc290af8082" providerId="ADAL" clId="{ED74AE49-413F-4C18-A93D-4818AE843540}" dt="2020-10-09T16:24:03.343" v="4503" actId="478"/>
          <ac:spMkLst>
            <pc:docMk/>
            <pc:sldMk cId="1626241637" sldId="497"/>
            <ac:spMk id="3" creationId="{025CD11E-B87A-4A48-89F0-86ABE877613E}"/>
          </ac:spMkLst>
        </pc:spChg>
        <pc:graphicFrameChg chg="add mod modGraphic">
          <ac:chgData name="Steve Shellhammer" userId="0e71f22d-ee3e-49c0-82ff-dbc290af8082" providerId="ADAL" clId="{ED74AE49-413F-4C18-A93D-4818AE843540}" dt="2020-10-09T16:33:36.480" v="4776" actId="1035"/>
          <ac:graphicFrameMkLst>
            <pc:docMk/>
            <pc:sldMk cId="1626241637" sldId="497"/>
            <ac:graphicFrameMk id="8" creationId="{EE7CD8B3-A49D-4B19-B2C3-75FA3AE19ECD}"/>
          </ac:graphicFrameMkLst>
        </pc:graphicFrame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154" cy="463709"/>
          </a:xfrm>
          <a:prstGeom prst="rect">
            <a:avLst/>
          </a:prstGeom>
        </p:spPr>
        <p:txBody>
          <a:bodyPr vert="horz" lIns="91742" tIns="45871" rIns="91742" bIns="45871" rtlCol="0"/>
          <a:lstStyle>
            <a:lvl1pPr algn="l">
              <a:defRPr sz="1200"/>
            </a:lvl1pPr>
          </a:lstStyle>
          <a:p>
            <a:endParaRPr lang="en-US" dirty="0"/>
          </a:p>
        </p:txBody>
      </p:sp>
      <p:sp>
        <p:nvSpPr>
          <p:cNvPr id="3" name="Date Placeholder 2"/>
          <p:cNvSpPr>
            <a:spLocks noGrp="1"/>
          </p:cNvSpPr>
          <p:nvPr>
            <p:ph type="dt" sz="quarter" idx="1"/>
          </p:nvPr>
        </p:nvSpPr>
        <p:spPr>
          <a:xfrm>
            <a:off x="3956248" y="0"/>
            <a:ext cx="3027154" cy="463709"/>
          </a:xfrm>
          <a:prstGeom prst="rect">
            <a:avLst/>
          </a:prstGeom>
        </p:spPr>
        <p:txBody>
          <a:bodyPr vert="horz" lIns="91742" tIns="45871" rIns="91742" bIns="45871" rtlCol="0"/>
          <a:lstStyle>
            <a:lvl1pPr algn="r">
              <a:defRPr sz="1200"/>
            </a:lvl1pPr>
          </a:lstStyle>
          <a:p>
            <a:fld id="{B87CCAAF-252C-4847-8D16-EDD6B40E4912}" type="datetimeFigureOut">
              <a:rPr lang="en-US" smtClean="0"/>
              <a:pPr/>
              <a:t>11/7/2022</a:t>
            </a:fld>
            <a:endParaRPr lang="en-US" dirty="0"/>
          </a:p>
        </p:txBody>
      </p:sp>
      <p:sp>
        <p:nvSpPr>
          <p:cNvPr id="4" name="Footer Placeholder 3"/>
          <p:cNvSpPr>
            <a:spLocks noGrp="1"/>
          </p:cNvSpPr>
          <p:nvPr>
            <p:ph type="ftr" sz="quarter" idx="2"/>
          </p:nvPr>
        </p:nvSpPr>
        <p:spPr>
          <a:xfrm>
            <a:off x="0" y="8818404"/>
            <a:ext cx="3027154" cy="463709"/>
          </a:xfrm>
          <a:prstGeom prst="rect">
            <a:avLst/>
          </a:prstGeom>
        </p:spPr>
        <p:txBody>
          <a:bodyPr vert="horz" lIns="91742" tIns="45871" rIns="91742" bIns="45871"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56248" y="8818404"/>
            <a:ext cx="3027154" cy="463709"/>
          </a:xfrm>
          <a:prstGeom prst="rect">
            <a:avLst/>
          </a:prstGeom>
        </p:spPr>
        <p:txBody>
          <a:bodyPr vert="horz" lIns="91742" tIns="45871" rIns="91742" bIns="45871"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6985000" cy="9283700"/>
          </a:xfrm>
          <a:prstGeom prst="roundRect">
            <a:avLst>
              <a:gd name="adj" fmla="val 19"/>
            </a:avLst>
          </a:prstGeom>
          <a:solidFill>
            <a:srgbClr val="FFFFFF"/>
          </a:solidFill>
          <a:ln w="9525">
            <a:noFill/>
            <a:round/>
            <a:headEnd/>
            <a:tailEnd/>
          </a:ln>
          <a:effectLst/>
        </p:spPr>
        <p:txBody>
          <a:bodyPr wrap="none" lIns="91742" tIns="45871" rIns="91742" bIns="45871" anchor="ctr"/>
          <a:lstStyle/>
          <a:p>
            <a:endParaRPr lang="en-GB" dirty="0"/>
          </a:p>
        </p:txBody>
      </p:sp>
      <p:sp>
        <p:nvSpPr>
          <p:cNvPr id="2050" name="Rectangle 2"/>
          <p:cNvSpPr>
            <a:spLocks noGrp="1" noChangeArrowheads="1"/>
          </p:cNvSpPr>
          <p:nvPr>
            <p:ph type="hdr"/>
          </p:nvPr>
        </p:nvSpPr>
        <p:spPr bwMode="auto">
          <a:xfrm>
            <a:off x="5681709" y="96872"/>
            <a:ext cx="644449" cy="21120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8841" y="96872"/>
            <a:ext cx="831548" cy="21120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79513" y="701675"/>
            <a:ext cx="4624387" cy="3468688"/>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30694" y="4409997"/>
            <a:ext cx="5122014" cy="4176553"/>
          </a:xfrm>
          <a:prstGeom prst="rect">
            <a:avLst/>
          </a:prstGeom>
          <a:noFill/>
          <a:ln w="9525">
            <a:noFill/>
            <a:round/>
            <a:headEnd/>
            <a:tailEnd/>
          </a:ln>
          <a:effectLst/>
        </p:spPr>
        <p:txBody>
          <a:bodyPr vert="horz" wrap="square" lIns="93909" tIns="46232" rIns="93909" bIns="46232"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97065" y="8988324"/>
            <a:ext cx="929094" cy="1810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8709" algn="l"/>
                <a:tab pos="1376126" algn="l"/>
                <a:tab pos="2293544" algn="l"/>
                <a:tab pos="3210961" algn="l"/>
                <a:tab pos="4128379" algn="l"/>
                <a:tab pos="5045796" algn="l"/>
                <a:tab pos="5963214" algn="l"/>
                <a:tab pos="6880631" algn="l"/>
                <a:tab pos="7798049" algn="l"/>
                <a:tab pos="8715466" algn="l"/>
                <a:tab pos="9632884" algn="l"/>
                <a:tab pos="10550301"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46234" y="8988324"/>
            <a:ext cx="514920" cy="363662"/>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7605" y="8988325"/>
            <a:ext cx="718145" cy="184666"/>
          </a:xfrm>
          <a:prstGeom prst="rect">
            <a:avLst/>
          </a:prstGeom>
          <a:noFill/>
          <a:ln w="9525">
            <a:noFill/>
            <a:round/>
            <a:headEnd/>
            <a:tailEnd/>
          </a:ln>
          <a:effectLst/>
        </p:spPr>
        <p:txBody>
          <a:bodyPr wrap="none" lIns="0" tIns="0" rIns="0" bIns="0">
            <a:spAutoFit/>
          </a:bodyPr>
          <a:lstStyle/>
          <a:p>
            <a:pPr>
              <a:tabLst>
                <a:tab pos="0" algn="l"/>
                <a:tab pos="917418" algn="l"/>
                <a:tab pos="1834835" algn="l"/>
                <a:tab pos="2752253" algn="l"/>
                <a:tab pos="3669670" algn="l"/>
                <a:tab pos="4587088" algn="l"/>
                <a:tab pos="5504505" algn="l"/>
                <a:tab pos="6421923" algn="l"/>
                <a:tab pos="7339340" algn="l"/>
                <a:tab pos="8256758" algn="l"/>
                <a:tab pos="9174175" algn="l"/>
                <a:tab pos="10091593" algn="l"/>
              </a:tabLst>
            </a:pPr>
            <a:r>
              <a:rPr lang="en-US" sz="1200" dirty="0">
                <a:solidFill>
                  <a:srgbClr val="000000"/>
                </a:solidFill>
              </a:rPr>
              <a:t>Submission</a:t>
            </a:r>
          </a:p>
        </p:txBody>
      </p:sp>
      <p:sp>
        <p:nvSpPr>
          <p:cNvPr id="2057" name="Line 9"/>
          <p:cNvSpPr>
            <a:spLocks noChangeShapeType="1"/>
          </p:cNvSpPr>
          <p:nvPr/>
        </p:nvSpPr>
        <p:spPr bwMode="auto">
          <a:xfrm>
            <a:off x="729204" y="8986737"/>
            <a:ext cx="5526593" cy="1588"/>
          </a:xfrm>
          <a:prstGeom prst="line">
            <a:avLst/>
          </a:prstGeom>
          <a:noFill/>
          <a:ln w="12600">
            <a:solidFill>
              <a:srgbClr val="000000"/>
            </a:solidFill>
            <a:miter lim="800000"/>
            <a:headEnd/>
            <a:tailEnd/>
          </a:ln>
          <a:effectLst/>
        </p:spPr>
        <p:txBody>
          <a:bodyPr lIns="91742" tIns="45871" rIns="91742" bIns="45871"/>
          <a:lstStyle/>
          <a:p>
            <a:endParaRPr lang="en-GB" dirty="0"/>
          </a:p>
        </p:txBody>
      </p:sp>
      <p:sp>
        <p:nvSpPr>
          <p:cNvPr id="2058" name="Line 10"/>
          <p:cNvSpPr>
            <a:spLocks noChangeShapeType="1"/>
          </p:cNvSpPr>
          <p:nvPr/>
        </p:nvSpPr>
        <p:spPr bwMode="auto">
          <a:xfrm>
            <a:off x="652445" y="296965"/>
            <a:ext cx="5680110" cy="1588"/>
          </a:xfrm>
          <a:prstGeom prst="line">
            <a:avLst/>
          </a:prstGeom>
          <a:noFill/>
          <a:ln w="12600">
            <a:solidFill>
              <a:srgbClr val="000000"/>
            </a:solidFill>
            <a:miter lim="800000"/>
            <a:headEnd/>
            <a:tailEnd/>
          </a:ln>
          <a:effectLst/>
        </p:spPr>
        <p:txBody>
          <a:bodyPr lIns="91742" tIns="45871" rIns="91742" bIns="45871"/>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62569" y="701915"/>
            <a:ext cx="4659865" cy="3469875"/>
          </a:xfrm>
          <a:prstGeom prst="rect">
            <a:avLst/>
          </a:prstGeom>
          <a:solidFill>
            <a:srgbClr val="FFFFFF"/>
          </a:solidFill>
          <a:ln w="9525">
            <a:solidFill>
              <a:srgbClr val="000000"/>
            </a:solidFill>
            <a:miter lim="800000"/>
            <a:headEnd/>
            <a:tailEnd/>
          </a:ln>
          <a:effectLst/>
        </p:spPr>
        <p:txBody>
          <a:bodyPr wrap="none" lIns="91742" tIns="45871" rIns="91742" bIns="45871" anchor="ctr"/>
          <a:lstStyle/>
          <a:p>
            <a:endParaRPr lang="en-GB" dirty="0"/>
          </a:p>
        </p:txBody>
      </p:sp>
      <p:sp>
        <p:nvSpPr>
          <p:cNvPr id="12290" name="Rectangle 2"/>
          <p:cNvSpPr txBox="1">
            <a:spLocks noGrp="1" noChangeArrowheads="1"/>
          </p:cNvSpPr>
          <p:nvPr>
            <p:ph type="body"/>
          </p:nvPr>
        </p:nvSpPr>
        <p:spPr bwMode="auto">
          <a:xfrm>
            <a:off x="930694" y="4409997"/>
            <a:ext cx="5123613" cy="4271836"/>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dirty="0"/>
              <a:t>Click to edit Master title style</a:t>
            </a:r>
            <a:endParaRPr lang="en-GB" dirty="0"/>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200" b="1"/>
            </a:lvl2pPr>
            <a:lvl3pPr marL="1280195" indent="-304809">
              <a:buFont typeface="Arial" panose="020B0604020202020204" pitchFamily="34" charset="0"/>
              <a:buChar char="•"/>
              <a:defRPr sz="2000"/>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Steve Shellhammer (Qualcomm)</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t>November 2022</a:t>
            </a:r>
            <a:endParaRPr lang="en-GB" dirty="0"/>
          </a:p>
        </p:txBody>
      </p:sp>
      <p:sp>
        <p:nvSpPr>
          <p:cNvPr id="7" name="Date Placeholder 3">
            <a:extLst>
              <a:ext uri="{FF2B5EF4-FFF2-40B4-BE49-F238E27FC236}">
                <a16:creationId xmlns:a16="http://schemas.microsoft.com/office/drawing/2014/main" id="{686E15EF-98CC-45E2-B245-536D41247871}"/>
              </a:ext>
            </a:extLst>
          </p:cNvPr>
          <p:cNvSpPr txBox="1">
            <a:spLocks/>
          </p:cNvSpPr>
          <p:nvPr userDrawn="1"/>
        </p:nvSpPr>
        <p:spPr bwMode="auto">
          <a:xfrm>
            <a:off x="5494805" y="397809"/>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802.11-22/1911r0</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t>November 2022</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Steve Shellhammer (Qualcomm)</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60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40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000">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sz="1600">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idx="14"/>
          </p:nvPr>
        </p:nvSpPr>
        <p:spPr>
          <a:xfrm>
            <a:off x="5867407" y="6907108"/>
            <a:ext cx="3244420" cy="193040"/>
          </a:xfrm>
        </p:spPr>
        <p:txBody>
          <a:bodyPr/>
          <a:lstStyle/>
          <a:p>
            <a:r>
              <a:rPr lang="en-GB" dirty="0"/>
              <a:t>Steve Shellhammer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52399" y="685800"/>
            <a:ext cx="9495453" cy="10458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200" dirty="0">
                <a:cs typeface="Calibri" panose="020F0502020204030204" pitchFamily="34" charset="0"/>
              </a:rPr>
              <a:t>Recommendation on Ng Value for 320 MHz</a:t>
            </a:r>
          </a:p>
        </p:txBody>
      </p:sp>
      <p:sp>
        <p:nvSpPr>
          <p:cNvPr id="3074" name="Rectangle 2"/>
          <p:cNvSpPr>
            <a:spLocks noGrp="1" noChangeArrowheads="1"/>
          </p:cNvSpPr>
          <p:nvPr>
            <p:ph type="body" idx="1"/>
          </p:nvPr>
        </p:nvSpPr>
        <p:spPr>
          <a:xfrm>
            <a:off x="731520" y="172042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2022-11-07</a:t>
            </a:r>
            <a:endParaRPr lang="en-GB" sz="2133" b="0" dirty="0">
              <a:highlight>
                <a:srgbClr val="FFFF00"/>
              </a:highlight>
            </a:endParaRPr>
          </a:p>
        </p:txBody>
      </p:sp>
      <p:sp>
        <p:nvSpPr>
          <p:cNvPr id="3076" name="Rectangle 4"/>
          <p:cNvSpPr>
            <a:spLocks noChangeArrowheads="1"/>
          </p:cNvSpPr>
          <p:nvPr/>
        </p:nvSpPr>
        <p:spPr bwMode="auto">
          <a:xfrm>
            <a:off x="497524" y="2171452"/>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200" dirty="0">
                <a:solidFill>
                  <a:srgbClr val="000000"/>
                </a:solidFill>
                <a:latin typeface="Calibri" panose="020F0502020204030204" pitchFamily="34" charset="0"/>
              </a:rPr>
              <a:t>Authors:</a:t>
            </a:r>
          </a:p>
        </p:txBody>
      </p:sp>
      <p:sp>
        <p:nvSpPr>
          <p:cNvPr id="2" name="Date Placeholder 1">
            <a:extLst>
              <a:ext uri="{FF2B5EF4-FFF2-40B4-BE49-F238E27FC236}">
                <a16:creationId xmlns:a16="http://schemas.microsoft.com/office/drawing/2014/main" id="{7DDAD952-1B41-482B-A153-F47D4CB6A945}"/>
              </a:ext>
            </a:extLst>
          </p:cNvPr>
          <p:cNvSpPr>
            <a:spLocks noGrp="1"/>
          </p:cNvSpPr>
          <p:nvPr>
            <p:ph type="dt" idx="15"/>
          </p:nvPr>
        </p:nvSpPr>
        <p:spPr/>
        <p:txBody>
          <a:bodyPr/>
          <a:lstStyle/>
          <a:p>
            <a:r>
              <a:rPr lang="en-US"/>
              <a:t>November 2022</a:t>
            </a:r>
            <a:endParaRPr lang="en-GB" dirty="0"/>
          </a:p>
        </p:txBody>
      </p:sp>
      <p:graphicFrame>
        <p:nvGraphicFramePr>
          <p:cNvPr id="10" name="Table 9">
            <a:extLst>
              <a:ext uri="{FF2B5EF4-FFF2-40B4-BE49-F238E27FC236}">
                <a16:creationId xmlns:a16="http://schemas.microsoft.com/office/drawing/2014/main" id="{56BFF8FC-15E6-4208-9DB8-296FB6B5AC3E}"/>
              </a:ext>
            </a:extLst>
          </p:cNvPr>
          <p:cNvGraphicFramePr>
            <a:graphicFrameLocks noGrp="1"/>
          </p:cNvGraphicFramePr>
          <p:nvPr>
            <p:extLst>
              <p:ext uri="{D42A27DB-BD31-4B8C-83A1-F6EECF244321}">
                <p14:modId xmlns:p14="http://schemas.microsoft.com/office/powerpoint/2010/main" val="2244552660"/>
              </p:ext>
            </p:extLst>
          </p:nvPr>
        </p:nvGraphicFramePr>
        <p:xfrm>
          <a:off x="497524" y="2590800"/>
          <a:ext cx="8189276" cy="1371600"/>
        </p:xfrm>
        <a:graphic>
          <a:graphicData uri="http://schemas.openxmlformats.org/drawingml/2006/table">
            <a:tbl>
              <a:tblPr>
                <a:tableStyleId>{5C22544A-7EE6-4342-B048-85BDC9FD1C3A}</a:tableStyleId>
              </a:tblPr>
              <a:tblGrid>
                <a:gridCol w="2626676">
                  <a:extLst>
                    <a:ext uri="{9D8B030D-6E8A-4147-A177-3AD203B41FA5}">
                      <a16:colId xmlns:a16="http://schemas.microsoft.com/office/drawing/2014/main" val="1982600515"/>
                    </a:ext>
                  </a:extLst>
                </a:gridCol>
                <a:gridCol w="1828800">
                  <a:extLst>
                    <a:ext uri="{9D8B030D-6E8A-4147-A177-3AD203B41FA5}">
                      <a16:colId xmlns:a16="http://schemas.microsoft.com/office/drawing/2014/main" val="2703258511"/>
                    </a:ext>
                  </a:extLst>
                </a:gridCol>
                <a:gridCol w="3733800">
                  <a:extLst>
                    <a:ext uri="{9D8B030D-6E8A-4147-A177-3AD203B41FA5}">
                      <a16:colId xmlns:a16="http://schemas.microsoft.com/office/drawing/2014/main" val="2006092477"/>
                    </a:ext>
                  </a:extLst>
                </a:gridCol>
              </a:tblGrid>
              <a:tr h="342900">
                <a:tc>
                  <a:txBody>
                    <a:bodyPr/>
                    <a:lstStyle/>
                    <a:p>
                      <a:pPr marL="0" marR="0">
                        <a:lnSpc>
                          <a:spcPct val="110000"/>
                        </a:lnSpc>
                        <a:spcBef>
                          <a:spcPts val="0"/>
                        </a:spcBef>
                        <a:spcAft>
                          <a:spcPts val="0"/>
                        </a:spcAft>
                      </a:pPr>
                      <a:r>
                        <a:rPr lang="en-US" sz="1800" b="1" kern="0" dirty="0">
                          <a:effectLst/>
                          <a:latin typeface="Calibri" panose="020F0502020204030204" pitchFamily="34" charset="0"/>
                          <a:cs typeface="Calibri" panose="020F0502020204030204" pitchFamily="34"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Affiliations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email</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Steve Shellhammer</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3">
                  <a:txBody>
                    <a:bodyPr/>
                    <a:lstStyle/>
                    <a:p>
                      <a:pPr marL="0" marR="0" algn="ctr">
                        <a:lnSpc>
                          <a:spcPct val="110000"/>
                        </a:lnSpc>
                        <a:spcBef>
                          <a:spcPts val="0"/>
                        </a:spcBef>
                        <a:spcAft>
                          <a:spcPts val="0"/>
                        </a:spcAft>
                      </a:pPr>
                      <a:r>
                        <a:rPr lang="en-US" sz="1800" dirty="0">
                          <a:effectLst/>
                          <a:latin typeface="Calibri" panose="020F0502020204030204" pitchFamily="34" charset="0"/>
                          <a:cs typeface="Calibri" panose="020F0502020204030204" pitchFamily="34" charset="0"/>
                        </a:rPr>
                        <a:t>Qualcomm</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shellhammer@ieee.org</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Ali Raissinia</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algn="l">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alirezar@qti.qualcomm.com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53595197"/>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Bin Tian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algn="l">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btian@qti.qualcomm.com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91642902"/>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A5B681-0068-3BA2-A486-0F9897337BE9}"/>
              </a:ext>
            </a:extLst>
          </p:cNvPr>
          <p:cNvSpPr>
            <a:spLocks noGrp="1"/>
          </p:cNvSpPr>
          <p:nvPr>
            <p:ph type="title"/>
          </p:nvPr>
        </p:nvSpPr>
        <p:spPr>
          <a:xfrm>
            <a:off x="228600" y="731522"/>
            <a:ext cx="9220200" cy="1136227"/>
          </a:xfrm>
        </p:spPr>
        <p:txBody>
          <a:bodyPr/>
          <a:lstStyle/>
          <a:p>
            <a:r>
              <a:rPr lang="en-US" sz="3200" dirty="0"/>
              <a:t>Background – The Draft specifies Mandatory and Optional Values of Ng for up to 160 MHz Bandwidth</a:t>
            </a:r>
          </a:p>
        </p:txBody>
      </p:sp>
      <p:sp>
        <p:nvSpPr>
          <p:cNvPr id="3" name="Content Placeholder 2">
            <a:extLst>
              <a:ext uri="{FF2B5EF4-FFF2-40B4-BE49-F238E27FC236}">
                <a16:creationId xmlns:a16="http://schemas.microsoft.com/office/drawing/2014/main" id="{83257D90-3262-D56E-4F20-2BF9A428185A}"/>
              </a:ext>
            </a:extLst>
          </p:cNvPr>
          <p:cNvSpPr>
            <a:spLocks noGrp="1"/>
          </p:cNvSpPr>
          <p:nvPr>
            <p:ph idx="1"/>
          </p:nvPr>
        </p:nvSpPr>
        <p:spPr>
          <a:xfrm>
            <a:off x="731520" y="2113283"/>
            <a:ext cx="8288868" cy="782318"/>
          </a:xfrm>
        </p:spPr>
        <p:txBody>
          <a:bodyPr/>
          <a:lstStyle/>
          <a:p>
            <a:r>
              <a:rPr lang="en-US" dirty="0"/>
              <a:t>The current draft supports the following optional and mandatory values of Ng</a:t>
            </a:r>
          </a:p>
        </p:txBody>
      </p:sp>
      <p:sp>
        <p:nvSpPr>
          <p:cNvPr id="4" name="Slide Number Placeholder 3">
            <a:extLst>
              <a:ext uri="{FF2B5EF4-FFF2-40B4-BE49-F238E27FC236}">
                <a16:creationId xmlns:a16="http://schemas.microsoft.com/office/drawing/2014/main" id="{5D57F5AC-8E57-6FDF-1AF0-D3BFD65F6D7B}"/>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AAF97051-F856-E447-A8FA-9BF3801422AF}"/>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DEA49B65-E061-CAC4-9E07-A9D52FB3D91E}"/>
              </a:ext>
            </a:extLst>
          </p:cNvPr>
          <p:cNvSpPr>
            <a:spLocks noGrp="1"/>
          </p:cNvSpPr>
          <p:nvPr>
            <p:ph type="dt" idx="15"/>
          </p:nvPr>
        </p:nvSpPr>
        <p:spPr/>
        <p:txBody>
          <a:bodyPr/>
          <a:lstStyle/>
          <a:p>
            <a:r>
              <a:rPr lang="en-US"/>
              <a:t>November 2022</a:t>
            </a:r>
            <a:endParaRPr lang="en-GB" dirty="0"/>
          </a:p>
        </p:txBody>
      </p:sp>
      <mc:AlternateContent xmlns:mc="http://schemas.openxmlformats.org/markup-compatibility/2006" xmlns:a14="http://schemas.microsoft.com/office/drawing/2010/main">
        <mc:Choice Requires="a14">
          <p:graphicFrame>
            <p:nvGraphicFramePr>
              <p:cNvPr id="7" name="Table 9">
                <a:extLst>
                  <a:ext uri="{FF2B5EF4-FFF2-40B4-BE49-F238E27FC236}">
                    <a16:creationId xmlns:a16="http://schemas.microsoft.com/office/drawing/2014/main" id="{36511585-61BB-FFF5-D10D-5843EE9DC4FA}"/>
                  </a:ext>
                </a:extLst>
              </p:cNvPr>
              <p:cNvGraphicFramePr>
                <a:graphicFrameLocks noGrp="1"/>
              </p:cNvGraphicFramePr>
              <p:nvPr>
                <p:extLst>
                  <p:ext uri="{D42A27DB-BD31-4B8C-83A1-F6EECF244321}">
                    <p14:modId xmlns:p14="http://schemas.microsoft.com/office/powerpoint/2010/main" val="1714892190"/>
                  </p:ext>
                </p:extLst>
              </p:nvPr>
            </p:nvGraphicFramePr>
            <p:xfrm>
              <a:off x="348827" y="3037840"/>
              <a:ext cx="8763000" cy="1752600"/>
            </p:xfrm>
            <a:graphic>
              <a:graphicData uri="http://schemas.openxmlformats.org/drawingml/2006/table">
                <a:tbl>
                  <a:tblPr firstRow="1" bandRow="1">
                    <a:tableStyleId>{21E4AEA4-8DFA-4A89-87EB-49C32662AFE0}</a:tableStyleId>
                  </a:tblPr>
                  <a:tblGrid>
                    <a:gridCol w="4070773">
                      <a:extLst>
                        <a:ext uri="{9D8B030D-6E8A-4147-A177-3AD203B41FA5}">
                          <a16:colId xmlns:a16="http://schemas.microsoft.com/office/drawing/2014/main" val="3131039620"/>
                        </a:ext>
                      </a:extLst>
                    </a:gridCol>
                    <a:gridCol w="2438400">
                      <a:extLst>
                        <a:ext uri="{9D8B030D-6E8A-4147-A177-3AD203B41FA5}">
                          <a16:colId xmlns:a16="http://schemas.microsoft.com/office/drawing/2014/main" val="2661255357"/>
                        </a:ext>
                      </a:extLst>
                    </a:gridCol>
                    <a:gridCol w="2253827">
                      <a:extLst>
                        <a:ext uri="{9D8B030D-6E8A-4147-A177-3AD203B41FA5}">
                          <a16:colId xmlns:a16="http://schemas.microsoft.com/office/drawing/2014/main" val="3645803169"/>
                        </a:ext>
                      </a:extLst>
                    </a:gridCol>
                  </a:tblGrid>
                  <a:tr h="0">
                    <a:tc>
                      <a:txBody>
                        <a:bodyPr/>
                        <a:lstStyle/>
                        <a:p>
                          <a:r>
                            <a:rPr lang="en-US" sz="1800" dirty="0">
                              <a:latin typeface="Calibri" panose="020F0502020204030204" pitchFamily="34" charset="0"/>
                              <a:cs typeface="Calibri" panose="020F0502020204030204" pitchFamily="34" charset="0"/>
                            </a:rPr>
                            <a:t>Condition</a:t>
                          </a:r>
                        </a:p>
                      </a:txBody>
                      <a:tcPr/>
                    </a:tc>
                    <a:tc>
                      <a:txBody>
                        <a:bodyPr/>
                        <a:lstStyle/>
                        <a:p>
                          <a:pPr algn="ctr"/>
                          <a:r>
                            <a:rPr lang="en-US" sz="1800" dirty="0">
                              <a:latin typeface="Calibri" panose="020F0502020204030204" pitchFamily="34" charset="0"/>
                              <a:cs typeface="Calibri" panose="020F0502020204030204" pitchFamily="34" charset="0"/>
                            </a:rPr>
                            <a:t>Conditionally</a:t>
                          </a:r>
                        </a:p>
                        <a:p>
                          <a:r>
                            <a:rPr lang="en-US" sz="1800" dirty="0">
                              <a:latin typeface="Calibri" panose="020F0502020204030204" pitchFamily="34" charset="0"/>
                              <a:cs typeface="Calibri" panose="020F0502020204030204" pitchFamily="34" charset="0"/>
                            </a:rPr>
                            <a:t>Mandatory Ng Support</a:t>
                          </a:r>
                        </a:p>
                      </a:txBody>
                      <a:tcPr/>
                    </a:tc>
                    <a:tc>
                      <a:txBody>
                        <a:bodyPr/>
                        <a:lstStyle/>
                        <a:p>
                          <a:r>
                            <a:rPr lang="en-US" sz="1800" dirty="0">
                              <a:latin typeface="Calibri" panose="020F0502020204030204" pitchFamily="34" charset="0"/>
                              <a:cs typeface="Calibri" panose="020F0502020204030204" pitchFamily="34" charset="0"/>
                            </a:rPr>
                            <a:t>Optional Ng Support</a:t>
                          </a:r>
                        </a:p>
                      </a:txBody>
                      <a:tcPr/>
                    </a:tc>
                    <a:extLst>
                      <a:ext uri="{0D108BD9-81ED-4DB2-BD59-A6C34878D82A}">
                        <a16:rowId xmlns:a16="http://schemas.microsoft.com/office/drawing/2014/main" val="2672852539"/>
                      </a:ext>
                    </a:extLst>
                  </a:tr>
                  <a:tr h="370840">
                    <a:tc>
                      <a:txBody>
                        <a:bodyPr/>
                        <a:lstStyle/>
                        <a:p>
                          <a:pPr algn="ctr"/>
                          <a14:m>
                            <m:oMath xmlns:m="http://schemas.openxmlformats.org/officeDocument/2006/math">
                              <m:sSub>
                                <m:sSubPr>
                                  <m:ctrlPr>
                                    <a:rPr lang="en-US" sz="1800" b="0" i="1" dirty="0" smtClean="0">
                                      <a:latin typeface="Cambria Math" panose="02040503050406030204" pitchFamily="18" charset="0"/>
                                      <a:cs typeface="Calibri" panose="020F0502020204030204" pitchFamily="34" charset="0"/>
                                    </a:rPr>
                                  </m:ctrlPr>
                                </m:sSubPr>
                                <m:e>
                                  <m:r>
                                    <a:rPr lang="en-US" sz="1800" i="1" dirty="0" smtClean="0">
                                      <a:latin typeface="Cambria Math" panose="02040503050406030204" pitchFamily="18" charset="0"/>
                                      <a:cs typeface="Calibri" panose="020F0502020204030204" pitchFamily="34" charset="0"/>
                                    </a:rPr>
                                    <m:t>𝑁</m:t>
                                  </m:r>
                                </m:e>
                                <m:sub>
                                  <m:r>
                                    <a:rPr lang="en-US" sz="1800" i="1" dirty="0" smtClean="0">
                                      <a:latin typeface="Cambria Math" panose="02040503050406030204" pitchFamily="18" charset="0"/>
                                      <a:cs typeface="Calibri" panose="020F0502020204030204" pitchFamily="34" charset="0"/>
                                    </a:rPr>
                                    <m:t>𝑇𝑋</m:t>
                                  </m:r>
                                </m:sub>
                              </m:sSub>
                              <m:r>
                                <a:rPr lang="en-US" sz="1800" b="0" i="1" dirty="0" smtClean="0">
                                  <a:latin typeface="Cambria Math" panose="02040503050406030204" pitchFamily="18" charset="0"/>
                                  <a:cs typeface="Calibri" panose="020F0502020204030204" pitchFamily="34" charset="0"/>
                                </a:rPr>
                                <m:t>≤4</m:t>
                              </m:r>
                            </m:oMath>
                          </a14:m>
                          <a:r>
                            <a:rPr lang="en-US" sz="1800" dirty="0">
                              <a:latin typeface="Calibri" panose="020F0502020204030204" pitchFamily="34" charset="0"/>
                              <a:cs typeface="Calibri" panose="020F0502020204030204" pitchFamily="34" charset="0"/>
                            </a:rPr>
                            <a:t> </a:t>
                          </a:r>
                        </a:p>
                      </a:txBody>
                      <a:tcPr/>
                    </a:tc>
                    <a:tc>
                      <a:txBody>
                        <a:bodyPr/>
                        <a:lstStyle/>
                        <a:p>
                          <a:pPr algn="ctr"/>
                          <a:r>
                            <a:rPr lang="en-US" sz="1800" dirty="0">
                              <a:latin typeface="Calibri" panose="020F0502020204030204" pitchFamily="34" charset="0"/>
                              <a:cs typeface="Calibri" panose="020F0502020204030204" pitchFamily="34" charset="0"/>
                            </a:rPr>
                            <a:t>4</a:t>
                          </a:r>
                        </a:p>
                      </a:txBody>
                      <a:tcPr/>
                    </a:tc>
                    <a:tc>
                      <a:txBody>
                        <a:bodyPr/>
                        <a:lstStyle/>
                        <a:p>
                          <a:pPr algn="ctr"/>
                          <a:r>
                            <a:rPr lang="en-US" sz="1800" dirty="0">
                              <a:latin typeface="Calibri" panose="020F0502020204030204" pitchFamily="34" charset="0"/>
                              <a:cs typeface="Calibri" panose="020F0502020204030204" pitchFamily="34" charset="0"/>
                            </a:rPr>
                            <a:t>16</a:t>
                          </a:r>
                        </a:p>
                      </a:txBody>
                      <a:tcPr/>
                    </a:tc>
                    <a:extLst>
                      <a:ext uri="{0D108BD9-81ED-4DB2-BD59-A6C34878D82A}">
                        <a16:rowId xmlns:a16="http://schemas.microsoft.com/office/drawing/2014/main" val="766177444"/>
                      </a:ext>
                    </a:extLst>
                  </a:tr>
                  <a:tr h="370840">
                    <a:tc>
                      <a:txBody>
                        <a:bodyPr/>
                        <a:lstStyle/>
                        <a:p>
                          <a:pPr/>
                          <a14:m>
                            <m:oMathPara xmlns:m="http://schemas.openxmlformats.org/officeDocument/2006/math">
                              <m:oMathParaPr>
                                <m:jc m:val="centerGroup"/>
                              </m:oMathParaPr>
                              <m:oMath xmlns:m="http://schemas.openxmlformats.org/officeDocument/2006/math">
                                <m:sSub>
                                  <m:sSubPr>
                                    <m:ctrlPr>
                                      <a:rPr lang="en-US" sz="1800" b="0" i="1" dirty="0" smtClean="0">
                                        <a:latin typeface="Cambria Math" panose="02040503050406030204" pitchFamily="18" charset="0"/>
                                        <a:cs typeface="Calibri" panose="020F0502020204030204" pitchFamily="34" charset="0"/>
                                      </a:rPr>
                                    </m:ctrlPr>
                                  </m:sSubPr>
                                  <m:e>
                                    <m:r>
                                      <a:rPr lang="en-US" sz="1800" i="1" dirty="0" smtClean="0">
                                        <a:latin typeface="Cambria Math" panose="02040503050406030204" pitchFamily="18" charset="0"/>
                                        <a:cs typeface="Calibri" panose="020F0502020204030204" pitchFamily="34" charset="0"/>
                                      </a:rPr>
                                      <m:t>𝑁</m:t>
                                    </m:r>
                                  </m:e>
                                  <m:sub>
                                    <m:r>
                                      <a:rPr lang="en-US" sz="1800" i="1" dirty="0" smtClean="0">
                                        <a:latin typeface="Cambria Math" panose="02040503050406030204" pitchFamily="18" charset="0"/>
                                        <a:cs typeface="Calibri" panose="020F0502020204030204" pitchFamily="34" charset="0"/>
                                      </a:rPr>
                                      <m:t>𝑇</m:t>
                                    </m:r>
                                    <m:r>
                                      <a:rPr lang="en-US" sz="1800" b="0" i="1" dirty="0" smtClean="0">
                                        <a:latin typeface="Cambria Math" panose="02040503050406030204" pitchFamily="18" charset="0"/>
                                        <a:cs typeface="Calibri" panose="020F0502020204030204" pitchFamily="34" charset="0"/>
                                      </a:rPr>
                                      <m:t>𝑋</m:t>
                                    </m:r>
                                  </m:sub>
                                </m:sSub>
                                <m:r>
                                  <a:rPr lang="en-US" sz="1800" b="0" i="1" dirty="0" smtClean="0">
                                    <a:latin typeface="Cambria Math" panose="02040503050406030204" pitchFamily="18" charset="0"/>
                                    <a:cs typeface="Calibri" panose="020F0502020204030204" pitchFamily="34" charset="0"/>
                                  </a:rPr>
                                  <m:t>≥5 </m:t>
                                </m:r>
                                <m:r>
                                  <m:rPr>
                                    <m:sty m:val="p"/>
                                  </m:rPr>
                                  <a:rPr lang="en-US" sz="1800" b="0" i="0" dirty="0" smtClean="0">
                                    <a:latin typeface="Cambria Math" panose="02040503050406030204" pitchFamily="18" charset="0"/>
                                    <a:cs typeface="Calibri" panose="020F0502020204030204" pitchFamily="34" charset="0"/>
                                  </a:rPr>
                                  <m:t>and</m:t>
                                </m:r>
                                <m:r>
                                  <a:rPr lang="en-US" sz="1800" b="0" i="1" dirty="0" smtClean="0">
                                    <a:latin typeface="Cambria Math" panose="02040503050406030204" pitchFamily="18" charset="0"/>
                                    <a:cs typeface="Calibri" panose="020F0502020204030204" pitchFamily="34" charset="0"/>
                                  </a:rPr>
                                  <m:t> </m:t>
                                </m:r>
                                <m:r>
                                  <a:rPr lang="en-US" sz="1800" b="0" i="1" dirty="0" smtClean="0">
                                    <a:latin typeface="Cambria Math" panose="02040503050406030204" pitchFamily="18" charset="0"/>
                                    <a:cs typeface="Calibri" panose="020F0502020204030204" pitchFamily="34" charset="0"/>
                                  </a:rPr>
                                  <m:t>𝐵𝑊</m:t>
                                </m:r>
                                <m:r>
                                  <a:rPr lang="en-US" sz="1800" b="0" i="1" dirty="0" smtClean="0">
                                    <a:latin typeface="Cambria Math" panose="02040503050406030204" pitchFamily="18" charset="0"/>
                                    <a:cs typeface="Calibri" panose="020F0502020204030204" pitchFamily="34" charset="0"/>
                                  </a:rPr>
                                  <m:t>≤80 </m:t>
                                </m:r>
                                <m:r>
                                  <a:rPr lang="en-US" sz="1800" b="0" i="1" dirty="0" smtClean="0">
                                    <a:latin typeface="Cambria Math" panose="02040503050406030204" pitchFamily="18" charset="0"/>
                                    <a:cs typeface="Calibri" panose="020F0502020204030204" pitchFamily="34" charset="0"/>
                                  </a:rPr>
                                  <m:t>𝑀𝐻𝑧</m:t>
                                </m:r>
                              </m:oMath>
                            </m:oMathPara>
                          </a14:m>
                          <a:endParaRPr lang="en-US" sz="1800" dirty="0">
                            <a:latin typeface="Calibri" panose="020F0502020204030204" pitchFamily="34" charset="0"/>
                            <a:cs typeface="Calibri" panose="020F0502020204030204" pitchFamily="34" charset="0"/>
                          </a:endParaRPr>
                        </a:p>
                      </a:txBody>
                      <a:tcPr/>
                    </a:tc>
                    <a:tc>
                      <a:txBody>
                        <a:bodyPr/>
                        <a:lstStyle/>
                        <a:p>
                          <a:pPr algn="ctr"/>
                          <a:r>
                            <a:rPr lang="en-US" sz="1800" dirty="0">
                              <a:latin typeface="Calibri" panose="020F0502020204030204" pitchFamily="34" charset="0"/>
                              <a:cs typeface="Calibri" panose="020F0502020204030204" pitchFamily="34" charset="0"/>
                            </a:rPr>
                            <a:t>4</a:t>
                          </a:r>
                        </a:p>
                      </a:txBody>
                      <a:tcPr/>
                    </a:tc>
                    <a:tc>
                      <a:txBody>
                        <a:bodyPr/>
                        <a:lstStyle/>
                        <a:p>
                          <a:pPr algn="ctr"/>
                          <a:r>
                            <a:rPr lang="en-US" sz="1800" dirty="0">
                              <a:latin typeface="Calibri" panose="020F0502020204030204" pitchFamily="34" charset="0"/>
                              <a:cs typeface="Calibri" panose="020F0502020204030204" pitchFamily="34" charset="0"/>
                            </a:rPr>
                            <a:t>16</a:t>
                          </a:r>
                        </a:p>
                      </a:txBody>
                      <a:tcPr/>
                    </a:tc>
                    <a:extLst>
                      <a:ext uri="{0D108BD9-81ED-4DB2-BD59-A6C34878D82A}">
                        <a16:rowId xmlns:a16="http://schemas.microsoft.com/office/drawing/2014/main" val="3767560644"/>
                      </a:ext>
                    </a:extLst>
                  </a:tr>
                  <a:tr h="370840">
                    <a:tc>
                      <a:txBody>
                        <a:bodyPr/>
                        <a:lstStyle/>
                        <a:p>
                          <a:pPr/>
                          <a14:m>
                            <m:oMathPara xmlns:m="http://schemas.openxmlformats.org/officeDocument/2006/math">
                              <m:oMathParaPr>
                                <m:jc m:val="centerGroup"/>
                              </m:oMathParaPr>
                              <m:oMath xmlns:m="http://schemas.openxmlformats.org/officeDocument/2006/math">
                                <m:sSub>
                                  <m:sSubPr>
                                    <m:ctrlPr>
                                      <a:rPr lang="en-US" sz="1800" b="0" i="1" dirty="0" smtClean="0">
                                        <a:latin typeface="Cambria Math" panose="02040503050406030204" pitchFamily="18" charset="0"/>
                                        <a:cs typeface="Calibri" panose="020F0502020204030204" pitchFamily="34" charset="0"/>
                                      </a:rPr>
                                    </m:ctrlPr>
                                  </m:sSubPr>
                                  <m:e>
                                    <m:r>
                                      <a:rPr lang="en-US" sz="1800" i="1" dirty="0" smtClean="0">
                                        <a:latin typeface="Cambria Math" panose="02040503050406030204" pitchFamily="18" charset="0"/>
                                        <a:cs typeface="Calibri" panose="020F0502020204030204" pitchFamily="34" charset="0"/>
                                      </a:rPr>
                                      <m:t>𝑁</m:t>
                                    </m:r>
                                  </m:e>
                                  <m:sub>
                                    <m:r>
                                      <a:rPr lang="en-US" sz="1800" i="1" dirty="0" smtClean="0">
                                        <a:latin typeface="Cambria Math" panose="02040503050406030204" pitchFamily="18" charset="0"/>
                                        <a:cs typeface="Calibri" panose="020F0502020204030204" pitchFamily="34" charset="0"/>
                                      </a:rPr>
                                      <m:t>𝑇</m:t>
                                    </m:r>
                                    <m:r>
                                      <a:rPr lang="en-US" sz="1800" b="0" i="1" dirty="0" smtClean="0">
                                        <a:latin typeface="Cambria Math" panose="02040503050406030204" pitchFamily="18" charset="0"/>
                                        <a:cs typeface="Calibri" panose="020F0502020204030204" pitchFamily="34" charset="0"/>
                                      </a:rPr>
                                      <m:t>𝑋</m:t>
                                    </m:r>
                                  </m:sub>
                                </m:sSub>
                                <m:r>
                                  <a:rPr lang="en-US" sz="1800" b="0" i="1" dirty="0" smtClean="0">
                                    <a:latin typeface="Cambria Math" panose="02040503050406030204" pitchFamily="18" charset="0"/>
                                    <a:cs typeface="Calibri" panose="020F0502020204030204" pitchFamily="34" charset="0"/>
                                  </a:rPr>
                                  <m:t>≥5 </m:t>
                                </m:r>
                                <m:r>
                                  <m:rPr>
                                    <m:sty m:val="p"/>
                                  </m:rPr>
                                  <a:rPr lang="en-US" sz="1800" b="0" i="0" dirty="0" smtClean="0">
                                    <a:latin typeface="Cambria Math" panose="02040503050406030204" pitchFamily="18" charset="0"/>
                                    <a:cs typeface="Calibri" panose="020F0502020204030204" pitchFamily="34" charset="0"/>
                                  </a:rPr>
                                  <m:t>and</m:t>
                                </m:r>
                                <m:r>
                                  <a:rPr lang="en-US" sz="1800" b="0" i="1" dirty="0" smtClean="0">
                                    <a:latin typeface="Cambria Math" panose="02040503050406030204" pitchFamily="18" charset="0"/>
                                    <a:cs typeface="Calibri" panose="020F0502020204030204" pitchFamily="34" charset="0"/>
                                  </a:rPr>
                                  <m:t> </m:t>
                                </m:r>
                                <m:r>
                                  <a:rPr lang="en-US" sz="1800" b="0" i="1" dirty="0" smtClean="0">
                                    <a:latin typeface="Cambria Math" panose="02040503050406030204" pitchFamily="18" charset="0"/>
                                    <a:cs typeface="Calibri" panose="020F0502020204030204" pitchFamily="34" charset="0"/>
                                  </a:rPr>
                                  <m:t>𝐵𝑊</m:t>
                                </m:r>
                                <m:r>
                                  <a:rPr lang="en-US" sz="1800" b="0" i="1" dirty="0" smtClean="0">
                                    <a:latin typeface="Cambria Math" panose="02040503050406030204" pitchFamily="18" charset="0"/>
                                    <a:cs typeface="Calibri" panose="020F0502020204030204" pitchFamily="34" charset="0"/>
                                  </a:rPr>
                                  <m:t>=160 </m:t>
                                </m:r>
                                <m:r>
                                  <a:rPr lang="en-US" sz="1800" b="0" i="1" dirty="0" smtClean="0">
                                    <a:latin typeface="Cambria Math" panose="02040503050406030204" pitchFamily="18" charset="0"/>
                                    <a:cs typeface="Calibri" panose="020F0502020204030204" pitchFamily="34" charset="0"/>
                                  </a:rPr>
                                  <m:t>𝑀𝐻𝑧</m:t>
                                </m:r>
                              </m:oMath>
                            </m:oMathPara>
                          </a14:m>
                          <a:endParaRPr lang="en-US" sz="1800" dirty="0">
                            <a:latin typeface="Calibri" panose="020F0502020204030204" pitchFamily="34" charset="0"/>
                            <a:cs typeface="Calibri" panose="020F0502020204030204" pitchFamily="34" charset="0"/>
                          </a:endParaRPr>
                        </a:p>
                      </a:txBody>
                      <a:tcPr/>
                    </a:tc>
                    <a:tc>
                      <a:txBody>
                        <a:bodyPr/>
                        <a:lstStyle/>
                        <a:p>
                          <a:pPr algn="ctr"/>
                          <a:r>
                            <a:rPr lang="en-US" sz="1800" dirty="0">
                              <a:latin typeface="Calibri" panose="020F0502020204030204" pitchFamily="34" charset="0"/>
                              <a:cs typeface="Calibri" panose="020F0502020204030204" pitchFamily="34" charset="0"/>
                            </a:rPr>
                            <a:t>8</a:t>
                          </a:r>
                        </a:p>
                      </a:txBody>
                      <a:tcPr/>
                    </a:tc>
                    <a:tc>
                      <a:txBody>
                        <a:bodyPr/>
                        <a:lstStyle/>
                        <a:p>
                          <a:pPr algn="ctr"/>
                          <a:r>
                            <a:rPr lang="en-US" sz="1800" dirty="0">
                              <a:latin typeface="Calibri" panose="020F0502020204030204" pitchFamily="34" charset="0"/>
                              <a:cs typeface="Calibri" panose="020F0502020204030204" pitchFamily="34" charset="0"/>
                            </a:rPr>
                            <a:t>16</a:t>
                          </a:r>
                        </a:p>
                      </a:txBody>
                      <a:tcPr/>
                    </a:tc>
                    <a:extLst>
                      <a:ext uri="{0D108BD9-81ED-4DB2-BD59-A6C34878D82A}">
                        <a16:rowId xmlns:a16="http://schemas.microsoft.com/office/drawing/2014/main" val="1443517494"/>
                      </a:ext>
                    </a:extLst>
                  </a:tr>
                </a:tbl>
              </a:graphicData>
            </a:graphic>
          </p:graphicFrame>
        </mc:Choice>
        <mc:Fallback xmlns="">
          <p:graphicFrame>
            <p:nvGraphicFramePr>
              <p:cNvPr id="7" name="Table 9">
                <a:extLst>
                  <a:ext uri="{FF2B5EF4-FFF2-40B4-BE49-F238E27FC236}">
                    <a16:creationId xmlns:a16="http://schemas.microsoft.com/office/drawing/2014/main" id="{36511585-61BB-FFF5-D10D-5843EE9DC4FA}"/>
                  </a:ext>
                </a:extLst>
              </p:cNvPr>
              <p:cNvGraphicFramePr>
                <a:graphicFrameLocks noGrp="1"/>
              </p:cNvGraphicFramePr>
              <p:nvPr>
                <p:extLst>
                  <p:ext uri="{D42A27DB-BD31-4B8C-83A1-F6EECF244321}">
                    <p14:modId xmlns:p14="http://schemas.microsoft.com/office/powerpoint/2010/main" val="1714892190"/>
                  </p:ext>
                </p:extLst>
              </p:nvPr>
            </p:nvGraphicFramePr>
            <p:xfrm>
              <a:off x="348827" y="3037840"/>
              <a:ext cx="8763000" cy="1752600"/>
            </p:xfrm>
            <a:graphic>
              <a:graphicData uri="http://schemas.openxmlformats.org/drawingml/2006/table">
                <a:tbl>
                  <a:tblPr firstRow="1" bandRow="1">
                    <a:tableStyleId>{21E4AEA4-8DFA-4A89-87EB-49C32662AFE0}</a:tableStyleId>
                  </a:tblPr>
                  <a:tblGrid>
                    <a:gridCol w="4070773">
                      <a:extLst>
                        <a:ext uri="{9D8B030D-6E8A-4147-A177-3AD203B41FA5}">
                          <a16:colId xmlns:a16="http://schemas.microsoft.com/office/drawing/2014/main" val="3131039620"/>
                        </a:ext>
                      </a:extLst>
                    </a:gridCol>
                    <a:gridCol w="2438400">
                      <a:extLst>
                        <a:ext uri="{9D8B030D-6E8A-4147-A177-3AD203B41FA5}">
                          <a16:colId xmlns:a16="http://schemas.microsoft.com/office/drawing/2014/main" val="2661255357"/>
                        </a:ext>
                      </a:extLst>
                    </a:gridCol>
                    <a:gridCol w="2253827">
                      <a:extLst>
                        <a:ext uri="{9D8B030D-6E8A-4147-A177-3AD203B41FA5}">
                          <a16:colId xmlns:a16="http://schemas.microsoft.com/office/drawing/2014/main" val="3645803169"/>
                        </a:ext>
                      </a:extLst>
                    </a:gridCol>
                  </a:tblGrid>
                  <a:tr h="640080">
                    <a:tc>
                      <a:txBody>
                        <a:bodyPr/>
                        <a:lstStyle/>
                        <a:p>
                          <a:r>
                            <a:rPr lang="en-US" sz="1800" dirty="0">
                              <a:latin typeface="Calibri" panose="020F0502020204030204" pitchFamily="34" charset="0"/>
                              <a:cs typeface="Calibri" panose="020F0502020204030204" pitchFamily="34" charset="0"/>
                            </a:rPr>
                            <a:t>Condition</a:t>
                          </a:r>
                        </a:p>
                      </a:txBody>
                      <a:tcPr/>
                    </a:tc>
                    <a:tc>
                      <a:txBody>
                        <a:bodyPr/>
                        <a:lstStyle/>
                        <a:p>
                          <a:pPr algn="ctr"/>
                          <a:r>
                            <a:rPr lang="en-US" sz="1800" dirty="0">
                              <a:latin typeface="Calibri" panose="020F0502020204030204" pitchFamily="34" charset="0"/>
                              <a:cs typeface="Calibri" panose="020F0502020204030204" pitchFamily="34" charset="0"/>
                            </a:rPr>
                            <a:t>Conditionally</a:t>
                          </a:r>
                        </a:p>
                        <a:p>
                          <a:r>
                            <a:rPr lang="en-US" sz="1800" dirty="0">
                              <a:latin typeface="Calibri" panose="020F0502020204030204" pitchFamily="34" charset="0"/>
                              <a:cs typeface="Calibri" panose="020F0502020204030204" pitchFamily="34" charset="0"/>
                            </a:rPr>
                            <a:t>Mandatory Ng Support</a:t>
                          </a:r>
                        </a:p>
                      </a:txBody>
                      <a:tcPr/>
                    </a:tc>
                    <a:tc>
                      <a:txBody>
                        <a:bodyPr/>
                        <a:lstStyle/>
                        <a:p>
                          <a:r>
                            <a:rPr lang="en-US" sz="1800" dirty="0">
                              <a:latin typeface="Calibri" panose="020F0502020204030204" pitchFamily="34" charset="0"/>
                              <a:cs typeface="Calibri" panose="020F0502020204030204" pitchFamily="34" charset="0"/>
                            </a:rPr>
                            <a:t>Optional Ng Support</a:t>
                          </a:r>
                        </a:p>
                      </a:txBody>
                      <a:tcPr/>
                    </a:tc>
                    <a:extLst>
                      <a:ext uri="{0D108BD9-81ED-4DB2-BD59-A6C34878D82A}">
                        <a16:rowId xmlns:a16="http://schemas.microsoft.com/office/drawing/2014/main" val="2672852539"/>
                      </a:ext>
                    </a:extLst>
                  </a:tr>
                  <a:tr h="370840">
                    <a:tc>
                      <a:txBody>
                        <a:bodyPr/>
                        <a:lstStyle/>
                        <a:p>
                          <a:endParaRPr lang="en-US"/>
                        </a:p>
                      </a:txBody>
                      <a:tcPr>
                        <a:blipFill>
                          <a:blip r:embed="rId2"/>
                          <a:stretch>
                            <a:fillRect l="-150" t="-180328" r="-115868" b="-224590"/>
                          </a:stretch>
                        </a:blipFill>
                      </a:tcPr>
                    </a:tc>
                    <a:tc>
                      <a:txBody>
                        <a:bodyPr/>
                        <a:lstStyle/>
                        <a:p>
                          <a:pPr algn="ctr"/>
                          <a:r>
                            <a:rPr lang="en-US" sz="1800" dirty="0">
                              <a:latin typeface="Calibri" panose="020F0502020204030204" pitchFamily="34" charset="0"/>
                              <a:cs typeface="Calibri" panose="020F0502020204030204" pitchFamily="34" charset="0"/>
                            </a:rPr>
                            <a:t>4</a:t>
                          </a:r>
                        </a:p>
                      </a:txBody>
                      <a:tcPr/>
                    </a:tc>
                    <a:tc>
                      <a:txBody>
                        <a:bodyPr/>
                        <a:lstStyle/>
                        <a:p>
                          <a:pPr algn="ctr"/>
                          <a:r>
                            <a:rPr lang="en-US" sz="1800" dirty="0">
                              <a:latin typeface="Calibri" panose="020F0502020204030204" pitchFamily="34" charset="0"/>
                              <a:cs typeface="Calibri" panose="020F0502020204030204" pitchFamily="34" charset="0"/>
                            </a:rPr>
                            <a:t>16</a:t>
                          </a:r>
                        </a:p>
                      </a:txBody>
                      <a:tcPr/>
                    </a:tc>
                    <a:extLst>
                      <a:ext uri="{0D108BD9-81ED-4DB2-BD59-A6C34878D82A}">
                        <a16:rowId xmlns:a16="http://schemas.microsoft.com/office/drawing/2014/main" val="766177444"/>
                      </a:ext>
                    </a:extLst>
                  </a:tr>
                  <a:tr h="370840">
                    <a:tc>
                      <a:txBody>
                        <a:bodyPr/>
                        <a:lstStyle/>
                        <a:p>
                          <a:endParaRPr lang="en-US"/>
                        </a:p>
                      </a:txBody>
                      <a:tcPr>
                        <a:blipFill>
                          <a:blip r:embed="rId2"/>
                          <a:stretch>
                            <a:fillRect l="-150" t="-280328" r="-115868" b="-124590"/>
                          </a:stretch>
                        </a:blipFill>
                      </a:tcPr>
                    </a:tc>
                    <a:tc>
                      <a:txBody>
                        <a:bodyPr/>
                        <a:lstStyle/>
                        <a:p>
                          <a:pPr algn="ctr"/>
                          <a:r>
                            <a:rPr lang="en-US" sz="1800" dirty="0">
                              <a:latin typeface="Calibri" panose="020F0502020204030204" pitchFamily="34" charset="0"/>
                              <a:cs typeface="Calibri" panose="020F0502020204030204" pitchFamily="34" charset="0"/>
                            </a:rPr>
                            <a:t>4</a:t>
                          </a:r>
                        </a:p>
                      </a:txBody>
                      <a:tcPr/>
                    </a:tc>
                    <a:tc>
                      <a:txBody>
                        <a:bodyPr/>
                        <a:lstStyle/>
                        <a:p>
                          <a:pPr algn="ctr"/>
                          <a:r>
                            <a:rPr lang="en-US" sz="1800" dirty="0">
                              <a:latin typeface="Calibri" panose="020F0502020204030204" pitchFamily="34" charset="0"/>
                              <a:cs typeface="Calibri" panose="020F0502020204030204" pitchFamily="34" charset="0"/>
                            </a:rPr>
                            <a:t>16</a:t>
                          </a:r>
                        </a:p>
                      </a:txBody>
                      <a:tcPr/>
                    </a:tc>
                    <a:extLst>
                      <a:ext uri="{0D108BD9-81ED-4DB2-BD59-A6C34878D82A}">
                        <a16:rowId xmlns:a16="http://schemas.microsoft.com/office/drawing/2014/main" val="3767560644"/>
                      </a:ext>
                    </a:extLst>
                  </a:tr>
                  <a:tr h="370840">
                    <a:tc>
                      <a:txBody>
                        <a:bodyPr/>
                        <a:lstStyle/>
                        <a:p>
                          <a:endParaRPr lang="en-US"/>
                        </a:p>
                      </a:txBody>
                      <a:tcPr>
                        <a:blipFill>
                          <a:blip r:embed="rId2"/>
                          <a:stretch>
                            <a:fillRect l="-150" t="-380328" r="-115868" b="-24590"/>
                          </a:stretch>
                        </a:blipFill>
                      </a:tcPr>
                    </a:tc>
                    <a:tc>
                      <a:txBody>
                        <a:bodyPr/>
                        <a:lstStyle/>
                        <a:p>
                          <a:pPr algn="ctr"/>
                          <a:r>
                            <a:rPr lang="en-US" sz="1800" dirty="0">
                              <a:latin typeface="Calibri" panose="020F0502020204030204" pitchFamily="34" charset="0"/>
                              <a:cs typeface="Calibri" panose="020F0502020204030204" pitchFamily="34" charset="0"/>
                            </a:rPr>
                            <a:t>8</a:t>
                          </a:r>
                        </a:p>
                      </a:txBody>
                      <a:tcPr/>
                    </a:tc>
                    <a:tc>
                      <a:txBody>
                        <a:bodyPr/>
                        <a:lstStyle/>
                        <a:p>
                          <a:pPr algn="ctr"/>
                          <a:r>
                            <a:rPr lang="en-US" sz="1800" dirty="0">
                              <a:latin typeface="Calibri" panose="020F0502020204030204" pitchFamily="34" charset="0"/>
                              <a:cs typeface="Calibri" panose="020F0502020204030204" pitchFamily="34" charset="0"/>
                            </a:rPr>
                            <a:t>16</a:t>
                          </a:r>
                        </a:p>
                      </a:txBody>
                      <a:tcPr/>
                    </a:tc>
                    <a:extLst>
                      <a:ext uri="{0D108BD9-81ED-4DB2-BD59-A6C34878D82A}">
                        <a16:rowId xmlns:a16="http://schemas.microsoft.com/office/drawing/2014/main" val="1443517494"/>
                      </a:ext>
                    </a:extLst>
                  </a:tr>
                </a:tbl>
              </a:graphicData>
            </a:graphic>
          </p:graphicFrame>
        </mc:Fallback>
      </mc:AlternateContent>
      <p:sp>
        <p:nvSpPr>
          <p:cNvPr id="8" name="Content Placeholder 2">
            <a:extLst>
              <a:ext uri="{FF2B5EF4-FFF2-40B4-BE49-F238E27FC236}">
                <a16:creationId xmlns:a16="http://schemas.microsoft.com/office/drawing/2014/main" id="{2EAA4944-61FD-6794-E7A9-BC307EFA0A6B}"/>
              </a:ext>
            </a:extLst>
          </p:cNvPr>
          <p:cNvSpPr txBox="1">
            <a:spLocks/>
          </p:cNvSpPr>
          <p:nvPr/>
        </p:nvSpPr>
        <p:spPr bwMode="auto">
          <a:xfrm>
            <a:off x="822959" y="5190655"/>
            <a:ext cx="8288868" cy="52434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200" b="1">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20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lang="en-US" kern="0" dirty="0"/>
              <a:t>For Ng = 8 the following tones are specified</a:t>
            </a:r>
          </a:p>
        </p:txBody>
      </p:sp>
      <p:graphicFrame>
        <p:nvGraphicFramePr>
          <p:cNvPr id="9" name="Table 7">
            <a:extLst>
              <a:ext uri="{FF2B5EF4-FFF2-40B4-BE49-F238E27FC236}">
                <a16:creationId xmlns:a16="http://schemas.microsoft.com/office/drawing/2014/main" id="{542C9A54-CD04-66D9-AB25-B7A6CB0405D2}"/>
              </a:ext>
            </a:extLst>
          </p:cNvPr>
          <p:cNvGraphicFramePr>
            <a:graphicFrameLocks/>
          </p:cNvGraphicFramePr>
          <p:nvPr>
            <p:extLst>
              <p:ext uri="{D42A27DB-BD31-4B8C-83A1-F6EECF244321}">
                <p14:modId xmlns:p14="http://schemas.microsoft.com/office/powerpoint/2010/main" val="3495101985"/>
              </p:ext>
            </p:extLst>
          </p:nvPr>
        </p:nvGraphicFramePr>
        <p:xfrm>
          <a:off x="348827" y="5744375"/>
          <a:ext cx="8839200" cy="741680"/>
        </p:xfrm>
        <a:graphic>
          <a:graphicData uri="http://schemas.openxmlformats.org/drawingml/2006/table">
            <a:tbl>
              <a:tblPr firstRow="1" bandRow="1">
                <a:tableStyleId>{21E4AEA4-8DFA-4A89-87EB-49C32662AFE0}</a:tableStyleId>
              </a:tblPr>
              <a:tblGrid>
                <a:gridCol w="1982046">
                  <a:extLst>
                    <a:ext uri="{9D8B030D-6E8A-4147-A177-3AD203B41FA5}">
                      <a16:colId xmlns:a16="http://schemas.microsoft.com/office/drawing/2014/main" val="3326648031"/>
                    </a:ext>
                  </a:extLst>
                </a:gridCol>
                <a:gridCol w="990600">
                  <a:extLst>
                    <a:ext uri="{9D8B030D-6E8A-4147-A177-3AD203B41FA5}">
                      <a16:colId xmlns:a16="http://schemas.microsoft.com/office/drawing/2014/main" val="943595176"/>
                    </a:ext>
                  </a:extLst>
                </a:gridCol>
                <a:gridCol w="5866554">
                  <a:extLst>
                    <a:ext uri="{9D8B030D-6E8A-4147-A177-3AD203B41FA5}">
                      <a16:colId xmlns:a16="http://schemas.microsoft.com/office/drawing/2014/main" val="3949774179"/>
                    </a:ext>
                  </a:extLst>
                </a:gridCol>
              </a:tblGrid>
              <a:tr h="370840">
                <a:tc>
                  <a:txBody>
                    <a:bodyPr/>
                    <a:lstStyle/>
                    <a:p>
                      <a:pPr algn="ctr"/>
                      <a:r>
                        <a:rPr lang="en-US" sz="1800" dirty="0">
                          <a:latin typeface="Calibri" panose="020F0502020204030204" pitchFamily="34" charset="0"/>
                          <a:cs typeface="Calibri" panose="020F0502020204030204" pitchFamily="34" charset="0"/>
                        </a:rPr>
                        <a:t>Channel Width</a:t>
                      </a:r>
                    </a:p>
                  </a:txBody>
                  <a:tcPr/>
                </a:tc>
                <a:tc>
                  <a:txBody>
                    <a:bodyPr/>
                    <a:lstStyle/>
                    <a:p>
                      <a:pPr algn="ctr"/>
                      <a:r>
                        <a:rPr lang="en-US" sz="1800" dirty="0">
                          <a:latin typeface="Calibri" panose="020F0502020204030204" pitchFamily="34" charset="0"/>
                          <a:cs typeface="Calibri" panose="020F0502020204030204" pitchFamily="34" charset="0"/>
                        </a:rPr>
                        <a:t>Ng</a:t>
                      </a:r>
                    </a:p>
                  </a:txBody>
                  <a:tcPr/>
                </a:tc>
                <a:tc>
                  <a:txBody>
                    <a:bodyPr/>
                    <a:lstStyle/>
                    <a:p>
                      <a:pPr algn="ctr"/>
                      <a:r>
                        <a:rPr lang="en-US" sz="1800" dirty="0">
                          <a:latin typeface="Calibri" panose="020F0502020204030204" pitchFamily="34" charset="0"/>
                          <a:cs typeface="Calibri" panose="020F0502020204030204" pitchFamily="34" charset="0"/>
                        </a:rPr>
                        <a:t>Indices</a:t>
                      </a:r>
                    </a:p>
                  </a:txBody>
                  <a:tcPr/>
                </a:tc>
                <a:extLst>
                  <a:ext uri="{0D108BD9-81ED-4DB2-BD59-A6C34878D82A}">
                    <a16:rowId xmlns:a16="http://schemas.microsoft.com/office/drawing/2014/main" val="1676847849"/>
                  </a:ext>
                </a:extLst>
              </a:tr>
              <a:tr h="370840">
                <a:tc>
                  <a:txBody>
                    <a:bodyPr/>
                    <a:lstStyle/>
                    <a:p>
                      <a:pPr algn="ctr"/>
                      <a:r>
                        <a:rPr lang="en-US" sz="1800" dirty="0">
                          <a:latin typeface="Calibri" panose="020F0502020204030204" pitchFamily="34" charset="0"/>
                          <a:cs typeface="Calibri" panose="020F0502020204030204" pitchFamily="34" charset="0"/>
                        </a:rPr>
                        <a:t>160 MHz</a:t>
                      </a:r>
                    </a:p>
                  </a:txBody>
                  <a:tcPr/>
                </a:tc>
                <a:tc>
                  <a:txBody>
                    <a:bodyPr/>
                    <a:lstStyle/>
                    <a:p>
                      <a:pPr algn="ctr"/>
                      <a:r>
                        <a:rPr lang="en-US" sz="1800" dirty="0">
                          <a:latin typeface="Calibri" panose="020F0502020204030204" pitchFamily="34" charset="0"/>
                          <a:cs typeface="Calibri" panose="020F0502020204030204" pitchFamily="34" charset="0"/>
                        </a:rPr>
                        <a:t>8</a:t>
                      </a:r>
                    </a:p>
                  </a:txBody>
                  <a:tcPr/>
                </a:tc>
                <a:tc>
                  <a:txBody>
                    <a:bodyPr/>
                    <a:lstStyle/>
                    <a:p>
                      <a:pPr algn="ctr"/>
                      <a:r>
                        <a:rPr lang="en-US" sz="1800" dirty="0">
                          <a:latin typeface="Calibri" panose="020F0502020204030204" pitchFamily="34" charset="0"/>
                          <a:cs typeface="Calibri" panose="020F0502020204030204" pitchFamily="34" charset="0"/>
                        </a:rPr>
                        <a:t>-1012, -1004, … -20, -12, 12, 20, … 1004, 1012</a:t>
                      </a:r>
                    </a:p>
                  </a:txBody>
                  <a:tcPr/>
                </a:tc>
                <a:extLst>
                  <a:ext uri="{0D108BD9-81ED-4DB2-BD59-A6C34878D82A}">
                    <a16:rowId xmlns:a16="http://schemas.microsoft.com/office/drawing/2014/main" val="2288185866"/>
                  </a:ext>
                </a:extLst>
              </a:tr>
            </a:tbl>
          </a:graphicData>
        </a:graphic>
      </p:graphicFrame>
    </p:spTree>
    <p:extLst>
      <p:ext uri="{BB962C8B-B14F-4D97-AF65-F5344CB8AC3E}">
        <p14:creationId xmlns:p14="http://schemas.microsoft.com/office/powerpoint/2010/main" val="4973100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C26EC4-C3B7-DC6C-8927-23E8C690B305}"/>
              </a:ext>
            </a:extLst>
          </p:cNvPr>
          <p:cNvSpPr>
            <a:spLocks noGrp="1"/>
          </p:cNvSpPr>
          <p:nvPr>
            <p:ph type="title"/>
          </p:nvPr>
        </p:nvSpPr>
        <p:spPr/>
        <p:txBody>
          <a:bodyPr/>
          <a:lstStyle/>
          <a:p>
            <a:r>
              <a:rPr lang="en-US" dirty="0"/>
              <a:t>320 MHz NDP</a:t>
            </a:r>
          </a:p>
        </p:txBody>
      </p:sp>
      <p:sp>
        <p:nvSpPr>
          <p:cNvPr id="3" name="Content Placeholder 2">
            <a:extLst>
              <a:ext uri="{FF2B5EF4-FFF2-40B4-BE49-F238E27FC236}">
                <a16:creationId xmlns:a16="http://schemas.microsoft.com/office/drawing/2014/main" id="{DE0D8E8C-4C6B-BAA7-7971-EA215CFD1253}"/>
              </a:ext>
            </a:extLst>
          </p:cNvPr>
          <p:cNvSpPr>
            <a:spLocks noGrp="1"/>
          </p:cNvSpPr>
          <p:nvPr>
            <p:ph idx="1"/>
          </p:nvPr>
        </p:nvSpPr>
        <p:spPr>
          <a:xfrm>
            <a:off x="743373" y="1658398"/>
            <a:ext cx="8288868" cy="1999202"/>
          </a:xfrm>
        </p:spPr>
        <p:txBody>
          <a:bodyPr/>
          <a:lstStyle/>
          <a:p>
            <a:r>
              <a:rPr lang="en-US" dirty="0"/>
              <a:t>Now that the task group has agreed to support the EHT 320 MHz NDP we need to specify the optional and mandatory values of Ng for 320 MHz</a:t>
            </a:r>
          </a:p>
          <a:p>
            <a:r>
              <a:rPr lang="en-US" dirty="0"/>
              <a:t>We propose adding the following optional and mandatory values of Ng for 320 MHz (as shown in </a:t>
            </a:r>
            <a:r>
              <a:rPr lang="en-US" dirty="0">
                <a:solidFill>
                  <a:srgbClr val="FF0000"/>
                </a:solidFill>
              </a:rPr>
              <a:t>Red</a:t>
            </a:r>
            <a:r>
              <a:rPr lang="en-US" dirty="0"/>
              <a:t>)</a:t>
            </a:r>
          </a:p>
        </p:txBody>
      </p:sp>
      <p:sp>
        <p:nvSpPr>
          <p:cNvPr id="4" name="Slide Number Placeholder 3">
            <a:extLst>
              <a:ext uri="{FF2B5EF4-FFF2-40B4-BE49-F238E27FC236}">
                <a16:creationId xmlns:a16="http://schemas.microsoft.com/office/drawing/2014/main" id="{C7403E33-9E25-265E-818E-0449BDAF6882}"/>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A60B0B18-47F7-5D1D-5809-EF491E80C9F1}"/>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F56F03CD-FA68-2A08-F6EB-1CB169EA7541}"/>
              </a:ext>
            </a:extLst>
          </p:cNvPr>
          <p:cNvSpPr>
            <a:spLocks noGrp="1"/>
          </p:cNvSpPr>
          <p:nvPr>
            <p:ph type="dt" idx="15"/>
          </p:nvPr>
        </p:nvSpPr>
        <p:spPr/>
        <p:txBody>
          <a:bodyPr/>
          <a:lstStyle/>
          <a:p>
            <a:r>
              <a:rPr lang="en-US"/>
              <a:t>November 2022</a:t>
            </a:r>
            <a:endParaRPr lang="en-GB" dirty="0"/>
          </a:p>
        </p:txBody>
      </p:sp>
      <mc:AlternateContent xmlns:mc="http://schemas.openxmlformats.org/markup-compatibility/2006" xmlns:a14="http://schemas.microsoft.com/office/drawing/2010/main">
        <mc:Choice Requires="a14">
          <p:graphicFrame>
            <p:nvGraphicFramePr>
              <p:cNvPr id="7" name="Table 9">
                <a:extLst>
                  <a:ext uri="{FF2B5EF4-FFF2-40B4-BE49-F238E27FC236}">
                    <a16:creationId xmlns:a16="http://schemas.microsoft.com/office/drawing/2014/main" id="{7F214F4E-4AF4-01E0-7458-F403C34B5E02}"/>
                  </a:ext>
                </a:extLst>
              </p:cNvPr>
              <p:cNvGraphicFramePr>
                <a:graphicFrameLocks noGrp="1"/>
              </p:cNvGraphicFramePr>
              <p:nvPr>
                <p:extLst>
                  <p:ext uri="{D42A27DB-BD31-4B8C-83A1-F6EECF244321}">
                    <p14:modId xmlns:p14="http://schemas.microsoft.com/office/powerpoint/2010/main" val="876996813"/>
                  </p:ext>
                </p:extLst>
              </p:nvPr>
            </p:nvGraphicFramePr>
            <p:xfrm>
              <a:off x="452967" y="3949165"/>
              <a:ext cx="8763000" cy="2123440"/>
            </p:xfrm>
            <a:graphic>
              <a:graphicData uri="http://schemas.openxmlformats.org/drawingml/2006/table">
                <a:tbl>
                  <a:tblPr firstRow="1" bandRow="1">
                    <a:tableStyleId>{21E4AEA4-8DFA-4A89-87EB-49C32662AFE0}</a:tableStyleId>
                  </a:tblPr>
                  <a:tblGrid>
                    <a:gridCol w="4070773">
                      <a:extLst>
                        <a:ext uri="{9D8B030D-6E8A-4147-A177-3AD203B41FA5}">
                          <a16:colId xmlns:a16="http://schemas.microsoft.com/office/drawing/2014/main" val="3131039620"/>
                        </a:ext>
                      </a:extLst>
                    </a:gridCol>
                    <a:gridCol w="2438400">
                      <a:extLst>
                        <a:ext uri="{9D8B030D-6E8A-4147-A177-3AD203B41FA5}">
                          <a16:colId xmlns:a16="http://schemas.microsoft.com/office/drawing/2014/main" val="2661255357"/>
                        </a:ext>
                      </a:extLst>
                    </a:gridCol>
                    <a:gridCol w="2253827">
                      <a:extLst>
                        <a:ext uri="{9D8B030D-6E8A-4147-A177-3AD203B41FA5}">
                          <a16:colId xmlns:a16="http://schemas.microsoft.com/office/drawing/2014/main" val="3645803169"/>
                        </a:ext>
                      </a:extLst>
                    </a:gridCol>
                  </a:tblGrid>
                  <a:tr h="0">
                    <a:tc>
                      <a:txBody>
                        <a:bodyPr/>
                        <a:lstStyle/>
                        <a:p>
                          <a:r>
                            <a:rPr lang="en-US" sz="1800" dirty="0">
                              <a:latin typeface="Calibri" panose="020F0502020204030204" pitchFamily="34" charset="0"/>
                              <a:cs typeface="Calibri" panose="020F0502020204030204" pitchFamily="34" charset="0"/>
                            </a:rPr>
                            <a:t>Condition</a:t>
                          </a:r>
                        </a:p>
                      </a:txBody>
                      <a:tcPr/>
                    </a:tc>
                    <a:tc>
                      <a:txBody>
                        <a:bodyPr/>
                        <a:lstStyle/>
                        <a:p>
                          <a:pPr algn="ctr"/>
                          <a:r>
                            <a:rPr lang="en-US" sz="1800" dirty="0">
                              <a:latin typeface="Calibri" panose="020F0502020204030204" pitchFamily="34" charset="0"/>
                              <a:cs typeface="Calibri" panose="020F0502020204030204" pitchFamily="34" charset="0"/>
                            </a:rPr>
                            <a:t>Conditionally</a:t>
                          </a:r>
                        </a:p>
                        <a:p>
                          <a:r>
                            <a:rPr lang="en-US" sz="1800" dirty="0">
                              <a:latin typeface="Calibri" panose="020F0502020204030204" pitchFamily="34" charset="0"/>
                              <a:cs typeface="Calibri" panose="020F0502020204030204" pitchFamily="34" charset="0"/>
                            </a:rPr>
                            <a:t>Mandatory Ng Support</a:t>
                          </a:r>
                        </a:p>
                      </a:txBody>
                      <a:tcPr/>
                    </a:tc>
                    <a:tc>
                      <a:txBody>
                        <a:bodyPr/>
                        <a:lstStyle/>
                        <a:p>
                          <a:r>
                            <a:rPr lang="en-US" sz="1800" dirty="0">
                              <a:latin typeface="Calibri" panose="020F0502020204030204" pitchFamily="34" charset="0"/>
                              <a:cs typeface="Calibri" panose="020F0502020204030204" pitchFamily="34" charset="0"/>
                            </a:rPr>
                            <a:t>Optional Ng Support</a:t>
                          </a:r>
                        </a:p>
                      </a:txBody>
                      <a:tcPr/>
                    </a:tc>
                    <a:extLst>
                      <a:ext uri="{0D108BD9-81ED-4DB2-BD59-A6C34878D82A}">
                        <a16:rowId xmlns:a16="http://schemas.microsoft.com/office/drawing/2014/main" val="2672852539"/>
                      </a:ext>
                    </a:extLst>
                  </a:tr>
                  <a:tr h="370840">
                    <a:tc>
                      <a:txBody>
                        <a:bodyPr/>
                        <a:lstStyle/>
                        <a:p>
                          <a:pPr algn="ctr"/>
                          <a14:m>
                            <m:oMath xmlns:m="http://schemas.openxmlformats.org/officeDocument/2006/math">
                              <m:sSub>
                                <m:sSubPr>
                                  <m:ctrlPr>
                                    <a:rPr lang="en-US" sz="1800" b="0" i="1" dirty="0" smtClean="0">
                                      <a:latin typeface="Cambria Math" panose="02040503050406030204" pitchFamily="18" charset="0"/>
                                      <a:cs typeface="Calibri" panose="020F0502020204030204" pitchFamily="34" charset="0"/>
                                    </a:rPr>
                                  </m:ctrlPr>
                                </m:sSubPr>
                                <m:e>
                                  <m:r>
                                    <a:rPr lang="en-US" sz="1800" i="1" dirty="0" smtClean="0">
                                      <a:latin typeface="Cambria Math" panose="02040503050406030204" pitchFamily="18" charset="0"/>
                                      <a:cs typeface="Calibri" panose="020F0502020204030204" pitchFamily="34" charset="0"/>
                                    </a:rPr>
                                    <m:t>𝑁</m:t>
                                  </m:r>
                                </m:e>
                                <m:sub>
                                  <m:r>
                                    <a:rPr lang="en-US" sz="1800" i="1" dirty="0" smtClean="0">
                                      <a:latin typeface="Cambria Math" panose="02040503050406030204" pitchFamily="18" charset="0"/>
                                      <a:cs typeface="Calibri" panose="020F0502020204030204" pitchFamily="34" charset="0"/>
                                    </a:rPr>
                                    <m:t>𝑇𝑋</m:t>
                                  </m:r>
                                </m:sub>
                              </m:sSub>
                              <m:r>
                                <a:rPr lang="en-US" sz="1800" b="0" i="1" dirty="0" smtClean="0">
                                  <a:latin typeface="Cambria Math" panose="02040503050406030204" pitchFamily="18" charset="0"/>
                                  <a:cs typeface="Calibri" panose="020F0502020204030204" pitchFamily="34" charset="0"/>
                                </a:rPr>
                                <m:t>≤4</m:t>
                              </m:r>
                            </m:oMath>
                          </a14:m>
                          <a:r>
                            <a:rPr lang="en-US" sz="1800" dirty="0">
                              <a:latin typeface="Calibri" panose="020F0502020204030204" pitchFamily="34" charset="0"/>
                              <a:cs typeface="Calibri" panose="020F0502020204030204" pitchFamily="34" charset="0"/>
                            </a:rPr>
                            <a:t> </a:t>
                          </a:r>
                        </a:p>
                      </a:txBody>
                      <a:tcPr/>
                    </a:tc>
                    <a:tc>
                      <a:txBody>
                        <a:bodyPr/>
                        <a:lstStyle/>
                        <a:p>
                          <a:pPr algn="ctr"/>
                          <a:r>
                            <a:rPr lang="en-US" sz="1800" dirty="0">
                              <a:latin typeface="Calibri" panose="020F0502020204030204" pitchFamily="34" charset="0"/>
                              <a:cs typeface="Calibri" panose="020F0502020204030204" pitchFamily="34" charset="0"/>
                            </a:rPr>
                            <a:t>4</a:t>
                          </a:r>
                        </a:p>
                      </a:txBody>
                      <a:tcPr/>
                    </a:tc>
                    <a:tc>
                      <a:txBody>
                        <a:bodyPr/>
                        <a:lstStyle/>
                        <a:p>
                          <a:pPr algn="ctr"/>
                          <a:r>
                            <a:rPr lang="en-US" sz="1800" dirty="0">
                              <a:latin typeface="Calibri" panose="020F0502020204030204" pitchFamily="34" charset="0"/>
                              <a:cs typeface="Calibri" panose="020F0502020204030204" pitchFamily="34" charset="0"/>
                            </a:rPr>
                            <a:t>16</a:t>
                          </a:r>
                        </a:p>
                      </a:txBody>
                      <a:tcPr/>
                    </a:tc>
                    <a:extLst>
                      <a:ext uri="{0D108BD9-81ED-4DB2-BD59-A6C34878D82A}">
                        <a16:rowId xmlns:a16="http://schemas.microsoft.com/office/drawing/2014/main" val="766177444"/>
                      </a:ext>
                    </a:extLst>
                  </a:tr>
                  <a:tr h="370840">
                    <a:tc>
                      <a:txBody>
                        <a:bodyPr/>
                        <a:lstStyle/>
                        <a:p>
                          <a:pPr/>
                          <a14:m>
                            <m:oMathPara xmlns:m="http://schemas.openxmlformats.org/officeDocument/2006/math">
                              <m:oMathParaPr>
                                <m:jc m:val="centerGroup"/>
                              </m:oMathParaPr>
                              <m:oMath xmlns:m="http://schemas.openxmlformats.org/officeDocument/2006/math">
                                <m:sSub>
                                  <m:sSubPr>
                                    <m:ctrlPr>
                                      <a:rPr lang="en-US" sz="1800" b="0" i="1" dirty="0" smtClean="0">
                                        <a:latin typeface="Cambria Math" panose="02040503050406030204" pitchFamily="18" charset="0"/>
                                        <a:cs typeface="Calibri" panose="020F0502020204030204" pitchFamily="34" charset="0"/>
                                      </a:rPr>
                                    </m:ctrlPr>
                                  </m:sSubPr>
                                  <m:e>
                                    <m:r>
                                      <a:rPr lang="en-US" sz="1800" i="1" dirty="0" smtClean="0">
                                        <a:latin typeface="Cambria Math" panose="02040503050406030204" pitchFamily="18" charset="0"/>
                                        <a:cs typeface="Calibri" panose="020F0502020204030204" pitchFamily="34" charset="0"/>
                                      </a:rPr>
                                      <m:t>𝑁</m:t>
                                    </m:r>
                                  </m:e>
                                  <m:sub>
                                    <m:r>
                                      <a:rPr lang="en-US" sz="1800" i="1" dirty="0" smtClean="0">
                                        <a:latin typeface="Cambria Math" panose="02040503050406030204" pitchFamily="18" charset="0"/>
                                        <a:cs typeface="Calibri" panose="020F0502020204030204" pitchFamily="34" charset="0"/>
                                      </a:rPr>
                                      <m:t>𝑇</m:t>
                                    </m:r>
                                    <m:r>
                                      <a:rPr lang="en-US" sz="1800" b="0" i="1" dirty="0" smtClean="0">
                                        <a:latin typeface="Cambria Math" panose="02040503050406030204" pitchFamily="18" charset="0"/>
                                        <a:cs typeface="Calibri" panose="020F0502020204030204" pitchFamily="34" charset="0"/>
                                      </a:rPr>
                                      <m:t>𝑋</m:t>
                                    </m:r>
                                  </m:sub>
                                </m:sSub>
                                <m:r>
                                  <a:rPr lang="en-US" sz="1800" b="0" i="1" dirty="0" smtClean="0">
                                    <a:latin typeface="Cambria Math" panose="02040503050406030204" pitchFamily="18" charset="0"/>
                                    <a:cs typeface="Calibri" panose="020F0502020204030204" pitchFamily="34" charset="0"/>
                                  </a:rPr>
                                  <m:t>≥5 </m:t>
                                </m:r>
                                <m:r>
                                  <m:rPr>
                                    <m:sty m:val="p"/>
                                  </m:rPr>
                                  <a:rPr lang="en-US" sz="1800" b="0" i="0" dirty="0" smtClean="0">
                                    <a:latin typeface="Cambria Math" panose="02040503050406030204" pitchFamily="18" charset="0"/>
                                    <a:cs typeface="Calibri" panose="020F0502020204030204" pitchFamily="34" charset="0"/>
                                  </a:rPr>
                                  <m:t>and</m:t>
                                </m:r>
                                <m:r>
                                  <a:rPr lang="en-US" sz="1800" b="0" i="1" dirty="0" smtClean="0">
                                    <a:latin typeface="Cambria Math" panose="02040503050406030204" pitchFamily="18" charset="0"/>
                                    <a:cs typeface="Calibri" panose="020F0502020204030204" pitchFamily="34" charset="0"/>
                                  </a:rPr>
                                  <m:t> </m:t>
                                </m:r>
                                <m:r>
                                  <a:rPr lang="en-US" sz="1800" b="0" i="1" dirty="0" smtClean="0">
                                    <a:latin typeface="Cambria Math" panose="02040503050406030204" pitchFamily="18" charset="0"/>
                                    <a:cs typeface="Calibri" panose="020F0502020204030204" pitchFamily="34" charset="0"/>
                                  </a:rPr>
                                  <m:t>𝐵𝑊</m:t>
                                </m:r>
                                <m:r>
                                  <a:rPr lang="en-US" sz="1800" b="0" i="1" dirty="0" smtClean="0">
                                    <a:latin typeface="Cambria Math" panose="02040503050406030204" pitchFamily="18" charset="0"/>
                                    <a:cs typeface="Calibri" panose="020F0502020204030204" pitchFamily="34" charset="0"/>
                                  </a:rPr>
                                  <m:t>≤80 </m:t>
                                </m:r>
                                <m:r>
                                  <a:rPr lang="en-US" sz="1800" b="0" i="1" dirty="0" smtClean="0">
                                    <a:latin typeface="Cambria Math" panose="02040503050406030204" pitchFamily="18" charset="0"/>
                                    <a:cs typeface="Calibri" panose="020F0502020204030204" pitchFamily="34" charset="0"/>
                                  </a:rPr>
                                  <m:t>𝑀𝐻𝑧</m:t>
                                </m:r>
                              </m:oMath>
                            </m:oMathPara>
                          </a14:m>
                          <a:endParaRPr lang="en-US" sz="1800" dirty="0">
                            <a:latin typeface="Calibri" panose="020F0502020204030204" pitchFamily="34" charset="0"/>
                            <a:cs typeface="Calibri" panose="020F0502020204030204" pitchFamily="34" charset="0"/>
                          </a:endParaRPr>
                        </a:p>
                      </a:txBody>
                      <a:tcPr/>
                    </a:tc>
                    <a:tc>
                      <a:txBody>
                        <a:bodyPr/>
                        <a:lstStyle/>
                        <a:p>
                          <a:pPr algn="ctr"/>
                          <a:r>
                            <a:rPr lang="en-US" sz="1800" dirty="0">
                              <a:latin typeface="Calibri" panose="020F0502020204030204" pitchFamily="34" charset="0"/>
                              <a:cs typeface="Calibri" panose="020F0502020204030204" pitchFamily="34" charset="0"/>
                            </a:rPr>
                            <a:t>4</a:t>
                          </a:r>
                        </a:p>
                      </a:txBody>
                      <a:tcPr/>
                    </a:tc>
                    <a:tc>
                      <a:txBody>
                        <a:bodyPr/>
                        <a:lstStyle/>
                        <a:p>
                          <a:pPr algn="ctr"/>
                          <a:r>
                            <a:rPr lang="en-US" sz="1800" dirty="0">
                              <a:latin typeface="Calibri" panose="020F0502020204030204" pitchFamily="34" charset="0"/>
                              <a:cs typeface="Calibri" panose="020F0502020204030204" pitchFamily="34" charset="0"/>
                            </a:rPr>
                            <a:t>16</a:t>
                          </a:r>
                        </a:p>
                      </a:txBody>
                      <a:tcPr/>
                    </a:tc>
                    <a:extLst>
                      <a:ext uri="{0D108BD9-81ED-4DB2-BD59-A6C34878D82A}">
                        <a16:rowId xmlns:a16="http://schemas.microsoft.com/office/drawing/2014/main" val="3767560644"/>
                      </a:ext>
                    </a:extLst>
                  </a:tr>
                  <a:tr h="370840">
                    <a:tc>
                      <a:txBody>
                        <a:bodyPr/>
                        <a:lstStyle/>
                        <a:p>
                          <a:pPr/>
                          <a14:m>
                            <m:oMathPara xmlns:m="http://schemas.openxmlformats.org/officeDocument/2006/math">
                              <m:oMathParaPr>
                                <m:jc m:val="centerGroup"/>
                              </m:oMathParaPr>
                              <m:oMath xmlns:m="http://schemas.openxmlformats.org/officeDocument/2006/math">
                                <m:sSub>
                                  <m:sSubPr>
                                    <m:ctrlPr>
                                      <a:rPr lang="en-US" sz="1800" b="0" i="1" dirty="0" smtClean="0">
                                        <a:latin typeface="Cambria Math" panose="02040503050406030204" pitchFamily="18" charset="0"/>
                                        <a:cs typeface="Calibri" panose="020F0502020204030204" pitchFamily="34" charset="0"/>
                                      </a:rPr>
                                    </m:ctrlPr>
                                  </m:sSubPr>
                                  <m:e>
                                    <m:r>
                                      <a:rPr lang="en-US" sz="1800" i="1" dirty="0" smtClean="0">
                                        <a:latin typeface="Cambria Math" panose="02040503050406030204" pitchFamily="18" charset="0"/>
                                        <a:cs typeface="Calibri" panose="020F0502020204030204" pitchFamily="34" charset="0"/>
                                      </a:rPr>
                                      <m:t>𝑁</m:t>
                                    </m:r>
                                  </m:e>
                                  <m:sub>
                                    <m:r>
                                      <a:rPr lang="en-US" sz="1800" i="1" dirty="0" smtClean="0">
                                        <a:latin typeface="Cambria Math" panose="02040503050406030204" pitchFamily="18" charset="0"/>
                                        <a:cs typeface="Calibri" panose="020F0502020204030204" pitchFamily="34" charset="0"/>
                                      </a:rPr>
                                      <m:t>𝑇</m:t>
                                    </m:r>
                                    <m:r>
                                      <a:rPr lang="en-US" sz="1800" b="0" i="1" dirty="0" smtClean="0">
                                        <a:latin typeface="Cambria Math" panose="02040503050406030204" pitchFamily="18" charset="0"/>
                                        <a:cs typeface="Calibri" panose="020F0502020204030204" pitchFamily="34" charset="0"/>
                                      </a:rPr>
                                      <m:t>𝑋</m:t>
                                    </m:r>
                                  </m:sub>
                                </m:sSub>
                                <m:r>
                                  <a:rPr lang="en-US" sz="1800" b="0" i="1" dirty="0" smtClean="0">
                                    <a:latin typeface="Cambria Math" panose="02040503050406030204" pitchFamily="18" charset="0"/>
                                    <a:cs typeface="Calibri" panose="020F0502020204030204" pitchFamily="34" charset="0"/>
                                  </a:rPr>
                                  <m:t>≥5 </m:t>
                                </m:r>
                                <m:r>
                                  <m:rPr>
                                    <m:sty m:val="p"/>
                                  </m:rPr>
                                  <a:rPr lang="en-US" sz="1800" b="0" i="0" dirty="0" smtClean="0">
                                    <a:latin typeface="Cambria Math" panose="02040503050406030204" pitchFamily="18" charset="0"/>
                                    <a:cs typeface="Calibri" panose="020F0502020204030204" pitchFamily="34" charset="0"/>
                                  </a:rPr>
                                  <m:t>and</m:t>
                                </m:r>
                                <m:r>
                                  <a:rPr lang="en-US" sz="1800" b="0" i="1" dirty="0" smtClean="0">
                                    <a:latin typeface="Cambria Math" panose="02040503050406030204" pitchFamily="18" charset="0"/>
                                    <a:cs typeface="Calibri" panose="020F0502020204030204" pitchFamily="34" charset="0"/>
                                  </a:rPr>
                                  <m:t> </m:t>
                                </m:r>
                                <m:r>
                                  <a:rPr lang="en-US" sz="1800" b="0" i="1" dirty="0" smtClean="0">
                                    <a:latin typeface="Cambria Math" panose="02040503050406030204" pitchFamily="18" charset="0"/>
                                    <a:cs typeface="Calibri" panose="020F0502020204030204" pitchFamily="34" charset="0"/>
                                  </a:rPr>
                                  <m:t>𝐵𝑊</m:t>
                                </m:r>
                                <m:r>
                                  <a:rPr lang="en-US" sz="1800" b="0" i="1" dirty="0" smtClean="0">
                                    <a:latin typeface="Cambria Math" panose="02040503050406030204" pitchFamily="18" charset="0"/>
                                    <a:cs typeface="Calibri" panose="020F0502020204030204" pitchFamily="34" charset="0"/>
                                  </a:rPr>
                                  <m:t>=160 </m:t>
                                </m:r>
                                <m:r>
                                  <a:rPr lang="en-US" sz="1800" b="0" i="1" dirty="0" smtClean="0">
                                    <a:latin typeface="Cambria Math" panose="02040503050406030204" pitchFamily="18" charset="0"/>
                                    <a:cs typeface="Calibri" panose="020F0502020204030204" pitchFamily="34" charset="0"/>
                                  </a:rPr>
                                  <m:t>𝑀𝐻𝑧</m:t>
                                </m:r>
                              </m:oMath>
                            </m:oMathPara>
                          </a14:m>
                          <a:endParaRPr lang="en-US" sz="1800" dirty="0">
                            <a:latin typeface="Calibri" panose="020F0502020204030204" pitchFamily="34" charset="0"/>
                            <a:cs typeface="Calibri" panose="020F0502020204030204" pitchFamily="34" charset="0"/>
                          </a:endParaRPr>
                        </a:p>
                      </a:txBody>
                      <a:tcPr/>
                    </a:tc>
                    <a:tc>
                      <a:txBody>
                        <a:bodyPr/>
                        <a:lstStyle/>
                        <a:p>
                          <a:pPr algn="ctr"/>
                          <a:r>
                            <a:rPr lang="en-US" sz="1800" dirty="0">
                              <a:latin typeface="Calibri" panose="020F0502020204030204" pitchFamily="34" charset="0"/>
                              <a:cs typeface="Calibri" panose="020F0502020204030204" pitchFamily="34" charset="0"/>
                            </a:rPr>
                            <a:t>8</a:t>
                          </a:r>
                        </a:p>
                      </a:txBody>
                      <a:tcPr/>
                    </a:tc>
                    <a:tc>
                      <a:txBody>
                        <a:bodyPr/>
                        <a:lstStyle/>
                        <a:p>
                          <a:pPr algn="ctr"/>
                          <a:r>
                            <a:rPr lang="en-US" sz="1800" dirty="0">
                              <a:latin typeface="Calibri" panose="020F0502020204030204" pitchFamily="34" charset="0"/>
                              <a:cs typeface="Calibri" panose="020F0502020204030204" pitchFamily="34" charset="0"/>
                            </a:rPr>
                            <a:t>16</a:t>
                          </a:r>
                        </a:p>
                      </a:txBody>
                      <a:tcPr/>
                    </a:tc>
                    <a:extLst>
                      <a:ext uri="{0D108BD9-81ED-4DB2-BD59-A6C34878D82A}">
                        <a16:rowId xmlns:a16="http://schemas.microsoft.com/office/drawing/2014/main" val="1443517494"/>
                      </a:ext>
                    </a:extLst>
                  </a:tr>
                  <a:tr h="370840">
                    <a:tc>
                      <a:txBody>
                        <a:bodyPr/>
                        <a:lstStyle/>
                        <a:p>
                          <a:pPr/>
                          <a14:m>
                            <m:oMathPara xmlns:m="http://schemas.openxmlformats.org/officeDocument/2006/math">
                              <m:oMathParaPr>
                                <m:jc m:val="centerGroup"/>
                              </m:oMathParaPr>
                              <m:oMath xmlns:m="http://schemas.openxmlformats.org/officeDocument/2006/math">
                                <m:sSub>
                                  <m:sSubPr>
                                    <m:ctrlPr>
                                      <a:rPr lang="en-US" sz="1800" b="0" i="1" dirty="0" smtClean="0">
                                        <a:solidFill>
                                          <a:srgbClr val="FF0000"/>
                                        </a:solidFill>
                                        <a:latin typeface="Cambria Math" panose="02040503050406030204" pitchFamily="18" charset="0"/>
                                        <a:cs typeface="Calibri" panose="020F0502020204030204" pitchFamily="34" charset="0"/>
                                      </a:rPr>
                                    </m:ctrlPr>
                                  </m:sSubPr>
                                  <m:e>
                                    <m:r>
                                      <a:rPr lang="en-US" sz="1800" i="1" dirty="0" smtClean="0">
                                        <a:solidFill>
                                          <a:srgbClr val="FF0000"/>
                                        </a:solidFill>
                                        <a:latin typeface="Cambria Math" panose="02040503050406030204" pitchFamily="18" charset="0"/>
                                        <a:cs typeface="Calibri" panose="020F0502020204030204" pitchFamily="34" charset="0"/>
                                      </a:rPr>
                                      <m:t>𝑁</m:t>
                                    </m:r>
                                  </m:e>
                                  <m:sub>
                                    <m:r>
                                      <a:rPr lang="en-US" sz="1800" i="1" dirty="0" smtClean="0">
                                        <a:solidFill>
                                          <a:srgbClr val="FF0000"/>
                                        </a:solidFill>
                                        <a:latin typeface="Cambria Math" panose="02040503050406030204" pitchFamily="18" charset="0"/>
                                        <a:cs typeface="Calibri" panose="020F0502020204030204" pitchFamily="34" charset="0"/>
                                      </a:rPr>
                                      <m:t>𝑇</m:t>
                                    </m:r>
                                    <m:r>
                                      <a:rPr lang="en-US" sz="1800" b="0" i="1" dirty="0" smtClean="0">
                                        <a:solidFill>
                                          <a:srgbClr val="FF0000"/>
                                        </a:solidFill>
                                        <a:latin typeface="Cambria Math" panose="02040503050406030204" pitchFamily="18" charset="0"/>
                                        <a:cs typeface="Calibri" panose="020F0502020204030204" pitchFamily="34" charset="0"/>
                                      </a:rPr>
                                      <m:t>𝑋</m:t>
                                    </m:r>
                                  </m:sub>
                                </m:sSub>
                                <m:r>
                                  <a:rPr lang="en-US" sz="1800" b="0" i="1" dirty="0" smtClean="0">
                                    <a:solidFill>
                                      <a:srgbClr val="FF0000"/>
                                    </a:solidFill>
                                    <a:latin typeface="Cambria Math" panose="02040503050406030204" pitchFamily="18" charset="0"/>
                                    <a:cs typeface="Calibri" panose="020F0502020204030204" pitchFamily="34" charset="0"/>
                                  </a:rPr>
                                  <m:t>≥5 </m:t>
                                </m:r>
                                <m:r>
                                  <m:rPr>
                                    <m:sty m:val="p"/>
                                  </m:rPr>
                                  <a:rPr lang="en-US" sz="1800" b="0" i="0" dirty="0" smtClean="0">
                                    <a:solidFill>
                                      <a:srgbClr val="FF0000"/>
                                    </a:solidFill>
                                    <a:latin typeface="Cambria Math" panose="02040503050406030204" pitchFamily="18" charset="0"/>
                                    <a:cs typeface="Calibri" panose="020F0502020204030204" pitchFamily="34" charset="0"/>
                                  </a:rPr>
                                  <m:t>and</m:t>
                                </m:r>
                                <m:r>
                                  <a:rPr lang="en-US" sz="1800" b="0" i="1" dirty="0" smtClean="0">
                                    <a:solidFill>
                                      <a:srgbClr val="FF0000"/>
                                    </a:solidFill>
                                    <a:latin typeface="Cambria Math" panose="02040503050406030204" pitchFamily="18" charset="0"/>
                                    <a:cs typeface="Calibri" panose="020F0502020204030204" pitchFamily="34" charset="0"/>
                                  </a:rPr>
                                  <m:t> </m:t>
                                </m:r>
                                <m:r>
                                  <a:rPr lang="en-US" sz="1800" b="0" i="1" dirty="0" smtClean="0">
                                    <a:solidFill>
                                      <a:srgbClr val="FF0000"/>
                                    </a:solidFill>
                                    <a:latin typeface="Cambria Math" panose="02040503050406030204" pitchFamily="18" charset="0"/>
                                    <a:cs typeface="Calibri" panose="020F0502020204030204" pitchFamily="34" charset="0"/>
                                  </a:rPr>
                                  <m:t>𝐵𝑊</m:t>
                                </m:r>
                                <m:r>
                                  <a:rPr lang="en-US" sz="1800" b="0" i="1" dirty="0" smtClean="0">
                                    <a:solidFill>
                                      <a:srgbClr val="FF0000"/>
                                    </a:solidFill>
                                    <a:latin typeface="Cambria Math" panose="02040503050406030204" pitchFamily="18" charset="0"/>
                                    <a:cs typeface="Calibri" panose="020F0502020204030204" pitchFamily="34" charset="0"/>
                                  </a:rPr>
                                  <m:t>=320 </m:t>
                                </m:r>
                                <m:r>
                                  <a:rPr lang="en-US" sz="1800" b="0" i="1" dirty="0" smtClean="0">
                                    <a:solidFill>
                                      <a:srgbClr val="FF0000"/>
                                    </a:solidFill>
                                    <a:latin typeface="Cambria Math" panose="02040503050406030204" pitchFamily="18" charset="0"/>
                                    <a:cs typeface="Calibri" panose="020F0502020204030204" pitchFamily="34" charset="0"/>
                                  </a:rPr>
                                  <m:t>𝑀𝐻𝑧</m:t>
                                </m:r>
                              </m:oMath>
                            </m:oMathPara>
                          </a14:m>
                          <a:endParaRPr lang="en-US" sz="1800" dirty="0">
                            <a:solidFill>
                              <a:srgbClr val="FF0000"/>
                            </a:solidFill>
                            <a:latin typeface="Calibri" panose="020F0502020204030204" pitchFamily="34" charset="0"/>
                            <a:cs typeface="Calibri" panose="020F0502020204030204" pitchFamily="34" charset="0"/>
                          </a:endParaRPr>
                        </a:p>
                      </a:txBody>
                      <a:tcPr/>
                    </a:tc>
                    <a:tc>
                      <a:txBody>
                        <a:bodyPr/>
                        <a:lstStyle/>
                        <a:p>
                          <a:pPr algn="ctr"/>
                          <a:r>
                            <a:rPr lang="en-US" sz="1800" dirty="0">
                              <a:solidFill>
                                <a:srgbClr val="FF0000"/>
                              </a:solidFill>
                              <a:latin typeface="Calibri" panose="020F0502020204030204" pitchFamily="34" charset="0"/>
                              <a:cs typeface="Calibri" panose="020F0502020204030204" pitchFamily="34" charset="0"/>
                            </a:rPr>
                            <a:t>8</a:t>
                          </a:r>
                        </a:p>
                      </a:txBody>
                      <a:tcPr/>
                    </a:tc>
                    <a:tc>
                      <a:txBody>
                        <a:bodyPr/>
                        <a:lstStyle/>
                        <a:p>
                          <a:pPr algn="ctr"/>
                          <a:r>
                            <a:rPr lang="en-US" sz="1800" dirty="0">
                              <a:solidFill>
                                <a:srgbClr val="FF0000"/>
                              </a:solidFill>
                              <a:latin typeface="Calibri" panose="020F0502020204030204" pitchFamily="34" charset="0"/>
                              <a:cs typeface="Calibri" panose="020F0502020204030204" pitchFamily="34" charset="0"/>
                            </a:rPr>
                            <a:t>16</a:t>
                          </a:r>
                        </a:p>
                      </a:txBody>
                      <a:tcPr/>
                    </a:tc>
                    <a:extLst>
                      <a:ext uri="{0D108BD9-81ED-4DB2-BD59-A6C34878D82A}">
                        <a16:rowId xmlns:a16="http://schemas.microsoft.com/office/drawing/2014/main" val="2254453492"/>
                      </a:ext>
                    </a:extLst>
                  </a:tr>
                </a:tbl>
              </a:graphicData>
            </a:graphic>
          </p:graphicFrame>
        </mc:Choice>
        <mc:Fallback xmlns="">
          <p:graphicFrame>
            <p:nvGraphicFramePr>
              <p:cNvPr id="7" name="Table 9">
                <a:extLst>
                  <a:ext uri="{FF2B5EF4-FFF2-40B4-BE49-F238E27FC236}">
                    <a16:creationId xmlns:a16="http://schemas.microsoft.com/office/drawing/2014/main" id="{7F214F4E-4AF4-01E0-7458-F403C34B5E02}"/>
                  </a:ext>
                </a:extLst>
              </p:cNvPr>
              <p:cNvGraphicFramePr>
                <a:graphicFrameLocks noGrp="1"/>
              </p:cNvGraphicFramePr>
              <p:nvPr>
                <p:extLst>
                  <p:ext uri="{D42A27DB-BD31-4B8C-83A1-F6EECF244321}">
                    <p14:modId xmlns:p14="http://schemas.microsoft.com/office/powerpoint/2010/main" val="876996813"/>
                  </p:ext>
                </p:extLst>
              </p:nvPr>
            </p:nvGraphicFramePr>
            <p:xfrm>
              <a:off x="452967" y="3949165"/>
              <a:ext cx="8763000" cy="2123440"/>
            </p:xfrm>
            <a:graphic>
              <a:graphicData uri="http://schemas.openxmlformats.org/drawingml/2006/table">
                <a:tbl>
                  <a:tblPr firstRow="1" bandRow="1">
                    <a:tableStyleId>{21E4AEA4-8DFA-4A89-87EB-49C32662AFE0}</a:tableStyleId>
                  </a:tblPr>
                  <a:tblGrid>
                    <a:gridCol w="4070773">
                      <a:extLst>
                        <a:ext uri="{9D8B030D-6E8A-4147-A177-3AD203B41FA5}">
                          <a16:colId xmlns:a16="http://schemas.microsoft.com/office/drawing/2014/main" val="3131039620"/>
                        </a:ext>
                      </a:extLst>
                    </a:gridCol>
                    <a:gridCol w="2438400">
                      <a:extLst>
                        <a:ext uri="{9D8B030D-6E8A-4147-A177-3AD203B41FA5}">
                          <a16:colId xmlns:a16="http://schemas.microsoft.com/office/drawing/2014/main" val="2661255357"/>
                        </a:ext>
                      </a:extLst>
                    </a:gridCol>
                    <a:gridCol w="2253827">
                      <a:extLst>
                        <a:ext uri="{9D8B030D-6E8A-4147-A177-3AD203B41FA5}">
                          <a16:colId xmlns:a16="http://schemas.microsoft.com/office/drawing/2014/main" val="3645803169"/>
                        </a:ext>
                      </a:extLst>
                    </a:gridCol>
                  </a:tblGrid>
                  <a:tr h="640080">
                    <a:tc>
                      <a:txBody>
                        <a:bodyPr/>
                        <a:lstStyle/>
                        <a:p>
                          <a:r>
                            <a:rPr lang="en-US" sz="1800" dirty="0">
                              <a:latin typeface="Calibri" panose="020F0502020204030204" pitchFamily="34" charset="0"/>
                              <a:cs typeface="Calibri" panose="020F0502020204030204" pitchFamily="34" charset="0"/>
                            </a:rPr>
                            <a:t>Condition</a:t>
                          </a:r>
                        </a:p>
                      </a:txBody>
                      <a:tcPr/>
                    </a:tc>
                    <a:tc>
                      <a:txBody>
                        <a:bodyPr/>
                        <a:lstStyle/>
                        <a:p>
                          <a:pPr algn="ctr"/>
                          <a:r>
                            <a:rPr lang="en-US" sz="1800" dirty="0">
                              <a:latin typeface="Calibri" panose="020F0502020204030204" pitchFamily="34" charset="0"/>
                              <a:cs typeface="Calibri" panose="020F0502020204030204" pitchFamily="34" charset="0"/>
                            </a:rPr>
                            <a:t>Conditionally</a:t>
                          </a:r>
                        </a:p>
                        <a:p>
                          <a:r>
                            <a:rPr lang="en-US" sz="1800" dirty="0">
                              <a:latin typeface="Calibri" panose="020F0502020204030204" pitchFamily="34" charset="0"/>
                              <a:cs typeface="Calibri" panose="020F0502020204030204" pitchFamily="34" charset="0"/>
                            </a:rPr>
                            <a:t>Mandatory Ng Support</a:t>
                          </a:r>
                        </a:p>
                      </a:txBody>
                      <a:tcPr/>
                    </a:tc>
                    <a:tc>
                      <a:txBody>
                        <a:bodyPr/>
                        <a:lstStyle/>
                        <a:p>
                          <a:r>
                            <a:rPr lang="en-US" sz="1800" dirty="0">
                              <a:latin typeface="Calibri" panose="020F0502020204030204" pitchFamily="34" charset="0"/>
                              <a:cs typeface="Calibri" panose="020F0502020204030204" pitchFamily="34" charset="0"/>
                            </a:rPr>
                            <a:t>Optional Ng Support</a:t>
                          </a:r>
                        </a:p>
                      </a:txBody>
                      <a:tcPr/>
                    </a:tc>
                    <a:extLst>
                      <a:ext uri="{0D108BD9-81ED-4DB2-BD59-A6C34878D82A}">
                        <a16:rowId xmlns:a16="http://schemas.microsoft.com/office/drawing/2014/main" val="2672852539"/>
                      </a:ext>
                    </a:extLst>
                  </a:tr>
                  <a:tr h="370840">
                    <a:tc>
                      <a:txBody>
                        <a:bodyPr/>
                        <a:lstStyle/>
                        <a:p>
                          <a:endParaRPr lang="en-US"/>
                        </a:p>
                      </a:txBody>
                      <a:tcPr>
                        <a:blipFill>
                          <a:blip r:embed="rId2"/>
                          <a:stretch>
                            <a:fillRect l="-150" t="-181967" r="-115868" b="-322951"/>
                          </a:stretch>
                        </a:blipFill>
                      </a:tcPr>
                    </a:tc>
                    <a:tc>
                      <a:txBody>
                        <a:bodyPr/>
                        <a:lstStyle/>
                        <a:p>
                          <a:pPr algn="ctr"/>
                          <a:r>
                            <a:rPr lang="en-US" sz="1800" dirty="0">
                              <a:latin typeface="Calibri" panose="020F0502020204030204" pitchFamily="34" charset="0"/>
                              <a:cs typeface="Calibri" panose="020F0502020204030204" pitchFamily="34" charset="0"/>
                            </a:rPr>
                            <a:t>4</a:t>
                          </a:r>
                        </a:p>
                      </a:txBody>
                      <a:tcPr/>
                    </a:tc>
                    <a:tc>
                      <a:txBody>
                        <a:bodyPr/>
                        <a:lstStyle/>
                        <a:p>
                          <a:pPr algn="ctr"/>
                          <a:r>
                            <a:rPr lang="en-US" sz="1800" dirty="0">
                              <a:latin typeface="Calibri" panose="020F0502020204030204" pitchFamily="34" charset="0"/>
                              <a:cs typeface="Calibri" panose="020F0502020204030204" pitchFamily="34" charset="0"/>
                            </a:rPr>
                            <a:t>16</a:t>
                          </a:r>
                        </a:p>
                      </a:txBody>
                      <a:tcPr/>
                    </a:tc>
                    <a:extLst>
                      <a:ext uri="{0D108BD9-81ED-4DB2-BD59-A6C34878D82A}">
                        <a16:rowId xmlns:a16="http://schemas.microsoft.com/office/drawing/2014/main" val="766177444"/>
                      </a:ext>
                    </a:extLst>
                  </a:tr>
                  <a:tr h="370840">
                    <a:tc>
                      <a:txBody>
                        <a:bodyPr/>
                        <a:lstStyle/>
                        <a:p>
                          <a:endParaRPr lang="en-US"/>
                        </a:p>
                      </a:txBody>
                      <a:tcPr>
                        <a:blipFill>
                          <a:blip r:embed="rId2"/>
                          <a:stretch>
                            <a:fillRect l="-150" t="-281967" r="-115868" b="-222951"/>
                          </a:stretch>
                        </a:blipFill>
                      </a:tcPr>
                    </a:tc>
                    <a:tc>
                      <a:txBody>
                        <a:bodyPr/>
                        <a:lstStyle/>
                        <a:p>
                          <a:pPr algn="ctr"/>
                          <a:r>
                            <a:rPr lang="en-US" sz="1800" dirty="0">
                              <a:latin typeface="Calibri" panose="020F0502020204030204" pitchFamily="34" charset="0"/>
                              <a:cs typeface="Calibri" panose="020F0502020204030204" pitchFamily="34" charset="0"/>
                            </a:rPr>
                            <a:t>4</a:t>
                          </a:r>
                        </a:p>
                      </a:txBody>
                      <a:tcPr/>
                    </a:tc>
                    <a:tc>
                      <a:txBody>
                        <a:bodyPr/>
                        <a:lstStyle/>
                        <a:p>
                          <a:pPr algn="ctr"/>
                          <a:r>
                            <a:rPr lang="en-US" sz="1800" dirty="0">
                              <a:latin typeface="Calibri" panose="020F0502020204030204" pitchFamily="34" charset="0"/>
                              <a:cs typeface="Calibri" panose="020F0502020204030204" pitchFamily="34" charset="0"/>
                            </a:rPr>
                            <a:t>16</a:t>
                          </a:r>
                        </a:p>
                      </a:txBody>
                      <a:tcPr/>
                    </a:tc>
                    <a:extLst>
                      <a:ext uri="{0D108BD9-81ED-4DB2-BD59-A6C34878D82A}">
                        <a16:rowId xmlns:a16="http://schemas.microsoft.com/office/drawing/2014/main" val="3767560644"/>
                      </a:ext>
                    </a:extLst>
                  </a:tr>
                  <a:tr h="370840">
                    <a:tc>
                      <a:txBody>
                        <a:bodyPr/>
                        <a:lstStyle/>
                        <a:p>
                          <a:endParaRPr lang="en-US"/>
                        </a:p>
                      </a:txBody>
                      <a:tcPr>
                        <a:blipFill>
                          <a:blip r:embed="rId2"/>
                          <a:stretch>
                            <a:fillRect l="-150" t="-381967" r="-115868" b="-122951"/>
                          </a:stretch>
                        </a:blipFill>
                      </a:tcPr>
                    </a:tc>
                    <a:tc>
                      <a:txBody>
                        <a:bodyPr/>
                        <a:lstStyle/>
                        <a:p>
                          <a:pPr algn="ctr"/>
                          <a:r>
                            <a:rPr lang="en-US" sz="1800" dirty="0">
                              <a:latin typeface="Calibri" panose="020F0502020204030204" pitchFamily="34" charset="0"/>
                              <a:cs typeface="Calibri" panose="020F0502020204030204" pitchFamily="34" charset="0"/>
                            </a:rPr>
                            <a:t>8</a:t>
                          </a:r>
                        </a:p>
                      </a:txBody>
                      <a:tcPr/>
                    </a:tc>
                    <a:tc>
                      <a:txBody>
                        <a:bodyPr/>
                        <a:lstStyle/>
                        <a:p>
                          <a:pPr algn="ctr"/>
                          <a:r>
                            <a:rPr lang="en-US" sz="1800" dirty="0">
                              <a:latin typeface="Calibri" panose="020F0502020204030204" pitchFamily="34" charset="0"/>
                              <a:cs typeface="Calibri" panose="020F0502020204030204" pitchFamily="34" charset="0"/>
                            </a:rPr>
                            <a:t>16</a:t>
                          </a:r>
                        </a:p>
                      </a:txBody>
                      <a:tcPr/>
                    </a:tc>
                    <a:extLst>
                      <a:ext uri="{0D108BD9-81ED-4DB2-BD59-A6C34878D82A}">
                        <a16:rowId xmlns:a16="http://schemas.microsoft.com/office/drawing/2014/main" val="1443517494"/>
                      </a:ext>
                    </a:extLst>
                  </a:tr>
                  <a:tr h="370840">
                    <a:tc>
                      <a:txBody>
                        <a:bodyPr/>
                        <a:lstStyle/>
                        <a:p>
                          <a:endParaRPr lang="en-US"/>
                        </a:p>
                      </a:txBody>
                      <a:tcPr>
                        <a:blipFill>
                          <a:blip r:embed="rId2"/>
                          <a:stretch>
                            <a:fillRect l="-150" t="-481967" r="-115868" b="-22951"/>
                          </a:stretch>
                        </a:blipFill>
                      </a:tcPr>
                    </a:tc>
                    <a:tc>
                      <a:txBody>
                        <a:bodyPr/>
                        <a:lstStyle/>
                        <a:p>
                          <a:pPr algn="ctr"/>
                          <a:r>
                            <a:rPr lang="en-US" sz="1800" dirty="0">
                              <a:solidFill>
                                <a:srgbClr val="FF0000"/>
                              </a:solidFill>
                              <a:latin typeface="Calibri" panose="020F0502020204030204" pitchFamily="34" charset="0"/>
                              <a:cs typeface="Calibri" panose="020F0502020204030204" pitchFamily="34" charset="0"/>
                            </a:rPr>
                            <a:t>8</a:t>
                          </a:r>
                        </a:p>
                      </a:txBody>
                      <a:tcPr/>
                    </a:tc>
                    <a:tc>
                      <a:txBody>
                        <a:bodyPr/>
                        <a:lstStyle/>
                        <a:p>
                          <a:pPr algn="ctr"/>
                          <a:r>
                            <a:rPr lang="en-US" sz="1800" dirty="0">
                              <a:solidFill>
                                <a:srgbClr val="FF0000"/>
                              </a:solidFill>
                              <a:latin typeface="Calibri" panose="020F0502020204030204" pitchFamily="34" charset="0"/>
                              <a:cs typeface="Calibri" panose="020F0502020204030204" pitchFamily="34" charset="0"/>
                            </a:rPr>
                            <a:t>16</a:t>
                          </a:r>
                        </a:p>
                      </a:txBody>
                      <a:tcPr/>
                    </a:tc>
                    <a:extLst>
                      <a:ext uri="{0D108BD9-81ED-4DB2-BD59-A6C34878D82A}">
                        <a16:rowId xmlns:a16="http://schemas.microsoft.com/office/drawing/2014/main" val="2254453492"/>
                      </a:ext>
                    </a:extLst>
                  </a:tr>
                </a:tbl>
              </a:graphicData>
            </a:graphic>
          </p:graphicFrame>
        </mc:Fallback>
      </mc:AlternateContent>
    </p:spTree>
    <p:extLst>
      <p:ext uri="{BB962C8B-B14F-4D97-AF65-F5344CB8AC3E}">
        <p14:creationId xmlns:p14="http://schemas.microsoft.com/office/powerpoint/2010/main" val="36160546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13D968-A48E-05FE-66CC-132B0832DDF7}"/>
              </a:ext>
            </a:extLst>
          </p:cNvPr>
          <p:cNvSpPr>
            <a:spLocks noGrp="1"/>
          </p:cNvSpPr>
          <p:nvPr>
            <p:ph type="title"/>
          </p:nvPr>
        </p:nvSpPr>
        <p:spPr>
          <a:xfrm>
            <a:off x="731520" y="731522"/>
            <a:ext cx="8288868" cy="482649"/>
          </a:xfrm>
        </p:spPr>
        <p:txBody>
          <a:bodyPr/>
          <a:lstStyle/>
          <a:p>
            <a:r>
              <a:rPr lang="en-US" dirty="0"/>
              <a:t>Specify Indices for 320 MHz with Ng = 8</a:t>
            </a:r>
          </a:p>
        </p:txBody>
      </p:sp>
      <p:sp>
        <p:nvSpPr>
          <p:cNvPr id="3" name="Content Placeholder 2">
            <a:extLst>
              <a:ext uri="{FF2B5EF4-FFF2-40B4-BE49-F238E27FC236}">
                <a16:creationId xmlns:a16="http://schemas.microsoft.com/office/drawing/2014/main" id="{D0F103F1-0278-03CB-43E6-5579C3B0671C}"/>
              </a:ext>
            </a:extLst>
          </p:cNvPr>
          <p:cNvSpPr>
            <a:spLocks noGrp="1"/>
          </p:cNvSpPr>
          <p:nvPr>
            <p:ph idx="1"/>
          </p:nvPr>
        </p:nvSpPr>
        <p:spPr>
          <a:xfrm>
            <a:off x="467948" y="1435439"/>
            <a:ext cx="8572656" cy="1449952"/>
          </a:xfrm>
        </p:spPr>
        <p:txBody>
          <a:bodyPr/>
          <a:lstStyle/>
          <a:p>
            <a:r>
              <a:rPr lang="en-US" dirty="0"/>
              <a:t>Background – EHT specifies concatenation of 80 MHz subblocks</a:t>
            </a:r>
          </a:p>
          <a:p>
            <a:r>
              <a:rPr lang="en-US" dirty="0"/>
              <a:t>Here we show the subcarrier indices for Ng = 4</a:t>
            </a:r>
          </a:p>
          <a:p>
            <a:r>
              <a:rPr lang="en-US" dirty="0"/>
              <a:t>We can decimate this to get the case for Ng = 8</a:t>
            </a:r>
          </a:p>
        </p:txBody>
      </p:sp>
      <p:sp>
        <p:nvSpPr>
          <p:cNvPr id="4" name="Slide Number Placeholder 3">
            <a:extLst>
              <a:ext uri="{FF2B5EF4-FFF2-40B4-BE49-F238E27FC236}">
                <a16:creationId xmlns:a16="http://schemas.microsoft.com/office/drawing/2014/main" id="{892FD6D6-8D54-08E6-7E08-1D809DDC0EED}"/>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108D9413-8279-6A9A-B169-44F61C3763B4}"/>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7B28806A-FA86-649C-4917-05D9F58941AF}"/>
              </a:ext>
            </a:extLst>
          </p:cNvPr>
          <p:cNvSpPr>
            <a:spLocks noGrp="1"/>
          </p:cNvSpPr>
          <p:nvPr>
            <p:ph type="dt" idx="15"/>
          </p:nvPr>
        </p:nvSpPr>
        <p:spPr/>
        <p:txBody>
          <a:bodyPr/>
          <a:lstStyle/>
          <a:p>
            <a:r>
              <a:rPr lang="en-US"/>
              <a:t>November 2022</a:t>
            </a:r>
            <a:endParaRPr lang="en-GB" dirty="0"/>
          </a:p>
        </p:txBody>
      </p:sp>
      <p:pic>
        <p:nvPicPr>
          <p:cNvPr id="8" name="Picture 7">
            <a:extLst>
              <a:ext uri="{FF2B5EF4-FFF2-40B4-BE49-F238E27FC236}">
                <a16:creationId xmlns:a16="http://schemas.microsoft.com/office/drawing/2014/main" id="{514E61D7-CE30-C566-40E4-E2347AE6146B}"/>
              </a:ext>
            </a:extLst>
          </p:cNvPr>
          <p:cNvPicPr>
            <a:picLocks noChangeAspect="1"/>
          </p:cNvPicPr>
          <p:nvPr/>
        </p:nvPicPr>
        <p:blipFill>
          <a:blip r:embed="rId2"/>
          <a:stretch>
            <a:fillRect/>
          </a:stretch>
        </p:blipFill>
        <p:spPr>
          <a:xfrm>
            <a:off x="990600" y="3452708"/>
            <a:ext cx="7351395" cy="3036094"/>
          </a:xfrm>
          <a:prstGeom prst="rect">
            <a:avLst/>
          </a:prstGeom>
        </p:spPr>
      </p:pic>
    </p:spTree>
    <p:extLst>
      <p:ext uri="{BB962C8B-B14F-4D97-AF65-F5344CB8AC3E}">
        <p14:creationId xmlns:p14="http://schemas.microsoft.com/office/powerpoint/2010/main" val="40516942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C0AC64-E894-A723-B049-22142824213C}"/>
              </a:ext>
            </a:extLst>
          </p:cNvPr>
          <p:cNvSpPr>
            <a:spLocks noGrp="1"/>
          </p:cNvSpPr>
          <p:nvPr>
            <p:ph type="title"/>
          </p:nvPr>
        </p:nvSpPr>
        <p:spPr/>
        <p:txBody>
          <a:bodyPr/>
          <a:lstStyle/>
          <a:p>
            <a:r>
              <a:rPr lang="en-US" dirty="0"/>
              <a:t>Proposal for Ng = 8 for 320 MHz</a:t>
            </a:r>
          </a:p>
        </p:txBody>
      </p:sp>
      <p:graphicFrame>
        <p:nvGraphicFramePr>
          <p:cNvPr id="7" name="Table 7">
            <a:extLst>
              <a:ext uri="{FF2B5EF4-FFF2-40B4-BE49-F238E27FC236}">
                <a16:creationId xmlns:a16="http://schemas.microsoft.com/office/drawing/2014/main" id="{2933F614-13C4-3F61-CEC5-2CFD147E8E5C}"/>
              </a:ext>
            </a:extLst>
          </p:cNvPr>
          <p:cNvGraphicFramePr>
            <a:graphicFrameLocks noGrp="1"/>
          </p:cNvGraphicFramePr>
          <p:nvPr>
            <p:ph idx="1"/>
            <p:extLst>
              <p:ext uri="{D42A27DB-BD31-4B8C-83A1-F6EECF244321}">
                <p14:modId xmlns:p14="http://schemas.microsoft.com/office/powerpoint/2010/main" val="1611513651"/>
              </p:ext>
            </p:extLst>
          </p:nvPr>
        </p:nvGraphicFramePr>
        <p:xfrm>
          <a:off x="731838" y="2112963"/>
          <a:ext cx="8288336" cy="1854200"/>
        </p:xfrm>
        <a:graphic>
          <a:graphicData uri="http://schemas.openxmlformats.org/drawingml/2006/table">
            <a:tbl>
              <a:tblPr firstRow="1" bandRow="1">
                <a:tableStyleId>{93296810-A885-4BE3-A3E7-6D5BEEA58F35}</a:tableStyleId>
              </a:tblPr>
              <a:tblGrid>
                <a:gridCol w="2239962">
                  <a:extLst>
                    <a:ext uri="{9D8B030D-6E8A-4147-A177-3AD203B41FA5}">
                      <a16:colId xmlns:a16="http://schemas.microsoft.com/office/drawing/2014/main" val="4149738359"/>
                    </a:ext>
                  </a:extLst>
                </a:gridCol>
                <a:gridCol w="6048374">
                  <a:extLst>
                    <a:ext uri="{9D8B030D-6E8A-4147-A177-3AD203B41FA5}">
                      <a16:colId xmlns:a16="http://schemas.microsoft.com/office/drawing/2014/main" val="604826284"/>
                    </a:ext>
                  </a:extLst>
                </a:gridCol>
              </a:tblGrid>
              <a:tr h="370840">
                <a:tc>
                  <a:txBody>
                    <a:bodyPr/>
                    <a:lstStyle/>
                    <a:p>
                      <a:pPr algn="ctr"/>
                      <a:r>
                        <a:rPr lang="en-US" sz="1800" dirty="0">
                          <a:latin typeface="Calibri" panose="020F0502020204030204" pitchFamily="34" charset="0"/>
                          <a:ea typeface="Cambria" panose="02040503050406030204" pitchFamily="18" charset="0"/>
                          <a:cs typeface="Calibri" panose="020F0502020204030204" pitchFamily="34" charset="0"/>
                        </a:rPr>
                        <a:t>996-tone RU Index</a:t>
                      </a:r>
                    </a:p>
                  </a:txBody>
                  <a:tcPr/>
                </a:tc>
                <a:tc>
                  <a:txBody>
                    <a:bodyPr/>
                    <a:lstStyle/>
                    <a:p>
                      <a:pPr algn="ctr"/>
                      <a:r>
                        <a:rPr lang="en-US" sz="1800" dirty="0">
                          <a:latin typeface="Calibri" panose="020F0502020204030204" pitchFamily="34" charset="0"/>
                          <a:ea typeface="Cambria" panose="02040503050406030204" pitchFamily="18" charset="0"/>
                          <a:cs typeface="Calibri" panose="020F0502020204030204" pitchFamily="34" charset="0"/>
                        </a:rPr>
                        <a:t>Subcarrier Indices for Ng = 8 for 320 MHz</a:t>
                      </a:r>
                    </a:p>
                  </a:txBody>
                  <a:tcPr/>
                </a:tc>
                <a:extLst>
                  <a:ext uri="{0D108BD9-81ED-4DB2-BD59-A6C34878D82A}">
                    <a16:rowId xmlns:a16="http://schemas.microsoft.com/office/drawing/2014/main" val="2258107972"/>
                  </a:ext>
                </a:extLst>
              </a:tr>
              <a:tr h="370840">
                <a:tc>
                  <a:txBody>
                    <a:bodyPr/>
                    <a:lstStyle/>
                    <a:p>
                      <a:pPr algn="ctr"/>
                      <a:r>
                        <a:rPr lang="en-US" sz="1800" dirty="0">
                          <a:latin typeface="Calibri" panose="020F0502020204030204" pitchFamily="34" charset="0"/>
                          <a:ea typeface="Cambria" panose="02040503050406030204" pitchFamily="18" charset="0"/>
                          <a:cs typeface="Calibri" panose="020F0502020204030204" pitchFamily="34" charset="0"/>
                        </a:rPr>
                        <a:t>1</a:t>
                      </a:r>
                    </a:p>
                  </a:txBody>
                  <a:tcPr/>
                </a:tc>
                <a:tc>
                  <a:txBody>
                    <a:bodyPr/>
                    <a:lstStyle/>
                    <a:p>
                      <a:pPr algn="ctr"/>
                      <a:r>
                        <a:rPr lang="en-US" sz="1800" dirty="0">
                          <a:latin typeface="Calibri" panose="020F0502020204030204" pitchFamily="34" charset="0"/>
                          <a:ea typeface="Cambria" panose="02040503050406030204" pitchFamily="18" charset="0"/>
                          <a:cs typeface="Calibri" panose="020F0502020204030204" pitchFamily="34" charset="0"/>
                        </a:rPr>
                        <a:t>[-2036 : 8 : -1540, -1532 : 8 : -1036]</a:t>
                      </a:r>
                    </a:p>
                  </a:txBody>
                  <a:tcPr/>
                </a:tc>
                <a:extLst>
                  <a:ext uri="{0D108BD9-81ED-4DB2-BD59-A6C34878D82A}">
                    <a16:rowId xmlns:a16="http://schemas.microsoft.com/office/drawing/2014/main" val="414885519"/>
                  </a:ext>
                </a:extLst>
              </a:tr>
              <a:tr h="370840">
                <a:tc>
                  <a:txBody>
                    <a:bodyPr/>
                    <a:lstStyle/>
                    <a:p>
                      <a:pPr algn="ctr"/>
                      <a:r>
                        <a:rPr lang="en-US" sz="1800" dirty="0">
                          <a:latin typeface="Calibri" panose="020F0502020204030204" pitchFamily="34" charset="0"/>
                          <a:ea typeface="Cambria" panose="02040503050406030204" pitchFamily="18" charset="0"/>
                          <a:cs typeface="Calibri" panose="020F0502020204030204" pitchFamily="34" charset="0"/>
                        </a:rPr>
                        <a:t>2</a:t>
                      </a:r>
                    </a:p>
                  </a:txBody>
                  <a:tcPr/>
                </a:tc>
                <a:tc>
                  <a:txBody>
                    <a:bodyPr/>
                    <a:lstStyle/>
                    <a:p>
                      <a:pPr algn="ctr"/>
                      <a:r>
                        <a:rPr lang="en-US" sz="1800" dirty="0">
                          <a:latin typeface="Calibri" panose="020F0502020204030204" pitchFamily="34" charset="0"/>
                          <a:ea typeface="Cambria" panose="02040503050406030204" pitchFamily="18" charset="0"/>
                          <a:cs typeface="Calibri" panose="020F0502020204030204" pitchFamily="34" charset="0"/>
                        </a:rPr>
                        <a:t>[-1012 : 8 : -516, -508: 8: -12]</a:t>
                      </a:r>
                    </a:p>
                  </a:txBody>
                  <a:tcPr/>
                </a:tc>
                <a:extLst>
                  <a:ext uri="{0D108BD9-81ED-4DB2-BD59-A6C34878D82A}">
                    <a16:rowId xmlns:a16="http://schemas.microsoft.com/office/drawing/2014/main" val="1304871853"/>
                  </a:ext>
                </a:extLst>
              </a:tr>
              <a:tr h="370840">
                <a:tc>
                  <a:txBody>
                    <a:bodyPr/>
                    <a:lstStyle/>
                    <a:p>
                      <a:pPr algn="ctr"/>
                      <a:r>
                        <a:rPr lang="en-US" sz="1800" dirty="0">
                          <a:latin typeface="Calibri" panose="020F0502020204030204" pitchFamily="34" charset="0"/>
                          <a:ea typeface="Cambria" panose="02040503050406030204" pitchFamily="18" charset="0"/>
                          <a:cs typeface="Calibri" panose="020F0502020204030204" pitchFamily="34" charset="0"/>
                        </a:rPr>
                        <a:t>3</a:t>
                      </a:r>
                    </a:p>
                  </a:txBody>
                  <a:tcPr/>
                </a:tc>
                <a:tc>
                  <a:txBody>
                    <a:bodyPr/>
                    <a:lstStyle/>
                    <a:p>
                      <a:pPr algn="ctr"/>
                      <a:r>
                        <a:rPr lang="en-US" sz="1800" dirty="0">
                          <a:latin typeface="Calibri" panose="020F0502020204030204" pitchFamily="34" charset="0"/>
                          <a:ea typeface="Cambria" panose="02040503050406030204" pitchFamily="18" charset="0"/>
                          <a:cs typeface="Calibri" panose="020F0502020204030204" pitchFamily="34" charset="0"/>
                        </a:rPr>
                        <a:t>[12 : 8: 508, 516 : 8: 1012]</a:t>
                      </a:r>
                    </a:p>
                  </a:txBody>
                  <a:tcPr/>
                </a:tc>
                <a:extLst>
                  <a:ext uri="{0D108BD9-81ED-4DB2-BD59-A6C34878D82A}">
                    <a16:rowId xmlns:a16="http://schemas.microsoft.com/office/drawing/2014/main" val="2177040697"/>
                  </a:ext>
                </a:extLst>
              </a:tr>
              <a:tr h="370840">
                <a:tc>
                  <a:txBody>
                    <a:bodyPr/>
                    <a:lstStyle/>
                    <a:p>
                      <a:pPr algn="ctr"/>
                      <a:r>
                        <a:rPr lang="en-US" sz="1800" dirty="0">
                          <a:latin typeface="Calibri" panose="020F0502020204030204" pitchFamily="34" charset="0"/>
                          <a:ea typeface="Cambria" panose="02040503050406030204" pitchFamily="18" charset="0"/>
                          <a:cs typeface="Calibri" panose="020F0502020204030204" pitchFamily="34" charset="0"/>
                        </a:rPr>
                        <a:t>4</a:t>
                      </a:r>
                    </a:p>
                  </a:txBody>
                  <a:tcPr/>
                </a:tc>
                <a:tc>
                  <a:txBody>
                    <a:bodyPr/>
                    <a:lstStyle/>
                    <a:p>
                      <a:pPr algn="ctr"/>
                      <a:r>
                        <a:rPr lang="en-US" sz="1800" dirty="0">
                          <a:latin typeface="Calibri" panose="020F0502020204030204" pitchFamily="34" charset="0"/>
                          <a:ea typeface="Cambria" panose="02040503050406030204" pitchFamily="18" charset="0"/>
                          <a:cs typeface="Calibri" panose="020F0502020204030204" pitchFamily="34" charset="0"/>
                        </a:rPr>
                        <a:t>[1036: 8 : 1532, 1540: 8 : 2036]</a:t>
                      </a:r>
                    </a:p>
                  </a:txBody>
                  <a:tcPr/>
                </a:tc>
                <a:extLst>
                  <a:ext uri="{0D108BD9-81ED-4DB2-BD59-A6C34878D82A}">
                    <a16:rowId xmlns:a16="http://schemas.microsoft.com/office/drawing/2014/main" val="4075872579"/>
                  </a:ext>
                </a:extLst>
              </a:tr>
            </a:tbl>
          </a:graphicData>
        </a:graphic>
      </p:graphicFrame>
      <p:sp>
        <p:nvSpPr>
          <p:cNvPr id="4" name="Slide Number Placeholder 3">
            <a:extLst>
              <a:ext uri="{FF2B5EF4-FFF2-40B4-BE49-F238E27FC236}">
                <a16:creationId xmlns:a16="http://schemas.microsoft.com/office/drawing/2014/main" id="{C00586CF-87E8-F981-5243-D35AC24745CA}"/>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B7D3BBB3-37A4-7239-6301-7BD1C0C70BC4}"/>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F3A38232-E4C8-A068-B761-8F72BDF8EE38}"/>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38702687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999680-888E-4DB0-91DE-6E74575E2B83}"/>
              </a:ext>
            </a:extLst>
          </p:cNvPr>
          <p:cNvSpPr>
            <a:spLocks noGrp="1"/>
          </p:cNvSpPr>
          <p:nvPr>
            <p:ph type="title"/>
          </p:nvPr>
        </p:nvSpPr>
        <p:spPr>
          <a:xfrm>
            <a:off x="731520" y="646854"/>
            <a:ext cx="8288868" cy="572347"/>
          </a:xfrm>
        </p:spPr>
        <p:txBody>
          <a:bodyPr/>
          <a:lstStyle/>
          <a:p>
            <a:r>
              <a:rPr lang="en-US" dirty="0"/>
              <a:t>Straw Poll</a:t>
            </a:r>
          </a:p>
        </p:txBody>
      </p:sp>
      <p:sp>
        <p:nvSpPr>
          <p:cNvPr id="4" name="Slide Number Placeholder 3">
            <a:extLst>
              <a:ext uri="{FF2B5EF4-FFF2-40B4-BE49-F238E27FC236}">
                <a16:creationId xmlns:a16="http://schemas.microsoft.com/office/drawing/2014/main" id="{D6A17120-9720-4B4F-AFD1-E215FB5BA5B5}"/>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703D29C-6654-4C38-A434-2F9F13F244D1}"/>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E030413B-206A-40F5-801E-100141A6A351}"/>
              </a:ext>
            </a:extLst>
          </p:cNvPr>
          <p:cNvSpPr>
            <a:spLocks noGrp="1"/>
          </p:cNvSpPr>
          <p:nvPr>
            <p:ph type="dt" idx="15"/>
          </p:nvPr>
        </p:nvSpPr>
        <p:spPr/>
        <p:txBody>
          <a:bodyPr/>
          <a:lstStyle/>
          <a:p>
            <a:r>
              <a:rPr lang="en-US"/>
              <a:t>November 2022</a:t>
            </a:r>
            <a:endParaRPr lang="en-GB" dirty="0"/>
          </a:p>
        </p:txBody>
      </p:sp>
      <p:sp>
        <p:nvSpPr>
          <p:cNvPr id="8" name="Content Placeholder 2">
            <a:extLst>
              <a:ext uri="{FF2B5EF4-FFF2-40B4-BE49-F238E27FC236}">
                <a16:creationId xmlns:a16="http://schemas.microsoft.com/office/drawing/2014/main" id="{10ECA233-0FA9-460C-8D38-7D0B712EC223}"/>
              </a:ext>
            </a:extLst>
          </p:cNvPr>
          <p:cNvSpPr>
            <a:spLocks noGrp="1"/>
          </p:cNvSpPr>
          <p:nvPr>
            <p:ph idx="1"/>
          </p:nvPr>
        </p:nvSpPr>
        <p:spPr>
          <a:xfrm>
            <a:off x="743373" y="1221055"/>
            <a:ext cx="8485225" cy="1329105"/>
          </a:xfrm>
        </p:spPr>
        <p:txBody>
          <a:bodyPr/>
          <a:lstStyle/>
          <a:p>
            <a:r>
              <a:rPr lang="en-US" sz="2000" dirty="0"/>
              <a:t>Do you agree to make the following change to the 11bf table of conditionally mandatory and optionally supported Ng values in the first table below and do you support adding the second table specifying the indices of Ng = 8 for 320 MHz NDP to 11bf?</a:t>
            </a:r>
          </a:p>
        </p:txBody>
      </p:sp>
      <mc:AlternateContent xmlns:mc="http://schemas.openxmlformats.org/markup-compatibility/2006" xmlns:a14="http://schemas.microsoft.com/office/drawing/2010/main">
        <mc:Choice Requires="a14">
          <p:graphicFrame>
            <p:nvGraphicFramePr>
              <p:cNvPr id="9" name="Table 9">
                <a:extLst>
                  <a:ext uri="{FF2B5EF4-FFF2-40B4-BE49-F238E27FC236}">
                    <a16:creationId xmlns:a16="http://schemas.microsoft.com/office/drawing/2014/main" id="{8658D240-A7E2-4F81-BE3E-E03CF8967866}"/>
                  </a:ext>
                </a:extLst>
              </p:cNvPr>
              <p:cNvGraphicFramePr>
                <a:graphicFrameLocks noGrp="1"/>
              </p:cNvGraphicFramePr>
              <p:nvPr>
                <p:extLst>
                  <p:ext uri="{D42A27DB-BD31-4B8C-83A1-F6EECF244321}">
                    <p14:modId xmlns:p14="http://schemas.microsoft.com/office/powerpoint/2010/main" val="434912027"/>
                  </p:ext>
                </p:extLst>
              </p:nvPr>
            </p:nvGraphicFramePr>
            <p:xfrm>
              <a:off x="495300" y="2722880"/>
              <a:ext cx="8763000" cy="1752600"/>
            </p:xfrm>
            <a:graphic>
              <a:graphicData uri="http://schemas.openxmlformats.org/drawingml/2006/table">
                <a:tbl>
                  <a:tblPr firstRow="1" bandRow="1">
                    <a:tableStyleId>{21E4AEA4-8DFA-4A89-87EB-49C32662AFE0}</a:tableStyleId>
                  </a:tblPr>
                  <a:tblGrid>
                    <a:gridCol w="4070773">
                      <a:extLst>
                        <a:ext uri="{9D8B030D-6E8A-4147-A177-3AD203B41FA5}">
                          <a16:colId xmlns:a16="http://schemas.microsoft.com/office/drawing/2014/main" val="3131039620"/>
                        </a:ext>
                      </a:extLst>
                    </a:gridCol>
                    <a:gridCol w="2438400">
                      <a:extLst>
                        <a:ext uri="{9D8B030D-6E8A-4147-A177-3AD203B41FA5}">
                          <a16:colId xmlns:a16="http://schemas.microsoft.com/office/drawing/2014/main" val="2661255357"/>
                        </a:ext>
                      </a:extLst>
                    </a:gridCol>
                    <a:gridCol w="2253827">
                      <a:extLst>
                        <a:ext uri="{9D8B030D-6E8A-4147-A177-3AD203B41FA5}">
                          <a16:colId xmlns:a16="http://schemas.microsoft.com/office/drawing/2014/main" val="3645803169"/>
                        </a:ext>
                      </a:extLst>
                    </a:gridCol>
                  </a:tblGrid>
                  <a:tr h="0">
                    <a:tc>
                      <a:txBody>
                        <a:bodyPr/>
                        <a:lstStyle/>
                        <a:p>
                          <a:r>
                            <a:rPr lang="en-US" sz="1800" dirty="0">
                              <a:latin typeface="Calibri" panose="020F0502020204030204" pitchFamily="34" charset="0"/>
                              <a:cs typeface="Calibri" panose="020F0502020204030204" pitchFamily="34" charset="0"/>
                            </a:rPr>
                            <a:t>Condition</a:t>
                          </a:r>
                        </a:p>
                      </a:txBody>
                      <a:tcPr/>
                    </a:tc>
                    <a:tc>
                      <a:txBody>
                        <a:bodyPr/>
                        <a:lstStyle/>
                        <a:p>
                          <a:pPr algn="ctr"/>
                          <a:r>
                            <a:rPr lang="en-US" sz="1800" dirty="0">
                              <a:latin typeface="Calibri" panose="020F0502020204030204" pitchFamily="34" charset="0"/>
                              <a:cs typeface="Calibri" panose="020F0502020204030204" pitchFamily="34" charset="0"/>
                            </a:rPr>
                            <a:t>Conditionally</a:t>
                          </a:r>
                        </a:p>
                        <a:p>
                          <a:pPr algn="ctr"/>
                          <a:r>
                            <a:rPr lang="en-US" sz="1800" dirty="0">
                              <a:latin typeface="Calibri" panose="020F0502020204030204" pitchFamily="34" charset="0"/>
                              <a:cs typeface="Calibri" panose="020F0502020204030204" pitchFamily="34" charset="0"/>
                            </a:rPr>
                            <a:t>Mandatory Ng Support</a:t>
                          </a:r>
                        </a:p>
                      </a:txBody>
                      <a:tcPr/>
                    </a:tc>
                    <a:tc>
                      <a:txBody>
                        <a:bodyPr/>
                        <a:lstStyle/>
                        <a:p>
                          <a:r>
                            <a:rPr lang="en-US" sz="1800" dirty="0">
                              <a:latin typeface="Calibri" panose="020F0502020204030204" pitchFamily="34" charset="0"/>
                              <a:cs typeface="Calibri" panose="020F0502020204030204" pitchFamily="34" charset="0"/>
                            </a:rPr>
                            <a:t>Optional Ng Support</a:t>
                          </a:r>
                        </a:p>
                      </a:txBody>
                      <a:tcPr/>
                    </a:tc>
                    <a:extLst>
                      <a:ext uri="{0D108BD9-81ED-4DB2-BD59-A6C34878D82A}">
                        <a16:rowId xmlns:a16="http://schemas.microsoft.com/office/drawing/2014/main" val="2672852539"/>
                      </a:ext>
                    </a:extLst>
                  </a:tr>
                  <a:tr h="370840">
                    <a:tc>
                      <a:txBody>
                        <a:bodyPr/>
                        <a:lstStyle/>
                        <a:p>
                          <a:pPr algn="ctr"/>
                          <a14:m>
                            <m:oMath xmlns:m="http://schemas.openxmlformats.org/officeDocument/2006/math">
                              <m:sSub>
                                <m:sSubPr>
                                  <m:ctrlPr>
                                    <a:rPr lang="en-US" sz="1800" b="0" i="1" dirty="0" smtClean="0">
                                      <a:latin typeface="Cambria Math" panose="02040503050406030204" pitchFamily="18" charset="0"/>
                                      <a:cs typeface="Calibri" panose="020F0502020204030204" pitchFamily="34" charset="0"/>
                                    </a:rPr>
                                  </m:ctrlPr>
                                </m:sSubPr>
                                <m:e>
                                  <m:r>
                                    <a:rPr lang="en-US" sz="1800" i="1" dirty="0" smtClean="0">
                                      <a:latin typeface="Cambria Math" panose="02040503050406030204" pitchFamily="18" charset="0"/>
                                      <a:cs typeface="Calibri" panose="020F0502020204030204" pitchFamily="34" charset="0"/>
                                    </a:rPr>
                                    <m:t>𝑁</m:t>
                                  </m:r>
                                </m:e>
                                <m:sub>
                                  <m:r>
                                    <a:rPr lang="en-US" sz="1800" i="1" dirty="0" smtClean="0">
                                      <a:latin typeface="Cambria Math" panose="02040503050406030204" pitchFamily="18" charset="0"/>
                                      <a:cs typeface="Calibri" panose="020F0502020204030204" pitchFamily="34" charset="0"/>
                                    </a:rPr>
                                    <m:t>𝑇𝑋</m:t>
                                  </m:r>
                                </m:sub>
                              </m:sSub>
                              <m:r>
                                <a:rPr lang="en-US" sz="1800" b="0" i="1" dirty="0" smtClean="0">
                                  <a:latin typeface="Cambria Math" panose="02040503050406030204" pitchFamily="18" charset="0"/>
                                  <a:cs typeface="Calibri" panose="020F0502020204030204" pitchFamily="34" charset="0"/>
                                </a:rPr>
                                <m:t>≤4</m:t>
                              </m:r>
                            </m:oMath>
                          </a14:m>
                          <a:r>
                            <a:rPr lang="en-US" sz="1800" dirty="0">
                              <a:latin typeface="Calibri" panose="020F0502020204030204" pitchFamily="34" charset="0"/>
                              <a:cs typeface="Calibri" panose="020F0502020204030204" pitchFamily="34" charset="0"/>
                            </a:rPr>
                            <a:t> </a:t>
                          </a:r>
                        </a:p>
                      </a:txBody>
                      <a:tcPr/>
                    </a:tc>
                    <a:tc>
                      <a:txBody>
                        <a:bodyPr/>
                        <a:lstStyle/>
                        <a:p>
                          <a:pPr algn="ctr"/>
                          <a:r>
                            <a:rPr lang="en-US" sz="1800" dirty="0">
                              <a:latin typeface="Calibri" panose="020F0502020204030204" pitchFamily="34" charset="0"/>
                              <a:cs typeface="Calibri" panose="020F0502020204030204" pitchFamily="34" charset="0"/>
                            </a:rPr>
                            <a:t>4</a:t>
                          </a:r>
                        </a:p>
                      </a:txBody>
                      <a:tcPr/>
                    </a:tc>
                    <a:tc>
                      <a:txBody>
                        <a:bodyPr/>
                        <a:lstStyle/>
                        <a:p>
                          <a:pPr algn="ctr"/>
                          <a:r>
                            <a:rPr lang="en-US" sz="1800" dirty="0">
                              <a:latin typeface="Calibri" panose="020F0502020204030204" pitchFamily="34" charset="0"/>
                              <a:cs typeface="Calibri" panose="020F0502020204030204" pitchFamily="34" charset="0"/>
                            </a:rPr>
                            <a:t>16</a:t>
                          </a:r>
                        </a:p>
                      </a:txBody>
                      <a:tcPr/>
                    </a:tc>
                    <a:extLst>
                      <a:ext uri="{0D108BD9-81ED-4DB2-BD59-A6C34878D82A}">
                        <a16:rowId xmlns:a16="http://schemas.microsoft.com/office/drawing/2014/main" val="766177444"/>
                      </a:ext>
                    </a:extLst>
                  </a:tr>
                  <a:tr h="370840">
                    <a:tc>
                      <a:txBody>
                        <a:bodyPr/>
                        <a:lstStyle/>
                        <a:p>
                          <a:pPr/>
                          <a14:m>
                            <m:oMathPara xmlns:m="http://schemas.openxmlformats.org/officeDocument/2006/math">
                              <m:oMathParaPr>
                                <m:jc m:val="centerGroup"/>
                              </m:oMathParaPr>
                              <m:oMath xmlns:m="http://schemas.openxmlformats.org/officeDocument/2006/math">
                                <m:sSub>
                                  <m:sSubPr>
                                    <m:ctrlPr>
                                      <a:rPr lang="en-US" sz="1800" b="0" i="1" dirty="0" smtClean="0">
                                        <a:latin typeface="Cambria Math" panose="02040503050406030204" pitchFamily="18" charset="0"/>
                                        <a:cs typeface="Calibri" panose="020F0502020204030204" pitchFamily="34" charset="0"/>
                                      </a:rPr>
                                    </m:ctrlPr>
                                  </m:sSubPr>
                                  <m:e>
                                    <m:r>
                                      <a:rPr lang="en-US" sz="1800" i="1" dirty="0" smtClean="0">
                                        <a:latin typeface="Cambria Math" panose="02040503050406030204" pitchFamily="18" charset="0"/>
                                        <a:cs typeface="Calibri" panose="020F0502020204030204" pitchFamily="34" charset="0"/>
                                      </a:rPr>
                                      <m:t>𝑁</m:t>
                                    </m:r>
                                  </m:e>
                                  <m:sub>
                                    <m:r>
                                      <a:rPr lang="en-US" sz="1800" i="1" dirty="0" smtClean="0">
                                        <a:latin typeface="Cambria Math" panose="02040503050406030204" pitchFamily="18" charset="0"/>
                                        <a:cs typeface="Calibri" panose="020F0502020204030204" pitchFamily="34" charset="0"/>
                                      </a:rPr>
                                      <m:t>𝑇</m:t>
                                    </m:r>
                                    <m:r>
                                      <a:rPr lang="en-US" sz="1800" b="0" i="1" dirty="0" smtClean="0">
                                        <a:latin typeface="Cambria Math" panose="02040503050406030204" pitchFamily="18" charset="0"/>
                                        <a:cs typeface="Calibri" panose="020F0502020204030204" pitchFamily="34" charset="0"/>
                                      </a:rPr>
                                      <m:t>𝑋</m:t>
                                    </m:r>
                                  </m:sub>
                                </m:sSub>
                                <m:r>
                                  <a:rPr lang="en-US" sz="1800" b="0" i="1" dirty="0" smtClean="0">
                                    <a:latin typeface="Cambria Math" panose="02040503050406030204" pitchFamily="18" charset="0"/>
                                    <a:cs typeface="Calibri" panose="020F0502020204030204" pitchFamily="34" charset="0"/>
                                  </a:rPr>
                                  <m:t>≥5 </m:t>
                                </m:r>
                                <m:r>
                                  <m:rPr>
                                    <m:sty m:val="p"/>
                                  </m:rPr>
                                  <a:rPr lang="en-US" sz="1800" b="0" i="0" dirty="0" smtClean="0">
                                    <a:latin typeface="Cambria Math" panose="02040503050406030204" pitchFamily="18" charset="0"/>
                                    <a:cs typeface="Calibri" panose="020F0502020204030204" pitchFamily="34" charset="0"/>
                                  </a:rPr>
                                  <m:t>and</m:t>
                                </m:r>
                                <m:r>
                                  <a:rPr lang="en-US" sz="1800" b="0" i="1" dirty="0" smtClean="0">
                                    <a:latin typeface="Cambria Math" panose="02040503050406030204" pitchFamily="18" charset="0"/>
                                    <a:cs typeface="Calibri" panose="020F0502020204030204" pitchFamily="34" charset="0"/>
                                  </a:rPr>
                                  <m:t> </m:t>
                                </m:r>
                                <m:r>
                                  <a:rPr lang="en-US" sz="1800" b="0" i="1" dirty="0" smtClean="0">
                                    <a:latin typeface="Cambria Math" panose="02040503050406030204" pitchFamily="18" charset="0"/>
                                    <a:cs typeface="Calibri" panose="020F0502020204030204" pitchFamily="34" charset="0"/>
                                  </a:rPr>
                                  <m:t>𝐵𝑊</m:t>
                                </m:r>
                                <m:r>
                                  <a:rPr lang="en-US" sz="1800" b="0" i="1" dirty="0" smtClean="0">
                                    <a:latin typeface="Cambria Math" panose="02040503050406030204" pitchFamily="18" charset="0"/>
                                    <a:cs typeface="Calibri" panose="020F0502020204030204" pitchFamily="34" charset="0"/>
                                  </a:rPr>
                                  <m:t>≤80 </m:t>
                                </m:r>
                                <m:r>
                                  <a:rPr lang="en-US" sz="1800" b="0" i="1" dirty="0" smtClean="0">
                                    <a:latin typeface="Cambria Math" panose="02040503050406030204" pitchFamily="18" charset="0"/>
                                    <a:cs typeface="Calibri" panose="020F0502020204030204" pitchFamily="34" charset="0"/>
                                  </a:rPr>
                                  <m:t>𝑀𝐻𝑧</m:t>
                                </m:r>
                              </m:oMath>
                            </m:oMathPara>
                          </a14:m>
                          <a:endParaRPr lang="en-US" sz="1800" dirty="0">
                            <a:latin typeface="Calibri" panose="020F0502020204030204" pitchFamily="34" charset="0"/>
                            <a:cs typeface="Calibri" panose="020F0502020204030204" pitchFamily="34" charset="0"/>
                          </a:endParaRPr>
                        </a:p>
                      </a:txBody>
                      <a:tcPr/>
                    </a:tc>
                    <a:tc>
                      <a:txBody>
                        <a:bodyPr/>
                        <a:lstStyle/>
                        <a:p>
                          <a:pPr algn="ctr"/>
                          <a:r>
                            <a:rPr lang="en-US" sz="1800" dirty="0">
                              <a:latin typeface="Calibri" panose="020F0502020204030204" pitchFamily="34" charset="0"/>
                              <a:cs typeface="Calibri" panose="020F0502020204030204" pitchFamily="34" charset="0"/>
                            </a:rPr>
                            <a:t>4</a:t>
                          </a:r>
                        </a:p>
                      </a:txBody>
                      <a:tcPr/>
                    </a:tc>
                    <a:tc>
                      <a:txBody>
                        <a:bodyPr/>
                        <a:lstStyle/>
                        <a:p>
                          <a:pPr algn="ctr"/>
                          <a:r>
                            <a:rPr lang="en-US" sz="1800" dirty="0">
                              <a:latin typeface="Calibri" panose="020F0502020204030204" pitchFamily="34" charset="0"/>
                              <a:cs typeface="Calibri" panose="020F0502020204030204" pitchFamily="34" charset="0"/>
                            </a:rPr>
                            <a:t>16</a:t>
                          </a:r>
                        </a:p>
                      </a:txBody>
                      <a:tcPr/>
                    </a:tc>
                    <a:extLst>
                      <a:ext uri="{0D108BD9-81ED-4DB2-BD59-A6C34878D82A}">
                        <a16:rowId xmlns:a16="http://schemas.microsoft.com/office/drawing/2014/main" val="3767560644"/>
                      </a:ext>
                    </a:extLst>
                  </a:tr>
                  <a:tr h="370840">
                    <a:tc>
                      <a:txBody>
                        <a:bodyPr/>
                        <a:lstStyle/>
                        <a:p>
                          <a:pPr/>
                          <a14:m>
                            <m:oMathPara xmlns:m="http://schemas.openxmlformats.org/officeDocument/2006/math">
                              <m:oMathParaPr>
                                <m:jc m:val="centerGroup"/>
                              </m:oMathParaPr>
                              <m:oMath xmlns:m="http://schemas.openxmlformats.org/officeDocument/2006/math">
                                <m:sSub>
                                  <m:sSubPr>
                                    <m:ctrlPr>
                                      <a:rPr lang="en-US" sz="1800" b="0" i="1" dirty="0" smtClean="0">
                                        <a:latin typeface="Cambria Math" panose="02040503050406030204" pitchFamily="18" charset="0"/>
                                        <a:cs typeface="Calibri" panose="020F0502020204030204" pitchFamily="34" charset="0"/>
                                      </a:rPr>
                                    </m:ctrlPr>
                                  </m:sSubPr>
                                  <m:e>
                                    <m:r>
                                      <a:rPr lang="en-US" sz="1800" i="1" dirty="0" smtClean="0">
                                        <a:latin typeface="Cambria Math" panose="02040503050406030204" pitchFamily="18" charset="0"/>
                                        <a:cs typeface="Calibri" panose="020F0502020204030204" pitchFamily="34" charset="0"/>
                                      </a:rPr>
                                      <m:t>𝑁</m:t>
                                    </m:r>
                                  </m:e>
                                  <m:sub>
                                    <m:r>
                                      <a:rPr lang="en-US" sz="1800" i="1" dirty="0" smtClean="0">
                                        <a:latin typeface="Cambria Math" panose="02040503050406030204" pitchFamily="18" charset="0"/>
                                        <a:cs typeface="Calibri" panose="020F0502020204030204" pitchFamily="34" charset="0"/>
                                      </a:rPr>
                                      <m:t>𝑇</m:t>
                                    </m:r>
                                    <m:r>
                                      <a:rPr lang="en-US" sz="1800" b="0" i="1" dirty="0" smtClean="0">
                                        <a:latin typeface="Cambria Math" panose="02040503050406030204" pitchFamily="18" charset="0"/>
                                        <a:cs typeface="Calibri" panose="020F0502020204030204" pitchFamily="34" charset="0"/>
                                      </a:rPr>
                                      <m:t>𝑋</m:t>
                                    </m:r>
                                  </m:sub>
                                </m:sSub>
                                <m:r>
                                  <a:rPr lang="en-US" sz="1800" b="0" i="1" dirty="0" smtClean="0">
                                    <a:latin typeface="Cambria Math" panose="02040503050406030204" pitchFamily="18" charset="0"/>
                                    <a:cs typeface="Calibri" panose="020F0502020204030204" pitchFamily="34" charset="0"/>
                                  </a:rPr>
                                  <m:t>≥5 </m:t>
                                </m:r>
                                <m:r>
                                  <m:rPr>
                                    <m:sty m:val="p"/>
                                  </m:rPr>
                                  <a:rPr lang="en-US" sz="1800" b="0" i="0" dirty="0" smtClean="0">
                                    <a:latin typeface="Cambria Math" panose="02040503050406030204" pitchFamily="18" charset="0"/>
                                    <a:cs typeface="Calibri" panose="020F0502020204030204" pitchFamily="34" charset="0"/>
                                  </a:rPr>
                                  <m:t>and</m:t>
                                </m:r>
                                <m:r>
                                  <a:rPr lang="en-US" sz="1800" b="0" i="1" dirty="0" smtClean="0">
                                    <a:latin typeface="Cambria Math" panose="02040503050406030204" pitchFamily="18" charset="0"/>
                                    <a:cs typeface="Calibri" panose="020F0502020204030204" pitchFamily="34" charset="0"/>
                                  </a:rPr>
                                  <m:t> </m:t>
                                </m:r>
                                <m:r>
                                  <a:rPr lang="en-US" sz="1800" b="0" i="1" dirty="0" smtClean="0">
                                    <a:latin typeface="Cambria Math" panose="02040503050406030204" pitchFamily="18" charset="0"/>
                                    <a:cs typeface="Calibri" panose="020F0502020204030204" pitchFamily="34" charset="0"/>
                                  </a:rPr>
                                  <m:t>𝐵𝑊</m:t>
                                </m:r>
                                <m:r>
                                  <a:rPr lang="en-US" sz="1800" b="0" i="1" dirty="0" smtClean="0">
                                    <a:latin typeface="Cambria Math" panose="02040503050406030204" pitchFamily="18" charset="0"/>
                                    <a:cs typeface="Calibri" panose="020F0502020204030204" pitchFamily="34" charset="0"/>
                                  </a:rPr>
                                  <m:t>≥160 </m:t>
                                </m:r>
                                <m:r>
                                  <a:rPr lang="en-US" sz="1800" b="0" i="1" dirty="0" smtClean="0">
                                    <a:latin typeface="Cambria Math" panose="02040503050406030204" pitchFamily="18" charset="0"/>
                                    <a:cs typeface="Calibri" panose="020F0502020204030204" pitchFamily="34" charset="0"/>
                                  </a:rPr>
                                  <m:t>𝑀𝐻𝑧</m:t>
                                </m:r>
                              </m:oMath>
                            </m:oMathPara>
                          </a14:m>
                          <a:endParaRPr lang="en-US" sz="1800" dirty="0">
                            <a:latin typeface="Calibri" panose="020F0502020204030204" pitchFamily="34" charset="0"/>
                            <a:cs typeface="Calibri" panose="020F0502020204030204" pitchFamily="34" charset="0"/>
                          </a:endParaRPr>
                        </a:p>
                      </a:txBody>
                      <a:tcPr/>
                    </a:tc>
                    <a:tc>
                      <a:txBody>
                        <a:bodyPr/>
                        <a:lstStyle/>
                        <a:p>
                          <a:pPr algn="ctr"/>
                          <a:r>
                            <a:rPr lang="en-US" sz="1800" dirty="0">
                              <a:latin typeface="Calibri" panose="020F0502020204030204" pitchFamily="34" charset="0"/>
                              <a:cs typeface="Calibri" panose="020F0502020204030204" pitchFamily="34" charset="0"/>
                            </a:rPr>
                            <a:t>8</a:t>
                          </a:r>
                        </a:p>
                      </a:txBody>
                      <a:tcPr/>
                    </a:tc>
                    <a:tc>
                      <a:txBody>
                        <a:bodyPr/>
                        <a:lstStyle/>
                        <a:p>
                          <a:pPr algn="ctr"/>
                          <a:r>
                            <a:rPr lang="en-US" sz="1800" dirty="0">
                              <a:latin typeface="Calibri" panose="020F0502020204030204" pitchFamily="34" charset="0"/>
                              <a:cs typeface="Calibri" panose="020F0502020204030204" pitchFamily="34" charset="0"/>
                            </a:rPr>
                            <a:t>16</a:t>
                          </a:r>
                        </a:p>
                      </a:txBody>
                      <a:tcPr/>
                    </a:tc>
                    <a:extLst>
                      <a:ext uri="{0D108BD9-81ED-4DB2-BD59-A6C34878D82A}">
                        <a16:rowId xmlns:a16="http://schemas.microsoft.com/office/drawing/2014/main" val="1443517494"/>
                      </a:ext>
                    </a:extLst>
                  </a:tr>
                </a:tbl>
              </a:graphicData>
            </a:graphic>
          </p:graphicFrame>
        </mc:Choice>
        <mc:Fallback xmlns="">
          <p:graphicFrame>
            <p:nvGraphicFramePr>
              <p:cNvPr id="9" name="Table 9">
                <a:extLst>
                  <a:ext uri="{FF2B5EF4-FFF2-40B4-BE49-F238E27FC236}">
                    <a16:creationId xmlns:a16="http://schemas.microsoft.com/office/drawing/2014/main" id="{8658D240-A7E2-4F81-BE3E-E03CF8967866}"/>
                  </a:ext>
                </a:extLst>
              </p:cNvPr>
              <p:cNvGraphicFramePr>
                <a:graphicFrameLocks noGrp="1"/>
              </p:cNvGraphicFramePr>
              <p:nvPr>
                <p:extLst>
                  <p:ext uri="{D42A27DB-BD31-4B8C-83A1-F6EECF244321}">
                    <p14:modId xmlns:p14="http://schemas.microsoft.com/office/powerpoint/2010/main" val="434912027"/>
                  </p:ext>
                </p:extLst>
              </p:nvPr>
            </p:nvGraphicFramePr>
            <p:xfrm>
              <a:off x="495300" y="2722880"/>
              <a:ext cx="8763000" cy="1752600"/>
            </p:xfrm>
            <a:graphic>
              <a:graphicData uri="http://schemas.openxmlformats.org/drawingml/2006/table">
                <a:tbl>
                  <a:tblPr firstRow="1" bandRow="1">
                    <a:tableStyleId>{21E4AEA4-8DFA-4A89-87EB-49C32662AFE0}</a:tableStyleId>
                  </a:tblPr>
                  <a:tblGrid>
                    <a:gridCol w="4070773">
                      <a:extLst>
                        <a:ext uri="{9D8B030D-6E8A-4147-A177-3AD203B41FA5}">
                          <a16:colId xmlns:a16="http://schemas.microsoft.com/office/drawing/2014/main" val="3131039620"/>
                        </a:ext>
                      </a:extLst>
                    </a:gridCol>
                    <a:gridCol w="2438400">
                      <a:extLst>
                        <a:ext uri="{9D8B030D-6E8A-4147-A177-3AD203B41FA5}">
                          <a16:colId xmlns:a16="http://schemas.microsoft.com/office/drawing/2014/main" val="2661255357"/>
                        </a:ext>
                      </a:extLst>
                    </a:gridCol>
                    <a:gridCol w="2253827">
                      <a:extLst>
                        <a:ext uri="{9D8B030D-6E8A-4147-A177-3AD203B41FA5}">
                          <a16:colId xmlns:a16="http://schemas.microsoft.com/office/drawing/2014/main" val="3645803169"/>
                        </a:ext>
                      </a:extLst>
                    </a:gridCol>
                  </a:tblGrid>
                  <a:tr h="640080">
                    <a:tc>
                      <a:txBody>
                        <a:bodyPr/>
                        <a:lstStyle/>
                        <a:p>
                          <a:r>
                            <a:rPr lang="en-US" sz="1800" dirty="0">
                              <a:latin typeface="Calibri" panose="020F0502020204030204" pitchFamily="34" charset="0"/>
                              <a:cs typeface="Calibri" panose="020F0502020204030204" pitchFamily="34" charset="0"/>
                            </a:rPr>
                            <a:t>Condition</a:t>
                          </a:r>
                        </a:p>
                      </a:txBody>
                      <a:tcPr/>
                    </a:tc>
                    <a:tc>
                      <a:txBody>
                        <a:bodyPr/>
                        <a:lstStyle/>
                        <a:p>
                          <a:pPr algn="ctr"/>
                          <a:r>
                            <a:rPr lang="en-US" sz="1800" dirty="0">
                              <a:latin typeface="Calibri" panose="020F0502020204030204" pitchFamily="34" charset="0"/>
                              <a:cs typeface="Calibri" panose="020F0502020204030204" pitchFamily="34" charset="0"/>
                            </a:rPr>
                            <a:t>Conditionally</a:t>
                          </a:r>
                        </a:p>
                        <a:p>
                          <a:pPr algn="ctr"/>
                          <a:r>
                            <a:rPr lang="en-US" sz="1800" dirty="0">
                              <a:latin typeface="Calibri" panose="020F0502020204030204" pitchFamily="34" charset="0"/>
                              <a:cs typeface="Calibri" panose="020F0502020204030204" pitchFamily="34" charset="0"/>
                            </a:rPr>
                            <a:t>Mandatory Ng Support</a:t>
                          </a:r>
                        </a:p>
                      </a:txBody>
                      <a:tcPr/>
                    </a:tc>
                    <a:tc>
                      <a:txBody>
                        <a:bodyPr/>
                        <a:lstStyle/>
                        <a:p>
                          <a:r>
                            <a:rPr lang="en-US" sz="1800" dirty="0">
                              <a:latin typeface="Calibri" panose="020F0502020204030204" pitchFamily="34" charset="0"/>
                              <a:cs typeface="Calibri" panose="020F0502020204030204" pitchFamily="34" charset="0"/>
                            </a:rPr>
                            <a:t>Optional Ng Support</a:t>
                          </a:r>
                        </a:p>
                      </a:txBody>
                      <a:tcPr/>
                    </a:tc>
                    <a:extLst>
                      <a:ext uri="{0D108BD9-81ED-4DB2-BD59-A6C34878D82A}">
                        <a16:rowId xmlns:a16="http://schemas.microsoft.com/office/drawing/2014/main" val="2672852539"/>
                      </a:ext>
                    </a:extLst>
                  </a:tr>
                  <a:tr h="370840">
                    <a:tc>
                      <a:txBody>
                        <a:bodyPr/>
                        <a:lstStyle/>
                        <a:p>
                          <a:endParaRPr lang="en-US"/>
                        </a:p>
                      </a:txBody>
                      <a:tcPr>
                        <a:blipFill>
                          <a:blip r:embed="rId2"/>
                          <a:stretch>
                            <a:fillRect l="-150" t="-181967" r="-115868" b="-222951"/>
                          </a:stretch>
                        </a:blipFill>
                      </a:tcPr>
                    </a:tc>
                    <a:tc>
                      <a:txBody>
                        <a:bodyPr/>
                        <a:lstStyle/>
                        <a:p>
                          <a:pPr algn="ctr"/>
                          <a:r>
                            <a:rPr lang="en-US" sz="1800" dirty="0">
                              <a:latin typeface="Calibri" panose="020F0502020204030204" pitchFamily="34" charset="0"/>
                              <a:cs typeface="Calibri" panose="020F0502020204030204" pitchFamily="34" charset="0"/>
                            </a:rPr>
                            <a:t>4</a:t>
                          </a:r>
                        </a:p>
                      </a:txBody>
                      <a:tcPr/>
                    </a:tc>
                    <a:tc>
                      <a:txBody>
                        <a:bodyPr/>
                        <a:lstStyle/>
                        <a:p>
                          <a:pPr algn="ctr"/>
                          <a:r>
                            <a:rPr lang="en-US" sz="1800" dirty="0">
                              <a:latin typeface="Calibri" panose="020F0502020204030204" pitchFamily="34" charset="0"/>
                              <a:cs typeface="Calibri" panose="020F0502020204030204" pitchFamily="34" charset="0"/>
                            </a:rPr>
                            <a:t>16</a:t>
                          </a:r>
                        </a:p>
                      </a:txBody>
                      <a:tcPr/>
                    </a:tc>
                    <a:extLst>
                      <a:ext uri="{0D108BD9-81ED-4DB2-BD59-A6C34878D82A}">
                        <a16:rowId xmlns:a16="http://schemas.microsoft.com/office/drawing/2014/main" val="766177444"/>
                      </a:ext>
                    </a:extLst>
                  </a:tr>
                  <a:tr h="370840">
                    <a:tc>
                      <a:txBody>
                        <a:bodyPr/>
                        <a:lstStyle/>
                        <a:p>
                          <a:endParaRPr lang="en-US"/>
                        </a:p>
                      </a:txBody>
                      <a:tcPr>
                        <a:blipFill>
                          <a:blip r:embed="rId2"/>
                          <a:stretch>
                            <a:fillRect l="-150" t="-281967" r="-115868" b="-122951"/>
                          </a:stretch>
                        </a:blipFill>
                      </a:tcPr>
                    </a:tc>
                    <a:tc>
                      <a:txBody>
                        <a:bodyPr/>
                        <a:lstStyle/>
                        <a:p>
                          <a:pPr algn="ctr"/>
                          <a:r>
                            <a:rPr lang="en-US" sz="1800" dirty="0">
                              <a:latin typeface="Calibri" panose="020F0502020204030204" pitchFamily="34" charset="0"/>
                              <a:cs typeface="Calibri" panose="020F0502020204030204" pitchFamily="34" charset="0"/>
                            </a:rPr>
                            <a:t>4</a:t>
                          </a:r>
                        </a:p>
                      </a:txBody>
                      <a:tcPr/>
                    </a:tc>
                    <a:tc>
                      <a:txBody>
                        <a:bodyPr/>
                        <a:lstStyle/>
                        <a:p>
                          <a:pPr algn="ctr"/>
                          <a:r>
                            <a:rPr lang="en-US" sz="1800" dirty="0">
                              <a:latin typeface="Calibri" panose="020F0502020204030204" pitchFamily="34" charset="0"/>
                              <a:cs typeface="Calibri" panose="020F0502020204030204" pitchFamily="34" charset="0"/>
                            </a:rPr>
                            <a:t>16</a:t>
                          </a:r>
                        </a:p>
                      </a:txBody>
                      <a:tcPr/>
                    </a:tc>
                    <a:extLst>
                      <a:ext uri="{0D108BD9-81ED-4DB2-BD59-A6C34878D82A}">
                        <a16:rowId xmlns:a16="http://schemas.microsoft.com/office/drawing/2014/main" val="3767560644"/>
                      </a:ext>
                    </a:extLst>
                  </a:tr>
                  <a:tr h="370840">
                    <a:tc>
                      <a:txBody>
                        <a:bodyPr/>
                        <a:lstStyle/>
                        <a:p>
                          <a:endParaRPr lang="en-US"/>
                        </a:p>
                      </a:txBody>
                      <a:tcPr>
                        <a:blipFill>
                          <a:blip r:embed="rId2"/>
                          <a:stretch>
                            <a:fillRect l="-150" t="-381967" r="-115868" b="-22951"/>
                          </a:stretch>
                        </a:blipFill>
                      </a:tcPr>
                    </a:tc>
                    <a:tc>
                      <a:txBody>
                        <a:bodyPr/>
                        <a:lstStyle/>
                        <a:p>
                          <a:pPr algn="ctr"/>
                          <a:r>
                            <a:rPr lang="en-US" sz="1800" dirty="0">
                              <a:latin typeface="Calibri" panose="020F0502020204030204" pitchFamily="34" charset="0"/>
                              <a:cs typeface="Calibri" panose="020F0502020204030204" pitchFamily="34" charset="0"/>
                            </a:rPr>
                            <a:t>8</a:t>
                          </a:r>
                        </a:p>
                      </a:txBody>
                      <a:tcPr/>
                    </a:tc>
                    <a:tc>
                      <a:txBody>
                        <a:bodyPr/>
                        <a:lstStyle/>
                        <a:p>
                          <a:pPr algn="ctr"/>
                          <a:r>
                            <a:rPr lang="en-US" sz="1800" dirty="0">
                              <a:latin typeface="Calibri" panose="020F0502020204030204" pitchFamily="34" charset="0"/>
                              <a:cs typeface="Calibri" panose="020F0502020204030204" pitchFamily="34" charset="0"/>
                            </a:rPr>
                            <a:t>16</a:t>
                          </a:r>
                        </a:p>
                      </a:txBody>
                      <a:tcPr/>
                    </a:tc>
                    <a:extLst>
                      <a:ext uri="{0D108BD9-81ED-4DB2-BD59-A6C34878D82A}">
                        <a16:rowId xmlns:a16="http://schemas.microsoft.com/office/drawing/2014/main" val="1443517494"/>
                      </a:ext>
                    </a:extLst>
                  </a:tr>
                </a:tbl>
              </a:graphicData>
            </a:graphic>
          </p:graphicFrame>
        </mc:Fallback>
      </mc:AlternateContent>
      <p:graphicFrame>
        <p:nvGraphicFramePr>
          <p:cNvPr id="12" name="Table 7">
            <a:extLst>
              <a:ext uri="{FF2B5EF4-FFF2-40B4-BE49-F238E27FC236}">
                <a16:creationId xmlns:a16="http://schemas.microsoft.com/office/drawing/2014/main" id="{118060EA-F529-49D3-8C44-6B54E2DC6F63}"/>
              </a:ext>
            </a:extLst>
          </p:cNvPr>
          <p:cNvGraphicFramePr>
            <a:graphicFrameLocks/>
          </p:cNvGraphicFramePr>
          <p:nvPr>
            <p:extLst>
              <p:ext uri="{D42A27DB-BD31-4B8C-83A1-F6EECF244321}">
                <p14:modId xmlns:p14="http://schemas.microsoft.com/office/powerpoint/2010/main" val="4225417868"/>
              </p:ext>
            </p:extLst>
          </p:nvPr>
        </p:nvGraphicFramePr>
        <p:xfrm>
          <a:off x="841817" y="4829697"/>
          <a:ext cx="8288336" cy="1854200"/>
        </p:xfrm>
        <a:graphic>
          <a:graphicData uri="http://schemas.openxmlformats.org/drawingml/2006/table">
            <a:tbl>
              <a:tblPr firstRow="1" bandRow="1">
                <a:tableStyleId>{93296810-A885-4BE3-A3E7-6D5BEEA58F35}</a:tableStyleId>
              </a:tblPr>
              <a:tblGrid>
                <a:gridCol w="2239962">
                  <a:extLst>
                    <a:ext uri="{9D8B030D-6E8A-4147-A177-3AD203B41FA5}">
                      <a16:colId xmlns:a16="http://schemas.microsoft.com/office/drawing/2014/main" val="4149738359"/>
                    </a:ext>
                  </a:extLst>
                </a:gridCol>
                <a:gridCol w="6048374">
                  <a:extLst>
                    <a:ext uri="{9D8B030D-6E8A-4147-A177-3AD203B41FA5}">
                      <a16:colId xmlns:a16="http://schemas.microsoft.com/office/drawing/2014/main" val="604826284"/>
                    </a:ext>
                  </a:extLst>
                </a:gridCol>
              </a:tblGrid>
              <a:tr h="370840">
                <a:tc>
                  <a:txBody>
                    <a:bodyPr/>
                    <a:lstStyle/>
                    <a:p>
                      <a:pPr algn="ctr"/>
                      <a:r>
                        <a:rPr lang="en-US" sz="1800" dirty="0">
                          <a:latin typeface="Calibri" panose="020F0502020204030204" pitchFamily="34" charset="0"/>
                          <a:ea typeface="Cambria" panose="02040503050406030204" pitchFamily="18" charset="0"/>
                          <a:cs typeface="Calibri" panose="020F0502020204030204" pitchFamily="34" charset="0"/>
                        </a:rPr>
                        <a:t>996-tone RU Index</a:t>
                      </a:r>
                    </a:p>
                  </a:txBody>
                  <a:tcPr/>
                </a:tc>
                <a:tc>
                  <a:txBody>
                    <a:bodyPr/>
                    <a:lstStyle/>
                    <a:p>
                      <a:pPr algn="ctr"/>
                      <a:r>
                        <a:rPr lang="en-US" sz="1800" dirty="0">
                          <a:latin typeface="Calibri" panose="020F0502020204030204" pitchFamily="34" charset="0"/>
                          <a:ea typeface="Cambria" panose="02040503050406030204" pitchFamily="18" charset="0"/>
                          <a:cs typeface="Calibri" panose="020F0502020204030204" pitchFamily="34" charset="0"/>
                        </a:rPr>
                        <a:t>Subcarrier Indices for Ng = 8 for 320 MHz</a:t>
                      </a:r>
                    </a:p>
                  </a:txBody>
                  <a:tcPr/>
                </a:tc>
                <a:extLst>
                  <a:ext uri="{0D108BD9-81ED-4DB2-BD59-A6C34878D82A}">
                    <a16:rowId xmlns:a16="http://schemas.microsoft.com/office/drawing/2014/main" val="2258107972"/>
                  </a:ext>
                </a:extLst>
              </a:tr>
              <a:tr h="370840">
                <a:tc>
                  <a:txBody>
                    <a:bodyPr/>
                    <a:lstStyle/>
                    <a:p>
                      <a:pPr algn="ctr"/>
                      <a:r>
                        <a:rPr lang="en-US" sz="1800" dirty="0">
                          <a:latin typeface="Calibri" panose="020F0502020204030204" pitchFamily="34" charset="0"/>
                          <a:ea typeface="Cambria" panose="02040503050406030204" pitchFamily="18" charset="0"/>
                          <a:cs typeface="Calibri" panose="020F0502020204030204" pitchFamily="34" charset="0"/>
                        </a:rPr>
                        <a:t>1</a:t>
                      </a:r>
                    </a:p>
                  </a:txBody>
                  <a:tcPr/>
                </a:tc>
                <a:tc>
                  <a:txBody>
                    <a:bodyPr/>
                    <a:lstStyle/>
                    <a:p>
                      <a:pPr algn="ctr"/>
                      <a:r>
                        <a:rPr lang="en-US" sz="1800" dirty="0">
                          <a:latin typeface="Calibri" panose="020F0502020204030204" pitchFamily="34" charset="0"/>
                          <a:ea typeface="Cambria" panose="02040503050406030204" pitchFamily="18" charset="0"/>
                          <a:cs typeface="Calibri" panose="020F0502020204030204" pitchFamily="34" charset="0"/>
                        </a:rPr>
                        <a:t>[-2036 : 8 : -1540, -1532 : 8 : -1036]</a:t>
                      </a:r>
                    </a:p>
                  </a:txBody>
                  <a:tcPr/>
                </a:tc>
                <a:extLst>
                  <a:ext uri="{0D108BD9-81ED-4DB2-BD59-A6C34878D82A}">
                    <a16:rowId xmlns:a16="http://schemas.microsoft.com/office/drawing/2014/main" val="414885519"/>
                  </a:ext>
                </a:extLst>
              </a:tr>
              <a:tr h="370840">
                <a:tc>
                  <a:txBody>
                    <a:bodyPr/>
                    <a:lstStyle/>
                    <a:p>
                      <a:pPr algn="ctr"/>
                      <a:r>
                        <a:rPr lang="en-US" sz="1800" dirty="0">
                          <a:latin typeface="Calibri" panose="020F0502020204030204" pitchFamily="34" charset="0"/>
                          <a:ea typeface="Cambria" panose="02040503050406030204" pitchFamily="18" charset="0"/>
                          <a:cs typeface="Calibri" panose="020F0502020204030204" pitchFamily="34" charset="0"/>
                        </a:rPr>
                        <a:t>2</a:t>
                      </a:r>
                    </a:p>
                  </a:txBody>
                  <a:tcPr/>
                </a:tc>
                <a:tc>
                  <a:txBody>
                    <a:bodyPr/>
                    <a:lstStyle/>
                    <a:p>
                      <a:pPr algn="ctr"/>
                      <a:r>
                        <a:rPr lang="en-US" sz="1800" dirty="0">
                          <a:latin typeface="Calibri" panose="020F0502020204030204" pitchFamily="34" charset="0"/>
                          <a:ea typeface="Cambria" panose="02040503050406030204" pitchFamily="18" charset="0"/>
                          <a:cs typeface="Calibri" panose="020F0502020204030204" pitchFamily="34" charset="0"/>
                        </a:rPr>
                        <a:t>[-1012 : 8 : -516, -508: 8: -12]</a:t>
                      </a:r>
                    </a:p>
                  </a:txBody>
                  <a:tcPr/>
                </a:tc>
                <a:extLst>
                  <a:ext uri="{0D108BD9-81ED-4DB2-BD59-A6C34878D82A}">
                    <a16:rowId xmlns:a16="http://schemas.microsoft.com/office/drawing/2014/main" val="1304871853"/>
                  </a:ext>
                </a:extLst>
              </a:tr>
              <a:tr h="370840">
                <a:tc>
                  <a:txBody>
                    <a:bodyPr/>
                    <a:lstStyle/>
                    <a:p>
                      <a:pPr algn="ctr"/>
                      <a:r>
                        <a:rPr lang="en-US" sz="1800" dirty="0">
                          <a:latin typeface="Calibri" panose="020F0502020204030204" pitchFamily="34" charset="0"/>
                          <a:ea typeface="Cambria" panose="02040503050406030204" pitchFamily="18" charset="0"/>
                          <a:cs typeface="Calibri" panose="020F0502020204030204" pitchFamily="34" charset="0"/>
                        </a:rPr>
                        <a:t>3</a:t>
                      </a:r>
                    </a:p>
                  </a:txBody>
                  <a:tcPr/>
                </a:tc>
                <a:tc>
                  <a:txBody>
                    <a:bodyPr/>
                    <a:lstStyle/>
                    <a:p>
                      <a:pPr algn="ctr"/>
                      <a:r>
                        <a:rPr lang="en-US" sz="1800" dirty="0">
                          <a:latin typeface="Calibri" panose="020F0502020204030204" pitchFamily="34" charset="0"/>
                          <a:ea typeface="Cambria" panose="02040503050406030204" pitchFamily="18" charset="0"/>
                          <a:cs typeface="Calibri" panose="020F0502020204030204" pitchFamily="34" charset="0"/>
                        </a:rPr>
                        <a:t>[12 : 8: 508, 516 : 8: 1012]</a:t>
                      </a:r>
                    </a:p>
                  </a:txBody>
                  <a:tcPr/>
                </a:tc>
                <a:extLst>
                  <a:ext uri="{0D108BD9-81ED-4DB2-BD59-A6C34878D82A}">
                    <a16:rowId xmlns:a16="http://schemas.microsoft.com/office/drawing/2014/main" val="2177040697"/>
                  </a:ext>
                </a:extLst>
              </a:tr>
              <a:tr h="370840">
                <a:tc>
                  <a:txBody>
                    <a:bodyPr/>
                    <a:lstStyle/>
                    <a:p>
                      <a:pPr algn="ctr"/>
                      <a:r>
                        <a:rPr lang="en-US" sz="1800" dirty="0">
                          <a:latin typeface="Calibri" panose="020F0502020204030204" pitchFamily="34" charset="0"/>
                          <a:ea typeface="Cambria" panose="02040503050406030204" pitchFamily="18" charset="0"/>
                          <a:cs typeface="Calibri" panose="020F0502020204030204" pitchFamily="34" charset="0"/>
                        </a:rPr>
                        <a:t>4</a:t>
                      </a:r>
                    </a:p>
                  </a:txBody>
                  <a:tcPr/>
                </a:tc>
                <a:tc>
                  <a:txBody>
                    <a:bodyPr/>
                    <a:lstStyle/>
                    <a:p>
                      <a:pPr algn="ctr"/>
                      <a:r>
                        <a:rPr lang="en-US" sz="1800" dirty="0">
                          <a:latin typeface="Calibri" panose="020F0502020204030204" pitchFamily="34" charset="0"/>
                          <a:ea typeface="Cambria" panose="02040503050406030204" pitchFamily="18" charset="0"/>
                          <a:cs typeface="Calibri" panose="020F0502020204030204" pitchFamily="34" charset="0"/>
                        </a:rPr>
                        <a:t>[1036: 8 : 1532, 1540: 8 : 2036]</a:t>
                      </a:r>
                    </a:p>
                  </a:txBody>
                  <a:tcPr/>
                </a:tc>
                <a:extLst>
                  <a:ext uri="{0D108BD9-81ED-4DB2-BD59-A6C34878D82A}">
                    <a16:rowId xmlns:a16="http://schemas.microsoft.com/office/drawing/2014/main" val="4075872579"/>
                  </a:ext>
                </a:extLst>
              </a:tr>
            </a:tbl>
          </a:graphicData>
        </a:graphic>
      </p:graphicFrame>
    </p:spTree>
    <p:extLst>
      <p:ext uri="{BB962C8B-B14F-4D97-AF65-F5344CB8AC3E}">
        <p14:creationId xmlns:p14="http://schemas.microsoft.com/office/powerpoint/2010/main" val="55309058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0" ma:contentTypeDescription="Create a new document." ma:contentTypeScope="" ma:versionID="cb7bf9ba09275f6c9e703ddea0e32ee2">
  <xsd:schema xmlns:xsd="http://www.w3.org/2001/XMLSchema" xmlns:xs="http://www.w3.org/2001/XMLSchema" xmlns:p="http://schemas.microsoft.com/office/2006/metadata/properties" xmlns:ns3="cc9c437c-ae0c-4066-8d90-a0f7de786127" targetNamespace="http://schemas.microsoft.com/office/2006/metadata/properties" ma:root="true" ma:fieldsID="06a83e924979ae1e4335821a3d2d66ae" ns3:_="">
    <xsd:import namespace="cc9c437c-ae0c-4066-8d90-a0f7de786127"/>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Location" minOccurs="0"/>
                <xsd:element ref="ns3:MediaServiceAutoKeyPoints" minOccurs="0"/>
                <xsd:element ref="ns3:MediaServiceKeyPoints"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0E69BC2-544F-40E3-A89C-E7EF5D8FF42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4508BCB-4C98-4D9D-B1D1-79CEF24D056F}">
  <ds:schemaRefs>
    <ds:schemaRef ds:uri="cc9c437c-ae0c-4066-8d90-a0f7de786127"/>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www.w3.org/XML/1998/namespace"/>
    <ds:schemaRef ds:uri="http://purl.org/dc/dcmitype/"/>
  </ds:schemaRefs>
</ds:datastoreItem>
</file>

<file path=customXml/itemProps3.xml><?xml version="1.0" encoding="utf-8"?>
<ds:datastoreItem xmlns:ds="http://schemas.openxmlformats.org/officeDocument/2006/customXml" ds:itemID="{4AB144ED-8E92-49A4-85A2-77939E9841D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802-11-Submission</Template>
  <TotalTime>7630</TotalTime>
  <Words>581</Words>
  <Application>Microsoft Office PowerPoint</Application>
  <PresentationFormat>Custom</PresentationFormat>
  <Paragraphs>116</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Cambria Math</vt:lpstr>
      <vt:lpstr>Courier New</vt:lpstr>
      <vt:lpstr>Times New Roman</vt:lpstr>
      <vt:lpstr>Office Theme</vt:lpstr>
      <vt:lpstr>Recommendation on Ng Value for 320 MHz</vt:lpstr>
      <vt:lpstr>Background – The Draft specifies Mandatory and Optional Values of Ng for up to 160 MHz Bandwidth</vt:lpstr>
      <vt:lpstr>320 MHz NDP</vt:lpstr>
      <vt:lpstr>Specify Indices for 320 MHz with Ng = 8</vt:lpstr>
      <vt:lpstr>Proposal for Ng = 8 for 320 MHz</vt:lpstr>
      <vt:lpstr>Straw Poll</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Steve Shellhammer</cp:lastModifiedBy>
  <cp:revision>529</cp:revision>
  <cp:lastPrinted>2017-11-22T00:49:17Z</cp:lastPrinted>
  <dcterms:created xsi:type="dcterms:W3CDTF">2014-10-30T17:06:39Z</dcterms:created>
  <dcterms:modified xsi:type="dcterms:W3CDTF">2022-11-08T00:01:20Z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-1006949419</vt:i4>
  </property>
  <property fmtid="{D5CDD505-2E9C-101B-9397-08002B2CF9AE}" pid="3" name="_NewReviewCycle">
    <vt:lpwstr/>
  </property>
  <property fmtid="{D5CDD505-2E9C-101B-9397-08002B2CF9AE}" pid="4" name="_EmailSubject">
    <vt:lpwstr>HARQ F2F presentation on feedback unit and granularity</vt:lpwstr>
  </property>
  <property fmtid="{D5CDD505-2E9C-101B-9397-08002B2CF9AE}" pid="5" name="_AuthorEmail">
    <vt:lpwstr>alicel@qti.qualcomm.com</vt:lpwstr>
  </property>
  <property fmtid="{D5CDD505-2E9C-101B-9397-08002B2CF9AE}" pid="6" name="_AuthorEmailDisplayName">
    <vt:lpwstr>Alice Chen</vt:lpwstr>
  </property>
  <property fmtid="{D5CDD505-2E9C-101B-9397-08002B2CF9AE}" pid="7" name="ContentTypeId">
    <vt:lpwstr>0x010100EB28163D68FE8E4D9361964FDD814FC4</vt:lpwstr>
  </property>
</Properties>
</file>