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73" r:id="rId7"/>
    <p:sldId id="269" r:id="rId8"/>
    <p:sldId id="275" r:id="rId9"/>
    <p:sldId id="270" r:id="rId10"/>
    <p:sldId id="271" r:id="rId11"/>
    <p:sldId id="27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039BA-037A-DF07-D1FA-74A748CB0002}" v="73" dt="2022-11-15T02:19:20.078"/>
    <p1510:client id="{9304046B-0F7C-4D9F-A3F0-71260FF0D20F}" v="2" dt="2022-11-15T01:53:03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CF36C68E-2A1F-49D5-BE7C-A093BD61DC21}"/>
    <pc:docChg chg="undo custSel modSld">
      <pc:chgData name="Duncan Ho" userId="cdbbd64b-6b86-4896-aca0-3d41c310760d" providerId="ADAL" clId="{CF36C68E-2A1F-49D5-BE7C-A093BD61DC21}" dt="2022-11-01T16:50:21.272" v="1247"/>
      <pc:docMkLst>
        <pc:docMk/>
      </pc:docMkLst>
      <pc:sldChg chg="modSp mod">
        <pc:chgData name="Duncan Ho" userId="cdbbd64b-6b86-4896-aca0-3d41c310760d" providerId="ADAL" clId="{CF36C68E-2A1F-49D5-BE7C-A093BD61DC21}" dt="2022-11-01T16:50:21.272" v="1247"/>
        <pc:sldMkLst>
          <pc:docMk/>
          <pc:sldMk cId="0" sldId="256"/>
        </pc:sldMkLst>
        <pc:graphicFrameChg chg="mod">
          <ac:chgData name="Duncan Ho" userId="cdbbd64b-6b86-4896-aca0-3d41c310760d" providerId="ADAL" clId="{CF36C68E-2A1F-49D5-BE7C-A093BD61DC21}" dt="2022-11-01T16:50:21.272" v="124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">
        <pc:chgData name="Duncan Ho" userId="cdbbd64b-6b86-4896-aca0-3d41c310760d" providerId="ADAL" clId="{CF36C68E-2A1F-49D5-BE7C-A093BD61DC21}" dt="2022-10-20T16:38:12.027" v="1234" actId="1076"/>
        <pc:sldMkLst>
          <pc:docMk/>
          <pc:sldMk cId="1464874593" sldId="273"/>
        </pc:sldMkLst>
        <pc:spChg chg="mod">
          <ac:chgData name="Duncan Ho" userId="cdbbd64b-6b86-4896-aca0-3d41c310760d" providerId="ADAL" clId="{CF36C68E-2A1F-49D5-BE7C-A093BD61DC21}" dt="2022-10-20T16:38:02.818" v="1232" actId="14100"/>
          <ac:spMkLst>
            <pc:docMk/>
            <pc:sldMk cId="1464874593" sldId="273"/>
            <ac:spMk id="2" creationId="{355174B1-35B4-4C4E-B45B-15F992492DF1}"/>
          </ac:spMkLst>
        </pc:spChg>
        <pc:spChg chg="mod">
          <ac:chgData name="Duncan Ho" userId="cdbbd64b-6b86-4896-aca0-3d41c310760d" providerId="ADAL" clId="{CF36C68E-2A1F-49D5-BE7C-A093BD61DC21}" dt="2022-10-20T16:38:06.091" v="1233" actId="14100"/>
          <ac:spMkLst>
            <pc:docMk/>
            <pc:sldMk cId="1464874593" sldId="273"/>
            <ac:spMk id="3" creationId="{03DB8610-91D6-4BCD-866B-AED87437E754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8" creationId="{F9B29722-D84D-DC01-9126-0E3B35CB30F4}"/>
          </ac:spMkLst>
        </pc:spChg>
        <pc:spChg chg="add mod">
          <ac:chgData name="Duncan Ho" userId="cdbbd64b-6b86-4896-aca0-3d41c310760d" providerId="ADAL" clId="{CF36C68E-2A1F-49D5-BE7C-A093BD61DC21}" dt="2022-10-20T16:26:26.226" v="4" actId="20577"/>
          <ac:spMkLst>
            <pc:docMk/>
            <pc:sldMk cId="1464874593" sldId="273"/>
            <ac:spMk id="9" creationId="{C3FA5B73-F451-73D0-5878-4C340BB37579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10" creationId="{4F8A0D51-5795-22D2-D730-12046A24DF4A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11" creationId="{8EA5A92F-6F8C-2053-630B-5FCFE16DE0C1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12" creationId="{46E6F61E-AC60-7587-B47C-B646AB0F4E71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16" creationId="{80111656-5A5B-D447-DE5D-97313BD1EE7A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19" creationId="{823466AD-5270-53F8-3FE0-1415F435DCAB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20" creationId="{1EF81BF1-3F86-3487-5487-51CDA0987544}"/>
          </ac:spMkLst>
        </pc:spChg>
        <pc:spChg chg="add mod">
          <ac:chgData name="Duncan Ho" userId="cdbbd64b-6b86-4896-aca0-3d41c310760d" providerId="ADAL" clId="{CF36C68E-2A1F-49D5-BE7C-A093BD61DC21}" dt="2022-10-20T16:26:06.298" v="0"/>
          <ac:spMkLst>
            <pc:docMk/>
            <pc:sldMk cId="1464874593" sldId="273"/>
            <ac:spMk id="22" creationId="{5BBB0880-625D-E13A-9090-6ADBAF1CF6C2}"/>
          </ac:spMkLst>
        </pc:spChg>
        <pc:spChg chg="add mod">
          <ac:chgData name="Duncan Ho" userId="cdbbd64b-6b86-4896-aca0-3d41c310760d" providerId="ADAL" clId="{CF36C68E-2A1F-49D5-BE7C-A093BD61DC21}" dt="2022-10-20T16:26:53" v="8"/>
          <ac:spMkLst>
            <pc:docMk/>
            <pc:sldMk cId="1464874593" sldId="273"/>
            <ac:spMk id="25" creationId="{F9B29722-D84D-DC01-9126-0E3B35CB30F4}"/>
          </ac:spMkLst>
        </pc:spChg>
        <pc:spChg chg="add mod">
          <ac:chgData name="Duncan Ho" userId="cdbbd64b-6b86-4896-aca0-3d41c310760d" providerId="ADAL" clId="{CF36C68E-2A1F-49D5-BE7C-A093BD61DC21}" dt="2022-10-20T16:28:35.232" v="51" actId="14100"/>
          <ac:spMkLst>
            <pc:docMk/>
            <pc:sldMk cId="1464874593" sldId="273"/>
            <ac:spMk id="26" creationId="{C3FA5B73-F451-73D0-5878-4C340BB37579}"/>
          </ac:spMkLst>
        </pc:spChg>
        <pc:spChg chg="add mod">
          <ac:chgData name="Duncan Ho" userId="cdbbd64b-6b86-4896-aca0-3d41c310760d" providerId="ADAL" clId="{CF36C68E-2A1F-49D5-BE7C-A093BD61DC21}" dt="2022-10-20T16:26:53" v="8"/>
          <ac:spMkLst>
            <pc:docMk/>
            <pc:sldMk cId="1464874593" sldId="273"/>
            <ac:spMk id="27" creationId="{4F8A0D51-5795-22D2-D730-12046A24DF4A}"/>
          </ac:spMkLst>
        </pc:spChg>
        <pc:spChg chg="add mod">
          <ac:chgData name="Duncan Ho" userId="cdbbd64b-6b86-4896-aca0-3d41c310760d" providerId="ADAL" clId="{CF36C68E-2A1F-49D5-BE7C-A093BD61DC21}" dt="2022-10-20T16:26:53" v="8"/>
          <ac:spMkLst>
            <pc:docMk/>
            <pc:sldMk cId="1464874593" sldId="273"/>
            <ac:spMk id="28" creationId="{8EA5A92F-6F8C-2053-630B-5FCFE16DE0C1}"/>
          </ac:spMkLst>
        </pc:spChg>
        <pc:spChg chg="add del mod">
          <ac:chgData name="Duncan Ho" userId="cdbbd64b-6b86-4896-aca0-3d41c310760d" providerId="ADAL" clId="{CF36C68E-2A1F-49D5-BE7C-A093BD61DC21}" dt="2022-10-20T16:28:23.039" v="46" actId="478"/>
          <ac:spMkLst>
            <pc:docMk/>
            <pc:sldMk cId="1464874593" sldId="273"/>
            <ac:spMk id="29" creationId="{46E6F61E-AC60-7587-B47C-B646AB0F4E71}"/>
          </ac:spMkLst>
        </pc:spChg>
        <pc:spChg chg="add mod">
          <ac:chgData name="Duncan Ho" userId="cdbbd64b-6b86-4896-aca0-3d41c310760d" providerId="ADAL" clId="{CF36C68E-2A1F-49D5-BE7C-A093BD61DC21}" dt="2022-10-20T16:26:53" v="8"/>
          <ac:spMkLst>
            <pc:docMk/>
            <pc:sldMk cId="1464874593" sldId="273"/>
            <ac:spMk id="33" creationId="{80111656-5A5B-D447-DE5D-97313BD1EE7A}"/>
          </ac:spMkLst>
        </pc:spChg>
        <pc:spChg chg="add del mod">
          <ac:chgData name="Duncan Ho" userId="cdbbd64b-6b86-4896-aca0-3d41c310760d" providerId="ADAL" clId="{CF36C68E-2A1F-49D5-BE7C-A093BD61DC21}" dt="2022-10-20T16:27:11.191" v="13" actId="478"/>
          <ac:spMkLst>
            <pc:docMk/>
            <pc:sldMk cId="1464874593" sldId="273"/>
            <ac:spMk id="36" creationId="{823466AD-5270-53F8-3FE0-1415F435DCAB}"/>
          </ac:spMkLst>
        </pc:spChg>
        <pc:spChg chg="add del mod">
          <ac:chgData name="Duncan Ho" userId="cdbbd64b-6b86-4896-aca0-3d41c310760d" providerId="ADAL" clId="{CF36C68E-2A1F-49D5-BE7C-A093BD61DC21}" dt="2022-10-20T16:27:08.431" v="12" actId="478"/>
          <ac:spMkLst>
            <pc:docMk/>
            <pc:sldMk cId="1464874593" sldId="273"/>
            <ac:spMk id="37" creationId="{1EF81BF1-3F86-3487-5487-51CDA0987544}"/>
          </ac:spMkLst>
        </pc:spChg>
        <pc:spChg chg="add del mod">
          <ac:chgData name="Duncan Ho" userId="cdbbd64b-6b86-4896-aca0-3d41c310760d" providerId="ADAL" clId="{CF36C68E-2A1F-49D5-BE7C-A093BD61DC21}" dt="2022-10-20T16:27:13.527" v="14" actId="478"/>
          <ac:spMkLst>
            <pc:docMk/>
            <pc:sldMk cId="1464874593" sldId="273"/>
            <ac:spMk id="39" creationId="{5BBB0880-625D-E13A-9090-6ADBAF1CF6C2}"/>
          </ac:spMkLst>
        </pc:spChg>
        <pc:spChg chg="add mod">
          <ac:chgData name="Duncan Ho" userId="cdbbd64b-6b86-4896-aca0-3d41c310760d" providerId="ADAL" clId="{CF36C68E-2A1F-49D5-BE7C-A093BD61DC21}" dt="2022-10-20T16:29:12.911" v="62" actId="164"/>
          <ac:spMkLst>
            <pc:docMk/>
            <pc:sldMk cId="1464874593" sldId="273"/>
            <ac:spMk id="40" creationId="{198E2BB5-8158-284F-D4BB-B976186A5AFA}"/>
          </ac:spMkLst>
        </pc:spChg>
        <pc:grpChg chg="add del mod">
          <ac:chgData name="Duncan Ho" userId="cdbbd64b-6b86-4896-aca0-3d41c310760d" providerId="ADAL" clId="{CF36C68E-2A1F-49D5-BE7C-A093BD61DC21}" dt="2022-10-20T16:26:45.708" v="7" actId="478"/>
          <ac:grpSpMkLst>
            <pc:docMk/>
            <pc:sldMk cId="1464874593" sldId="273"/>
            <ac:grpSpMk id="6" creationId="{5A381F66-EA2C-8829-C710-54985B71346C}"/>
          </ac:grpSpMkLst>
        </pc:grpChg>
        <pc:grpChg chg="add mod">
          <ac:chgData name="Duncan Ho" userId="cdbbd64b-6b86-4896-aca0-3d41c310760d" providerId="ADAL" clId="{CF36C68E-2A1F-49D5-BE7C-A093BD61DC21}" dt="2022-10-20T16:26:06.298" v="0"/>
          <ac:grpSpMkLst>
            <pc:docMk/>
            <pc:sldMk cId="1464874593" sldId="273"/>
            <ac:grpSpMk id="7" creationId="{4F3D4959-0E95-381D-3CA7-C5368D6FC142}"/>
          </ac:grpSpMkLst>
        </pc:grpChg>
        <pc:grpChg chg="add mod">
          <ac:chgData name="Duncan Ho" userId="cdbbd64b-6b86-4896-aca0-3d41c310760d" providerId="ADAL" clId="{CF36C68E-2A1F-49D5-BE7C-A093BD61DC21}" dt="2022-10-20T16:29:12.911" v="62" actId="164"/>
          <ac:grpSpMkLst>
            <pc:docMk/>
            <pc:sldMk cId="1464874593" sldId="273"/>
            <ac:grpSpMk id="23" creationId="{5A381F66-EA2C-8829-C710-54985B71346C}"/>
          </ac:grpSpMkLst>
        </pc:grpChg>
        <pc:grpChg chg="add mod">
          <ac:chgData name="Duncan Ho" userId="cdbbd64b-6b86-4896-aca0-3d41c310760d" providerId="ADAL" clId="{CF36C68E-2A1F-49D5-BE7C-A093BD61DC21}" dt="2022-10-20T16:26:53" v="8"/>
          <ac:grpSpMkLst>
            <pc:docMk/>
            <pc:sldMk cId="1464874593" sldId="273"/>
            <ac:grpSpMk id="24" creationId="{4F3D4959-0E95-381D-3CA7-C5368D6FC142}"/>
          </ac:grpSpMkLst>
        </pc:grpChg>
        <pc:grpChg chg="add mod">
          <ac:chgData name="Duncan Ho" userId="cdbbd64b-6b86-4896-aca0-3d41c310760d" providerId="ADAL" clId="{CF36C68E-2A1F-49D5-BE7C-A093BD61DC21}" dt="2022-10-20T16:38:12.027" v="1234" actId="1076"/>
          <ac:grpSpMkLst>
            <pc:docMk/>
            <pc:sldMk cId="1464874593" sldId="273"/>
            <ac:grpSpMk id="44" creationId="{37ED0C4D-D211-3451-4335-780CFF16A789}"/>
          </ac:grpSpMkLst>
        </pc:grpChg>
        <pc:cxnChg chg="add mod">
          <ac:chgData name="Duncan Ho" userId="cdbbd64b-6b86-4896-aca0-3d41c310760d" providerId="ADAL" clId="{CF36C68E-2A1F-49D5-BE7C-A093BD61DC21}" dt="2022-10-20T16:26:45.708" v="7" actId="478"/>
          <ac:cxnSpMkLst>
            <pc:docMk/>
            <pc:sldMk cId="1464874593" sldId="273"/>
            <ac:cxnSpMk id="13" creationId="{1F935F19-F1F1-1CB5-F252-4C7AF45ED01F}"/>
          </ac:cxnSpMkLst>
        </pc:cxnChg>
        <pc:cxnChg chg="add mod">
          <ac:chgData name="Duncan Ho" userId="cdbbd64b-6b86-4896-aca0-3d41c310760d" providerId="ADAL" clId="{CF36C68E-2A1F-49D5-BE7C-A093BD61DC21}" dt="2022-10-20T16:26:45.708" v="7" actId="478"/>
          <ac:cxnSpMkLst>
            <pc:docMk/>
            <pc:sldMk cId="1464874593" sldId="273"/>
            <ac:cxnSpMk id="14" creationId="{0F86905B-D71F-A125-A8A2-BE645797C09F}"/>
          </ac:cxnSpMkLst>
        </pc:cxnChg>
        <pc:cxnChg chg="add mod">
          <ac:chgData name="Duncan Ho" userId="cdbbd64b-6b86-4896-aca0-3d41c310760d" providerId="ADAL" clId="{CF36C68E-2A1F-49D5-BE7C-A093BD61DC21}" dt="2022-10-20T16:26:06.298" v="0"/>
          <ac:cxnSpMkLst>
            <pc:docMk/>
            <pc:sldMk cId="1464874593" sldId="273"/>
            <ac:cxnSpMk id="15" creationId="{EB43B424-8E39-F357-5922-A1ACEA70E59A}"/>
          </ac:cxnSpMkLst>
        </pc:cxnChg>
        <pc:cxnChg chg="add mod">
          <ac:chgData name="Duncan Ho" userId="cdbbd64b-6b86-4896-aca0-3d41c310760d" providerId="ADAL" clId="{CF36C68E-2A1F-49D5-BE7C-A093BD61DC21}" dt="2022-10-20T16:26:06.298" v="0"/>
          <ac:cxnSpMkLst>
            <pc:docMk/>
            <pc:sldMk cId="1464874593" sldId="273"/>
            <ac:cxnSpMk id="17" creationId="{9CE61D9D-12B8-7182-E821-66A2DE650962}"/>
          </ac:cxnSpMkLst>
        </pc:cxnChg>
        <pc:cxnChg chg="add mod">
          <ac:chgData name="Duncan Ho" userId="cdbbd64b-6b86-4896-aca0-3d41c310760d" providerId="ADAL" clId="{CF36C68E-2A1F-49D5-BE7C-A093BD61DC21}" dt="2022-10-20T16:26:06.298" v="0"/>
          <ac:cxnSpMkLst>
            <pc:docMk/>
            <pc:sldMk cId="1464874593" sldId="273"/>
            <ac:cxnSpMk id="18" creationId="{E7EF4AA9-B555-A52D-FEAD-ECDFDD244FAF}"/>
          </ac:cxnSpMkLst>
        </pc:cxnChg>
        <pc:cxnChg chg="add mod">
          <ac:chgData name="Duncan Ho" userId="cdbbd64b-6b86-4896-aca0-3d41c310760d" providerId="ADAL" clId="{CF36C68E-2A1F-49D5-BE7C-A093BD61DC21}" dt="2022-10-20T16:26:45.708" v="7" actId="478"/>
          <ac:cxnSpMkLst>
            <pc:docMk/>
            <pc:sldMk cId="1464874593" sldId="273"/>
            <ac:cxnSpMk id="21" creationId="{45D31603-DF00-525A-E0A4-9D5AE9AF0D59}"/>
          </ac:cxnSpMkLst>
        </pc:cxnChg>
        <pc:cxnChg chg="add mod">
          <ac:chgData name="Duncan Ho" userId="cdbbd64b-6b86-4896-aca0-3d41c310760d" providerId="ADAL" clId="{CF36C68E-2A1F-49D5-BE7C-A093BD61DC21}" dt="2022-10-20T16:28:35.232" v="51" actId="14100"/>
          <ac:cxnSpMkLst>
            <pc:docMk/>
            <pc:sldMk cId="1464874593" sldId="273"/>
            <ac:cxnSpMk id="30" creationId="{1F935F19-F1F1-1CB5-F252-4C7AF45ED01F}"/>
          </ac:cxnSpMkLst>
        </pc:cxnChg>
        <pc:cxnChg chg="add mod">
          <ac:chgData name="Duncan Ho" userId="cdbbd64b-6b86-4896-aca0-3d41c310760d" providerId="ADAL" clId="{CF36C68E-2A1F-49D5-BE7C-A093BD61DC21}" dt="2022-10-20T16:28:01.459" v="44" actId="1036"/>
          <ac:cxnSpMkLst>
            <pc:docMk/>
            <pc:sldMk cId="1464874593" sldId="273"/>
            <ac:cxnSpMk id="31" creationId="{0F86905B-D71F-A125-A8A2-BE645797C09F}"/>
          </ac:cxnSpMkLst>
        </pc:cxnChg>
        <pc:cxnChg chg="add mod">
          <ac:chgData name="Duncan Ho" userId="cdbbd64b-6b86-4896-aca0-3d41c310760d" providerId="ADAL" clId="{CF36C68E-2A1F-49D5-BE7C-A093BD61DC21}" dt="2022-10-20T16:26:53" v="8"/>
          <ac:cxnSpMkLst>
            <pc:docMk/>
            <pc:sldMk cId="1464874593" sldId="273"/>
            <ac:cxnSpMk id="32" creationId="{EB43B424-8E39-F357-5922-A1ACEA70E59A}"/>
          </ac:cxnSpMkLst>
        </pc:cxnChg>
        <pc:cxnChg chg="add mod">
          <ac:chgData name="Duncan Ho" userId="cdbbd64b-6b86-4896-aca0-3d41c310760d" providerId="ADAL" clId="{CF36C68E-2A1F-49D5-BE7C-A093BD61DC21}" dt="2022-10-20T16:26:53" v="8"/>
          <ac:cxnSpMkLst>
            <pc:docMk/>
            <pc:sldMk cId="1464874593" sldId="273"/>
            <ac:cxnSpMk id="34" creationId="{9CE61D9D-12B8-7182-E821-66A2DE650962}"/>
          </ac:cxnSpMkLst>
        </pc:cxnChg>
        <pc:cxnChg chg="add del mod">
          <ac:chgData name="Duncan Ho" userId="cdbbd64b-6b86-4896-aca0-3d41c310760d" providerId="ADAL" clId="{CF36C68E-2A1F-49D5-BE7C-A093BD61DC21}" dt="2022-10-20T16:28:20.859" v="45" actId="478"/>
          <ac:cxnSpMkLst>
            <pc:docMk/>
            <pc:sldMk cId="1464874593" sldId="273"/>
            <ac:cxnSpMk id="35" creationId="{E7EF4AA9-B555-A52D-FEAD-ECDFDD244FAF}"/>
          </ac:cxnSpMkLst>
        </pc:cxnChg>
        <pc:cxnChg chg="add del mod">
          <ac:chgData name="Duncan Ho" userId="cdbbd64b-6b86-4896-aca0-3d41c310760d" providerId="ADAL" clId="{CF36C68E-2A1F-49D5-BE7C-A093BD61DC21}" dt="2022-10-20T16:27:16.774" v="15" actId="478"/>
          <ac:cxnSpMkLst>
            <pc:docMk/>
            <pc:sldMk cId="1464874593" sldId="273"/>
            <ac:cxnSpMk id="38" creationId="{45D31603-DF00-525A-E0A4-9D5AE9AF0D59}"/>
          </ac:cxnSpMkLst>
        </pc:cxnChg>
      </pc:sldChg>
    </pc:docChg>
  </pc:docChgLst>
  <pc:docChgLst>
    <pc:chgData name="Duncan Ho" userId="S::dho@qti.qualcomm.com::cdbbd64b-6b86-4896-aca0-3d41c310760d" providerId="AD" clId="Web-{3EAA8DB2-B9B2-CD75-1CBE-DFA23A10D365}"/>
    <pc:docChg chg="modSld">
      <pc:chgData name="Duncan Ho" userId="S::dho@qti.qualcomm.com::cdbbd64b-6b86-4896-aca0-3d41c310760d" providerId="AD" clId="Web-{3EAA8DB2-B9B2-CD75-1CBE-DFA23A10D365}" dt="2022-11-02T16:52:42.192" v="3" actId="20577"/>
      <pc:docMkLst>
        <pc:docMk/>
      </pc:docMkLst>
      <pc:sldChg chg="modSp">
        <pc:chgData name="Duncan Ho" userId="S::dho@qti.qualcomm.com::cdbbd64b-6b86-4896-aca0-3d41c310760d" providerId="AD" clId="Web-{3EAA8DB2-B9B2-CD75-1CBE-DFA23A10D365}" dt="2022-11-02T16:52:42.192" v="3" actId="20577"/>
        <pc:sldMkLst>
          <pc:docMk/>
          <pc:sldMk cId="0" sldId="256"/>
        </pc:sldMkLst>
        <pc:spChg chg="mod">
          <ac:chgData name="Duncan Ho" userId="S::dho@qti.qualcomm.com::cdbbd64b-6b86-4896-aca0-3d41c310760d" providerId="AD" clId="Web-{3EAA8DB2-B9B2-CD75-1CBE-DFA23A10D365}" dt="2022-11-02T16:52:42.192" v="3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Duncan Ho" userId="cdbbd64b-6b86-4896-aca0-3d41c310760d" providerId="ADAL" clId="{9304046B-0F7C-4D9F-A3F0-71260FF0D20F}"/>
    <pc:docChg chg="custSel modSld modMainMaster">
      <pc:chgData name="Duncan Ho" userId="cdbbd64b-6b86-4896-aca0-3d41c310760d" providerId="ADAL" clId="{9304046B-0F7C-4D9F-A3F0-71260FF0D20F}" dt="2022-11-15T01:56:35.447" v="84" actId="20577"/>
      <pc:docMkLst>
        <pc:docMk/>
      </pc:docMkLst>
      <pc:sldChg chg="addSp delSp modSp mod">
        <pc:chgData name="Duncan Ho" userId="cdbbd64b-6b86-4896-aca0-3d41c310760d" providerId="ADAL" clId="{9304046B-0F7C-4D9F-A3F0-71260FF0D20F}" dt="2022-11-15T01:53:45.686" v="74" actId="1076"/>
        <pc:sldMkLst>
          <pc:docMk/>
          <pc:sldMk cId="3455647084" sldId="270"/>
        </pc:sldMkLst>
        <pc:spChg chg="add del mod">
          <ac:chgData name="Duncan Ho" userId="cdbbd64b-6b86-4896-aca0-3d41c310760d" providerId="ADAL" clId="{9304046B-0F7C-4D9F-A3F0-71260FF0D20F}" dt="2022-11-15T01:52:45.190" v="2" actId="478"/>
          <ac:spMkLst>
            <pc:docMk/>
            <pc:sldMk cId="3455647084" sldId="270"/>
            <ac:spMk id="6" creationId="{3907B084-2D2D-3D18-E03B-E5E2D8FD5BAA}"/>
          </ac:spMkLst>
        </pc:spChg>
        <pc:spChg chg="add mod">
          <ac:chgData name="Duncan Ho" userId="cdbbd64b-6b86-4896-aca0-3d41c310760d" providerId="ADAL" clId="{9304046B-0F7C-4D9F-A3F0-71260FF0D20F}" dt="2022-11-15T01:53:45.686" v="74" actId="1076"/>
          <ac:spMkLst>
            <pc:docMk/>
            <pc:sldMk cId="3455647084" sldId="270"/>
            <ac:spMk id="7" creationId="{E1FD9CAC-EE87-1482-B3A8-6902BFB10272}"/>
          </ac:spMkLst>
        </pc:spChg>
      </pc:sldChg>
      <pc:sldMasterChg chg="modSp mod">
        <pc:chgData name="Duncan Ho" userId="cdbbd64b-6b86-4896-aca0-3d41c310760d" providerId="ADAL" clId="{9304046B-0F7C-4D9F-A3F0-71260FF0D20F}" dt="2022-11-15T01:56:35.447" v="84" actId="20577"/>
        <pc:sldMasterMkLst>
          <pc:docMk/>
          <pc:sldMasterMk cId="0" sldId="2147483648"/>
        </pc:sldMasterMkLst>
        <pc:spChg chg="mod">
          <ac:chgData name="Duncan Ho" userId="cdbbd64b-6b86-4896-aca0-3d41c310760d" providerId="ADAL" clId="{9304046B-0F7C-4D9F-A3F0-71260FF0D20F}" dt="2022-11-15T01:56:35.447" v="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Duncan Ho" userId="S::dho@qti.qualcomm.com::cdbbd64b-6b86-4896-aca0-3d41c310760d" providerId="AD" clId="Web-{DE804226-4CE4-EA0B-2210-B0EE0442E9A9}"/>
    <pc:docChg chg="modSld">
      <pc:chgData name="Duncan Ho" userId="S::dho@qti.qualcomm.com::cdbbd64b-6b86-4896-aca0-3d41c310760d" providerId="AD" clId="Web-{DE804226-4CE4-EA0B-2210-B0EE0442E9A9}" dt="2022-11-04T16:52:09.346" v="7" actId="20577"/>
      <pc:docMkLst>
        <pc:docMk/>
      </pc:docMkLst>
      <pc:sldChg chg="modSp">
        <pc:chgData name="Duncan Ho" userId="S::dho@qti.qualcomm.com::cdbbd64b-6b86-4896-aca0-3d41c310760d" providerId="AD" clId="Web-{DE804226-4CE4-EA0B-2210-B0EE0442E9A9}" dt="2022-11-04T16:52:09.346" v="7" actId="20577"/>
        <pc:sldMkLst>
          <pc:docMk/>
          <pc:sldMk cId="2248271299" sldId="271"/>
        </pc:sldMkLst>
        <pc:spChg chg="mod">
          <ac:chgData name="Duncan Ho" userId="S::dho@qti.qualcomm.com::cdbbd64b-6b86-4896-aca0-3d41c310760d" providerId="AD" clId="Web-{DE804226-4CE4-EA0B-2210-B0EE0442E9A9}" dt="2022-11-04T16:52:09.346" v="7" actId="20577"/>
          <ac:spMkLst>
            <pc:docMk/>
            <pc:sldMk cId="2248271299" sldId="271"/>
            <ac:spMk id="3" creationId="{89F05303-86EC-624B-40D5-737460FECB1D}"/>
          </ac:spMkLst>
        </pc:spChg>
      </pc:sldChg>
    </pc:docChg>
  </pc:docChgLst>
  <pc:docChgLst>
    <pc:chgData name="Duncan Ho" userId="S::dho@qti.qualcomm.com::cdbbd64b-6b86-4896-aca0-3d41c310760d" providerId="AD" clId="Web-{09CC906C-64B0-C237-0E9C-34611D202B17}"/>
    <pc:docChg chg="">
      <pc:chgData name="Duncan Ho" userId="S::dho@qti.qualcomm.com::cdbbd64b-6b86-4896-aca0-3d41c310760d" providerId="AD" clId="Web-{09CC906C-64B0-C237-0E9C-34611D202B17}" dt="2022-11-02T20:58:08.620" v="0"/>
      <pc:docMkLst>
        <pc:docMk/>
      </pc:docMkLst>
      <pc:sldChg chg="delCm">
        <pc:chgData name="Duncan Ho" userId="S::dho@qti.qualcomm.com::cdbbd64b-6b86-4896-aca0-3d41c310760d" providerId="AD" clId="Web-{09CC906C-64B0-C237-0E9C-34611D202B17}" dt="2022-11-02T20:58:08.620" v="0"/>
        <pc:sldMkLst>
          <pc:docMk/>
          <pc:sldMk cId="1464874593" sldId="273"/>
        </pc:sldMkLst>
      </pc:sldChg>
    </pc:docChg>
  </pc:docChgLst>
  <pc:docChgLst>
    <pc:chgData clId="Web-{3EAA8DB2-B9B2-CD75-1CBE-DFA23A10D365}"/>
    <pc:docChg chg="modSld">
      <pc:chgData name="" userId="" providerId="" clId="Web-{3EAA8DB2-B9B2-CD75-1CBE-DFA23A10D365}" dt="2022-11-02T16:52:37.941" v="0" actId="20577"/>
      <pc:docMkLst>
        <pc:docMk/>
      </pc:docMkLst>
      <pc:sldChg chg="modSp">
        <pc:chgData name="" userId="" providerId="" clId="Web-{3EAA8DB2-B9B2-CD75-1CBE-DFA23A10D365}" dt="2022-11-02T16:52:37.941" v="0" actId="20577"/>
        <pc:sldMkLst>
          <pc:docMk/>
          <pc:sldMk cId="0" sldId="256"/>
        </pc:sldMkLst>
        <pc:spChg chg="mod">
          <ac:chgData name="" userId="" providerId="" clId="Web-{3EAA8DB2-B9B2-CD75-1CBE-DFA23A10D365}" dt="2022-11-02T16:52:37.941" v="0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Duncan Ho" userId="S::dho@qti.qualcomm.com::cdbbd64b-6b86-4896-aca0-3d41c310760d" providerId="AD" clId="Web-{2C1039BA-037A-DF07-D1FA-74A748CB0002}"/>
    <pc:docChg chg="modSld">
      <pc:chgData name="Duncan Ho" userId="S::dho@qti.qualcomm.com::cdbbd64b-6b86-4896-aca0-3d41c310760d" providerId="AD" clId="Web-{2C1039BA-037A-DF07-D1FA-74A748CB0002}" dt="2022-11-15T02:19:20.078" v="40" actId="20577"/>
      <pc:docMkLst>
        <pc:docMk/>
      </pc:docMkLst>
      <pc:sldChg chg="modSp">
        <pc:chgData name="Duncan Ho" userId="S::dho@qti.qualcomm.com::cdbbd64b-6b86-4896-aca0-3d41c310760d" providerId="AD" clId="Web-{2C1039BA-037A-DF07-D1FA-74A748CB0002}" dt="2022-11-15T02:19:20.078" v="40" actId="20577"/>
        <pc:sldMkLst>
          <pc:docMk/>
          <pc:sldMk cId="3455647084" sldId="270"/>
        </pc:sldMkLst>
        <pc:spChg chg="mod">
          <ac:chgData name="Duncan Ho" userId="S::dho@qti.qualcomm.com::cdbbd64b-6b86-4896-aca0-3d41c310760d" providerId="AD" clId="Web-{2C1039BA-037A-DF07-D1FA-74A748CB0002}" dt="2022-11-15T02:19:07.062" v="36" actId="14100"/>
          <ac:spMkLst>
            <pc:docMk/>
            <pc:sldMk cId="3455647084" sldId="270"/>
            <ac:spMk id="3" creationId="{24358760-BBB7-A6A5-4CCA-3AB1C828A314}"/>
          </ac:spMkLst>
        </pc:spChg>
        <pc:spChg chg="mod">
          <ac:chgData name="Duncan Ho" userId="S::dho@qti.qualcomm.com::cdbbd64b-6b86-4896-aca0-3d41c310760d" providerId="AD" clId="Web-{2C1039BA-037A-DF07-D1FA-74A748CB0002}" dt="2022-11-15T02:19:20.078" v="40" actId="20577"/>
          <ac:spMkLst>
            <pc:docMk/>
            <pc:sldMk cId="3455647084" sldId="270"/>
            <ac:spMk id="7" creationId="{E1FD9CAC-EE87-1482-B3A8-6902BFB10272}"/>
          </ac:spMkLst>
        </pc:spChg>
        <pc:grpChg chg="mod">
          <ac:chgData name="Duncan Ho" userId="S::dho@qti.qualcomm.com::cdbbd64b-6b86-4896-aca0-3d41c310760d" providerId="AD" clId="Web-{2C1039BA-037A-DF07-D1FA-74A748CB0002}" dt="2022-11-15T02:19:13.047" v="37" actId="1076"/>
          <ac:grpSpMkLst>
            <pc:docMk/>
            <pc:sldMk cId="3455647084" sldId="270"/>
            <ac:grpSpMk id="142" creationId="{25FD6CFC-19A5-B4C6-FD3C-CA1171283099}"/>
          </ac:grpSpMkLst>
        </pc:grpChg>
      </pc:sldChg>
    </pc:docChg>
  </pc:docChgLst>
  <pc:docChgLst>
    <pc:chgData name="George Cherian" userId="S::gcherian@qti.qualcomm.com::dada1bfa-cc74-4c98-a5c1-f67cff5c19f3" providerId="AD" clId="Web-{EFA5006E-AE37-4741-A9BF-1D11812C32EB}"/>
    <pc:docChg chg="modSld">
      <pc:chgData name="George Cherian" userId="S::gcherian@qti.qualcomm.com::dada1bfa-cc74-4c98-a5c1-f67cff5c19f3" providerId="AD" clId="Web-{EFA5006E-AE37-4741-A9BF-1D11812C32EB}" dt="2022-11-01T16:44:01.974" v="1" actId="20577"/>
      <pc:docMkLst>
        <pc:docMk/>
      </pc:docMkLst>
      <pc:sldChg chg="modSp">
        <pc:chgData name="George Cherian" userId="S::gcherian@qti.qualcomm.com::dada1bfa-cc74-4c98-a5c1-f67cff5c19f3" providerId="AD" clId="Web-{EFA5006E-AE37-4741-A9BF-1D11812C32EB}" dt="2022-11-01T16:44:01.974" v="1" actId="20577"/>
        <pc:sldMkLst>
          <pc:docMk/>
          <pc:sldMk cId="1464874593" sldId="273"/>
        </pc:sldMkLst>
        <pc:spChg chg="mod">
          <ac:chgData name="George Cherian" userId="S::gcherian@qti.qualcomm.com::dada1bfa-cc74-4c98-a5c1-f67cff5c19f3" providerId="AD" clId="Web-{EFA5006E-AE37-4741-A9BF-1D11812C32EB}" dt="2022-11-01T16:44:01.974" v="1" actId="20577"/>
          <ac:spMkLst>
            <pc:docMk/>
            <pc:sldMk cId="1464874593" sldId="273"/>
            <ac:spMk id="3" creationId="{03DB8610-91D6-4BCD-866B-AED87437E754}"/>
          </ac:spMkLst>
        </pc:spChg>
      </pc:sldChg>
    </pc:docChg>
  </pc:docChgLst>
  <pc:docChgLst>
    <pc:chgData name="Duncan Ho" userId="S::dho@qti.qualcomm.com::cdbbd64b-6b86-4896-aca0-3d41c310760d" providerId="AD" clId="Web-{6AC0D851-61C9-AB1C-C5C7-78F091E9B788}"/>
    <pc:docChg chg="modSld">
      <pc:chgData name="Duncan Ho" userId="S::dho@qti.qualcomm.com::cdbbd64b-6b86-4896-aca0-3d41c310760d" providerId="AD" clId="Web-{6AC0D851-61C9-AB1C-C5C7-78F091E9B788}" dt="2022-10-24T19:22:11.155" v="17" actId="1076"/>
      <pc:docMkLst>
        <pc:docMk/>
      </pc:docMkLst>
      <pc:sldChg chg="modSp">
        <pc:chgData name="Duncan Ho" userId="S::dho@qti.qualcomm.com::cdbbd64b-6b86-4896-aca0-3d41c310760d" providerId="AD" clId="Web-{6AC0D851-61C9-AB1C-C5C7-78F091E9B788}" dt="2022-10-24T19:21:54.435" v="16" actId="20577"/>
        <pc:sldMkLst>
          <pc:docMk/>
          <pc:sldMk cId="245477194" sldId="269"/>
        </pc:sldMkLst>
        <pc:spChg chg="mod">
          <ac:chgData name="Duncan Ho" userId="S::dho@qti.qualcomm.com::cdbbd64b-6b86-4896-aca0-3d41c310760d" providerId="AD" clId="Web-{6AC0D851-61C9-AB1C-C5C7-78F091E9B788}" dt="2022-10-24T19:21:54.435" v="16" actId="20577"/>
          <ac:spMkLst>
            <pc:docMk/>
            <pc:sldMk cId="245477194" sldId="269"/>
            <ac:spMk id="3" creationId="{03DB8610-91D6-4BCD-866B-AED87437E754}"/>
          </ac:spMkLst>
        </pc:spChg>
      </pc:sldChg>
      <pc:sldChg chg="modSp modCm">
        <pc:chgData name="Duncan Ho" userId="S::dho@qti.qualcomm.com::cdbbd64b-6b86-4896-aca0-3d41c310760d" providerId="AD" clId="Web-{6AC0D851-61C9-AB1C-C5C7-78F091E9B788}" dt="2022-10-24T19:22:11.155" v="17" actId="1076"/>
        <pc:sldMkLst>
          <pc:docMk/>
          <pc:sldMk cId="1464874593" sldId="273"/>
        </pc:sldMkLst>
        <pc:spChg chg="mod">
          <ac:chgData name="Duncan Ho" userId="S::dho@qti.qualcomm.com::cdbbd64b-6b86-4896-aca0-3d41c310760d" providerId="AD" clId="Web-{6AC0D851-61C9-AB1C-C5C7-78F091E9B788}" dt="2022-10-24T19:22:11.155" v="17" actId="1076"/>
          <ac:spMkLst>
            <pc:docMk/>
            <pc:sldMk cId="1464874593" sldId="273"/>
            <ac:spMk id="25" creationId="{F9B29722-D84D-DC01-9126-0E3B35CB30F4}"/>
          </ac:spMkLst>
        </pc:spChg>
        <pc:spChg chg="mod">
          <ac:chgData name="Duncan Ho" userId="S::dho@qti.qualcomm.com::cdbbd64b-6b86-4896-aca0-3d41c310760d" providerId="AD" clId="Web-{6AC0D851-61C9-AB1C-C5C7-78F091E9B788}" dt="2022-10-24T19:21:35.480" v="10" actId="20577"/>
          <ac:spMkLst>
            <pc:docMk/>
            <pc:sldMk cId="1464874593" sldId="273"/>
            <ac:spMk id="26" creationId="{C3FA5B73-F451-73D0-5878-4C340BB37579}"/>
          </ac:spMkLst>
        </pc:spChg>
      </pc:sldChg>
    </pc:docChg>
  </pc:docChgLst>
  <pc:docChgLst>
    <pc:chgData name="Alfred Asterjadhi" userId="S::aasterja@qti.qualcomm.com::39de57b9-85c0-4fd1-aaac-8ca2b6560ad0" providerId="AD" clId="Web-{2D3E7979-82AB-0798-D567-D3F84F65FF46}"/>
    <pc:docChg chg="mod modSld">
      <pc:chgData name="Alfred Asterjadhi" userId="S::aasterja@qti.qualcomm.com::39de57b9-85c0-4fd1-aaac-8ca2b6560ad0" providerId="AD" clId="Web-{2D3E7979-82AB-0798-D567-D3F84F65FF46}" dt="2022-10-24T15:51:04.483" v="25" actId="20577"/>
      <pc:docMkLst>
        <pc:docMk/>
      </pc:docMkLst>
      <pc:sldChg chg="modSp">
        <pc:chgData name="Alfred Asterjadhi" userId="S::aasterja@qti.qualcomm.com::39de57b9-85c0-4fd1-aaac-8ca2b6560ad0" providerId="AD" clId="Web-{2D3E7979-82AB-0798-D567-D3F84F65FF46}" dt="2022-10-24T15:51:04.483" v="25" actId="20577"/>
        <pc:sldMkLst>
          <pc:docMk/>
          <pc:sldMk cId="245477194" sldId="269"/>
        </pc:sldMkLst>
        <pc:spChg chg="mod">
          <ac:chgData name="Alfred Asterjadhi" userId="S::aasterja@qti.qualcomm.com::39de57b9-85c0-4fd1-aaac-8ca2b6560ad0" providerId="AD" clId="Web-{2D3E7979-82AB-0798-D567-D3F84F65FF46}" dt="2022-10-24T15:51:04.483" v="25" actId="20577"/>
          <ac:spMkLst>
            <pc:docMk/>
            <pc:sldMk cId="245477194" sldId="269"/>
            <ac:spMk id="3" creationId="{03DB8610-91D6-4BCD-866B-AED87437E754}"/>
          </ac:spMkLst>
        </pc:spChg>
      </pc:sldChg>
      <pc:sldChg chg="modSp addCm">
        <pc:chgData name="Alfred Asterjadhi" userId="S::aasterja@qti.qualcomm.com::39de57b9-85c0-4fd1-aaac-8ca2b6560ad0" providerId="AD" clId="Web-{2D3E7979-82AB-0798-D567-D3F84F65FF46}" dt="2022-10-24T15:50:35.060" v="21"/>
        <pc:sldMkLst>
          <pc:docMk/>
          <pc:sldMk cId="1464874593" sldId="273"/>
        </pc:sldMkLst>
        <pc:spChg chg="mod">
          <ac:chgData name="Alfred Asterjadhi" userId="S::aasterja@qti.qualcomm.com::39de57b9-85c0-4fd1-aaac-8ca2b6560ad0" providerId="AD" clId="Web-{2D3E7979-82AB-0798-D567-D3F84F65FF46}" dt="2022-10-24T15:50:12.231" v="19" actId="20577"/>
          <ac:spMkLst>
            <pc:docMk/>
            <pc:sldMk cId="1464874593" sldId="273"/>
            <ac:spMk id="3" creationId="{03DB8610-91D6-4BCD-866B-AED87437E754}"/>
          </ac:spMkLst>
        </pc:spChg>
      </pc:sldChg>
    </pc:docChg>
  </pc:docChgLst>
  <pc:docChgLst>
    <pc:chgData clId="Web-{C4D228D5-7534-24F5-881A-F51C83453B68}"/>
    <pc:docChg chg="modSld">
      <pc:chgData name="" userId="" providerId="" clId="Web-{C4D228D5-7534-24F5-881A-F51C83453B68}" dt="2022-11-07T23:45:30.671" v="13" actId="20577"/>
      <pc:docMkLst>
        <pc:docMk/>
      </pc:docMkLst>
      <pc:sldChg chg="modSp">
        <pc:chgData name="" userId="" providerId="" clId="Web-{C4D228D5-7534-24F5-881A-F51C83453B68}" dt="2022-11-07T23:45:30.671" v="13" actId="20577"/>
        <pc:sldMkLst>
          <pc:docMk/>
          <pc:sldMk cId="0" sldId="256"/>
        </pc:sldMkLst>
        <pc:spChg chg="mod">
          <ac:chgData name="" userId="" providerId="" clId="Web-{C4D228D5-7534-24F5-881A-F51C83453B68}" dt="2022-11-07T23:45:30.671" v="13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802.11-22/1910r0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2022-11-02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683565"/>
              </p:ext>
            </p:extLst>
          </p:nvPr>
        </p:nvGraphicFramePr>
        <p:xfrm>
          <a:off x="684213" y="2644775"/>
          <a:ext cx="7989887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41319" progId="Word.Document.8">
                  <p:embed/>
                </p:oleObj>
              </mc:Choice>
              <mc:Fallback>
                <p:oleObj name="Document" r:id="rId3" imgW="8248712" imgH="254131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644775"/>
                        <a:ext cx="7989887" cy="245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UHR is aiming for providing better support for applications that require low-latency with high reliability. One area to enhance is mobility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Currently, when the STA roams between multiple APs, the STA needs to re-associate with the target AP and perform 4-way handshake, typically taking 10s of </a:t>
            </a:r>
            <a:r>
              <a:rPr lang="en-US" err="1"/>
              <a:t>ms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network needs to switch the data path in a break-before-make manner, which creates data interruption and extra delay during handover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8989"/>
          </a:xfrm>
        </p:spPr>
        <p:txBody>
          <a:bodyPr/>
          <a:lstStyle/>
          <a:p>
            <a:r>
              <a:rPr lang="en-US"/>
              <a:t>Current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29" y="1676400"/>
            <a:ext cx="44644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When the link with AP1 deteriorates and the signal with AP2 grows stronger, the STA roams to AP2 (another case is network-directed roaming using the BSS Transition </a:t>
            </a:r>
            <a:r>
              <a:rPr lang="en-US" sz="1800" err="1"/>
              <a:t>Mgmt</a:t>
            </a:r>
            <a:r>
              <a:rPr lang="en-US" sz="1800"/>
              <a:t> to trigger roaming)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STA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Reassociation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Security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BA sessions re-establishment, etc.</a:t>
            </a:r>
            <a:endParaRPr lang="en-US" sz="160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network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Switching the data path between the gateway and the AP from AP1 to AP2</a:t>
            </a:r>
            <a:endParaRPr lang="en-US" sz="16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above steps create a delay of 10s of </a:t>
            </a:r>
            <a:r>
              <a:rPr lang="en-US" sz="2000" err="1"/>
              <a:t>ms</a:t>
            </a: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7ED0C4D-D211-3451-4335-780CFF16A789}"/>
              </a:ext>
            </a:extLst>
          </p:cNvPr>
          <p:cNvGrpSpPr/>
          <p:nvPr/>
        </p:nvGrpSpPr>
        <p:grpSpPr>
          <a:xfrm>
            <a:off x="5341938" y="2353716"/>
            <a:ext cx="3200400" cy="1524000"/>
            <a:chOff x="1828800" y="2057400"/>
            <a:chExt cx="3200400" cy="15240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381F66-EA2C-8829-C710-54985B71346C}"/>
                </a:ext>
              </a:extLst>
            </p:cNvPr>
            <p:cNvGrpSpPr/>
            <p:nvPr/>
          </p:nvGrpSpPr>
          <p:grpSpPr>
            <a:xfrm>
              <a:off x="1828800" y="2057400"/>
              <a:ext cx="3200400" cy="1498244"/>
              <a:chOff x="1673096" y="1320326"/>
              <a:chExt cx="3200400" cy="149824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4F3D4959-0E95-381D-3CA7-C5368D6FC142}"/>
                  </a:ext>
                </a:extLst>
              </p:cNvPr>
              <p:cNvGrpSpPr/>
              <p:nvPr/>
            </p:nvGrpSpPr>
            <p:grpSpPr>
              <a:xfrm>
                <a:off x="1673096" y="1320326"/>
                <a:ext cx="3200400" cy="1498244"/>
                <a:chOff x="1673096" y="1924334"/>
                <a:chExt cx="3200400" cy="1498244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C3FA5B73-F451-73D0-5878-4C340BB37579}"/>
                    </a:ext>
                  </a:extLst>
                </p:cNvPr>
                <p:cNvSpPr/>
                <p:nvPr/>
              </p:nvSpPr>
              <p:spPr bwMode="auto">
                <a:xfrm>
                  <a:off x="1673096" y="1924334"/>
                  <a:ext cx="3200400" cy="1018926"/>
                </a:xfrm>
                <a:prstGeom prst="rect">
                  <a:avLst/>
                </a:prstGeom>
                <a:solidFill>
                  <a:srgbClr val="00B050">
                    <a:alpha val="20000"/>
                  </a:srgbClr>
                </a:solidFill>
                <a:ln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>
                    <a:solidFill>
                      <a:srgbClr val="FF0000"/>
                    </a:solidFill>
                    <a:cs typeface="Times New Roman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F8A0D51-5795-22D2-D730-12046A24DF4A}"/>
                    </a:ext>
                  </a:extLst>
                </p:cNvPr>
                <p:cNvSpPr/>
                <p:nvPr/>
              </p:nvSpPr>
              <p:spPr bwMode="auto">
                <a:xfrm>
                  <a:off x="1971413" y="2273417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8EA5A92F-6F8C-2053-630B-5FCFE16DE0C1}"/>
                    </a:ext>
                  </a:extLst>
                </p:cNvPr>
                <p:cNvSpPr/>
                <p:nvPr/>
              </p:nvSpPr>
              <p:spPr bwMode="auto">
                <a:xfrm>
                  <a:off x="4130906" y="2273416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1F935F19-F1F1-1CB5-F252-4C7AF45ED01F}"/>
                    </a:ext>
                  </a:extLst>
                </p:cNvPr>
                <p:cNvCxnSpPr>
                  <a:cxnSpLocks/>
                  <a:endCxn id="26" idx="4"/>
                </p:cNvCxnSpPr>
                <p:nvPr/>
              </p:nvCxnSpPr>
              <p:spPr>
                <a:xfrm flipH="1" flipV="1">
                  <a:off x="2155971" y="2624282"/>
                  <a:ext cx="184557" cy="447431"/>
                </a:xfrm>
                <a:prstGeom prst="straightConnector1">
                  <a:avLst/>
                </a:prstGeom>
                <a:ln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0F86905B-D71F-A125-A8A2-BE645797C09F}"/>
                    </a:ext>
                  </a:extLst>
                </p:cNvPr>
                <p:cNvCxnSpPr>
                  <a:cxnSpLocks/>
                  <a:stCxn id="40" idx="0"/>
                  <a:endCxn id="28" idx="4"/>
                </p:cNvCxnSpPr>
                <p:nvPr/>
              </p:nvCxnSpPr>
              <p:spPr>
                <a:xfrm flipV="1">
                  <a:off x="3926939" y="2624281"/>
                  <a:ext cx="388525" cy="473188"/>
                </a:xfrm>
                <a:prstGeom prst="straightConnector1">
                  <a:avLst/>
                </a:prstGeom>
                <a:ln>
                  <a:prstDash val="sysDot"/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>
                  <a:extLst>
                    <a:ext uri="{FF2B5EF4-FFF2-40B4-BE49-F238E27FC236}">
                      <a16:creationId xmlns:a16="http://schemas.microsoft.com/office/drawing/2014/main" id="{EB43B424-8E39-F357-5922-A1ACEA70E59A}"/>
                    </a:ext>
                  </a:extLst>
                </p:cNvPr>
                <p:cNvCxnSpPr/>
                <p:nvPr/>
              </p:nvCxnSpPr>
              <p:spPr>
                <a:xfrm>
                  <a:off x="2525085" y="3247145"/>
                  <a:ext cx="536896" cy="0"/>
                </a:xfrm>
                <a:prstGeom prst="straightConnector1">
                  <a:avLst/>
                </a:prstGeom>
                <a:ln w="38100">
                  <a:gradFill flip="none" rotWithShape="1">
                    <a:gsLst>
                      <a:gs pos="0">
                        <a:srgbClr val="143C66"/>
                      </a:gs>
                      <a:gs pos="100000">
                        <a:srgbClr val="008080"/>
                      </a:gs>
                    </a:gsLst>
                    <a:lin ang="0" scaled="1"/>
                    <a:tileRect/>
                  </a:gra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0111656-5A5B-D447-DE5D-97313BD1EE7A}"/>
                    </a:ext>
                  </a:extLst>
                </p:cNvPr>
                <p:cNvSpPr/>
                <p:nvPr/>
              </p:nvSpPr>
              <p:spPr bwMode="auto">
                <a:xfrm>
                  <a:off x="2155969" y="3071713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STA</a:t>
                  </a:r>
                </a:p>
              </p:txBody>
            </p: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9CE61D9D-12B8-7182-E821-66A2DE6509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7679" y="2467363"/>
                  <a:ext cx="1783227" cy="0"/>
                </a:xfrm>
                <a:prstGeom prst="straightConnector1">
                  <a:avLst/>
                </a:prstGeom>
                <a:ln>
                  <a:prstDash val="sysDot"/>
                  <a:headEnd type="stealth"/>
                  <a:tailEnd type="stealth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TextBox 3">
                <a:extLst>
                  <a:ext uri="{FF2B5EF4-FFF2-40B4-BE49-F238E27FC236}">
                    <a16:creationId xmlns:a16="http://schemas.microsoft.com/office/drawing/2014/main" id="{F9B29722-D84D-DC01-9126-0E3B35CB30F4}"/>
                  </a:ext>
                </a:extLst>
              </p:cNvPr>
              <p:cNvSpPr txBox="1"/>
              <p:nvPr/>
            </p:nvSpPr>
            <p:spPr>
              <a:xfrm>
                <a:off x="2782348" y="1567030"/>
                <a:ext cx="1026243" cy="3416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/>
                  </a:rPr>
                  <a:t>Backhaul</a:t>
                </a:r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endParaRPr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98E2BB5-8158-284F-D4BB-B976186A5AFA}"/>
                </a:ext>
              </a:extLst>
            </p:cNvPr>
            <p:cNvSpPr/>
            <p:nvPr/>
          </p:nvSpPr>
          <p:spPr bwMode="auto">
            <a:xfrm>
              <a:off x="3898085" y="3230535"/>
              <a:ext cx="369115" cy="35086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>
                  <a:solidFill>
                    <a:schemeClr val="tx1"/>
                  </a:solidFill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487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/>
              <a:t>Considerations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06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simple</a:t>
            </a:r>
            <a:endParaRPr lang="en-US" strike="sngStrike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cover different use cases such as home, enterprise, warehouse,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547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/>
              <a:t>An Example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 11be MLO framework already allows a non-AP MLD to switch links with minimal signaling overhead and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by making the non-collocated APs as affiliated APs of a single AP MLD (see next slide)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This approach would enable seamless transition to another AP with no (or minimal) communication interruption by allowing make-before-break data path switch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6375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B2A8-0EC1-6D03-AE29-380D8EC1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0018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Example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58760-BBB7-A6A5-4CCA-3AB1C828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936"/>
            <a:ext cx="7770813" cy="46274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Reuse MLO architecture, allowing non-collocated APs to be affiliated with the 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9D71-41FC-9418-C46E-3BE8550BA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D6B10-A0D2-8438-628C-0738D72AB1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Duncan Ho, Qualcomm Incorporated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5FD6CFC-19A5-B4C6-FD3C-CA1171283099}"/>
              </a:ext>
            </a:extLst>
          </p:cNvPr>
          <p:cNvGrpSpPr/>
          <p:nvPr/>
        </p:nvGrpSpPr>
        <p:grpSpPr>
          <a:xfrm>
            <a:off x="401502" y="2415031"/>
            <a:ext cx="8794231" cy="3474360"/>
            <a:chOff x="475936" y="1897512"/>
            <a:chExt cx="11155284" cy="451078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EB2680E-ED32-AC17-E5AB-ACD9EF4387BE}"/>
                </a:ext>
              </a:extLst>
            </p:cNvPr>
            <p:cNvSpPr txBox="1"/>
            <p:nvPr/>
          </p:nvSpPr>
          <p:spPr>
            <a:xfrm>
              <a:off x="10065366" y="3261172"/>
              <a:ext cx="1565854" cy="895078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8679898-9DC5-FCBC-DC40-4B58350E1808}"/>
                </a:ext>
              </a:extLst>
            </p:cNvPr>
            <p:cNvSpPr/>
            <p:nvPr/>
          </p:nvSpPr>
          <p:spPr>
            <a:xfrm>
              <a:off x="1770187" y="1897512"/>
              <a:ext cx="8643254" cy="49824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entity, physically could be co-located with any of the AP below for each client)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FE319FA7-0E39-F1BB-FBF4-3DBC6A0DB985}"/>
                </a:ext>
              </a:extLst>
            </p:cNvPr>
            <p:cNvSpPr/>
            <p:nvPr/>
          </p:nvSpPr>
          <p:spPr>
            <a:xfrm>
              <a:off x="2088906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AP1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114CACD-E0AE-4DAB-CD2C-5A315D1FF8A9}"/>
                </a:ext>
              </a:extLst>
            </p:cNvPr>
            <p:cNvSpPr/>
            <p:nvPr/>
          </p:nvSpPr>
          <p:spPr>
            <a:xfrm>
              <a:off x="4492135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AP2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30B9FCA-9F65-CE69-52DB-37322C7A3F06}"/>
                </a:ext>
              </a:extLst>
            </p:cNvPr>
            <p:cNvSpPr/>
            <p:nvPr/>
          </p:nvSpPr>
          <p:spPr>
            <a:xfrm>
              <a:off x="697072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AP3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FDE03A8-5B30-51E2-0D65-46B38050379E}"/>
                </a:ext>
              </a:extLst>
            </p:cNvPr>
            <p:cNvSpPr/>
            <p:nvPr/>
          </p:nvSpPr>
          <p:spPr>
            <a:xfrm>
              <a:off x="937395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bg1"/>
                  </a:solidFill>
                  <a:ea typeface="Microsoft Sans Serif"/>
                  <a:cs typeface="Microsoft Sans Serif"/>
                </a:rPr>
                <a:t>APn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A78F6516-92FC-BD94-C02E-4D6B213ABF77}"/>
                </a:ext>
              </a:extLst>
            </p:cNvPr>
            <p:cNvSpPr/>
            <p:nvPr/>
          </p:nvSpPr>
          <p:spPr>
            <a:xfrm>
              <a:off x="2323740" y="3885483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A5A4CD0C-FCE7-F400-A546-39F38A65EF34}"/>
                </a:ext>
              </a:extLst>
            </p:cNvPr>
            <p:cNvSpPr/>
            <p:nvPr/>
          </p:nvSpPr>
          <p:spPr>
            <a:xfrm>
              <a:off x="4693476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BAB5F330-0D58-EE58-28F5-5CC27EA4FD2F}"/>
                </a:ext>
              </a:extLst>
            </p:cNvPr>
            <p:cNvSpPr/>
            <p:nvPr/>
          </p:nvSpPr>
          <p:spPr>
            <a:xfrm>
              <a:off x="7205564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6B896470-269F-D0F0-DF2B-FFF88300BE93}"/>
                </a:ext>
              </a:extLst>
            </p:cNvPr>
            <p:cNvSpPr/>
            <p:nvPr/>
          </p:nvSpPr>
          <p:spPr>
            <a:xfrm>
              <a:off x="9633916" y="3893857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ADFE6F8B-0BE5-F879-1205-D3B50DD7F2E6}"/>
                </a:ext>
              </a:extLst>
            </p:cNvPr>
            <p:cNvSpPr/>
            <p:nvPr/>
          </p:nvSpPr>
          <p:spPr>
            <a:xfrm>
              <a:off x="4568657" y="5678114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STAx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5E45B18-7B11-DC93-320D-06BDDC619AD4}"/>
                </a:ext>
              </a:extLst>
            </p:cNvPr>
            <p:cNvSpPr/>
            <p:nvPr/>
          </p:nvSpPr>
          <p:spPr>
            <a:xfrm>
              <a:off x="7112586" y="5678113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STAy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D2868F41-60A5-7FA5-8FA6-64CB162AF833}"/>
                </a:ext>
              </a:extLst>
            </p:cNvPr>
            <p:cNvCxnSpPr/>
            <p:nvPr/>
          </p:nvCxnSpPr>
          <p:spPr>
            <a:xfrm flipH="1">
              <a:off x="2636437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601F841-782C-B08A-F330-67383258F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2920" y="2421296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B0957450-6E70-EDEC-80E2-9DD6EBD75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140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C1CD8150-0114-800D-E027-3AE1844DB8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2460" y="242129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FE224768-B945-3685-0D49-34A24319D67F}"/>
                </a:ext>
              </a:extLst>
            </p:cNvPr>
            <p:cNvSpPr/>
            <p:nvPr/>
          </p:nvSpPr>
          <p:spPr>
            <a:xfrm>
              <a:off x="475936" y="2916910"/>
              <a:ext cx="998136" cy="61295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Router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B1E60816-87A3-B680-1BC8-700775F39CB8}"/>
                </a:ext>
              </a:extLst>
            </p:cNvPr>
            <p:cNvCxnSpPr/>
            <p:nvPr/>
          </p:nvCxnSpPr>
          <p:spPr>
            <a:xfrm flipV="1">
              <a:off x="1468735" y="3325229"/>
              <a:ext cx="3367872" cy="6698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>
              <a:extLst>
                <a:ext uri="{FF2B5EF4-FFF2-40B4-BE49-F238E27FC236}">
                  <a16:creationId xmlns:a16="http://schemas.microsoft.com/office/drawing/2014/main" id="{C9C7B816-96C8-F501-A7D2-EA07282354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8735" y="3115889"/>
              <a:ext cx="5871585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C3EDF9A3-DC8C-46B3-73AE-C05192410F78}"/>
                </a:ext>
              </a:extLst>
            </p:cNvPr>
            <p:cNvCxnSpPr/>
            <p:nvPr/>
          </p:nvCxnSpPr>
          <p:spPr>
            <a:xfrm flipH="1">
              <a:off x="4845505" y="3340823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>
              <a:extLst>
                <a:ext uri="{FF2B5EF4-FFF2-40B4-BE49-F238E27FC236}">
                  <a16:creationId xmlns:a16="http://schemas.microsoft.com/office/drawing/2014/main" id="{302A6F54-9369-BDC5-E9E9-54E0AB0D8A3D}"/>
                </a:ext>
              </a:extLst>
            </p:cNvPr>
            <p:cNvCxnSpPr>
              <a:cxnSpLocks/>
            </p:cNvCxnSpPr>
            <p:nvPr/>
          </p:nvCxnSpPr>
          <p:spPr>
            <a:xfrm>
              <a:off x="7339170" y="3123109"/>
              <a:ext cx="1675" cy="79716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D326D2A2-B7B9-467A-378F-407ED59AD4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2736" y="497367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D2D2DBBD-E7BA-274C-628C-A2D5B87190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1571" y="499879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EB1F588-0FC4-5A6A-FFB8-67582A2AD43E}"/>
                </a:ext>
              </a:extLst>
            </p:cNvPr>
            <p:cNvSpPr txBox="1"/>
            <p:nvPr/>
          </p:nvSpPr>
          <p:spPr>
            <a:xfrm>
              <a:off x="3031252" y="2947773"/>
              <a:ext cx="1457010" cy="50547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Data path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1FD9CAC-EE87-1482-B3A8-6902BFB10272}"/>
              </a:ext>
            </a:extLst>
          </p:cNvPr>
          <p:cNvSpPr txBox="1"/>
          <p:nvPr/>
        </p:nvSpPr>
        <p:spPr>
          <a:xfrm>
            <a:off x="454792" y="5889389"/>
            <a:ext cx="838097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Note</a:t>
            </a:r>
            <a:r>
              <a:rPr lang="en-US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: SN/PN assignment, encryption are still performed at each AP inline with the existing MLO architecture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4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11B0-1079-D3ED-D745-DC2F2E4D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5303-86EC-624B-40D5-737460FE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877" y="1798869"/>
            <a:ext cx="4031483" cy="429554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Before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active with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is routed to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AP1 hosts MLD context for the client</a:t>
            </a:r>
            <a:endParaRPr lang="en-US" sz="1400" dirty="0"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en-US" sz="1800" dirty="0"/>
              <a:t>During transition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active with both AP1 and AP2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AP1 duplicates/forwards packets to AP2 (optional)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Both AP1 &amp; AP2 sends packets to client independently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After transition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no longer active with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re-routed to AP2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AP2 keeps the MLD context for the client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BF395-9207-4F96-755D-20659E7277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CD1EF-CD03-A1FC-897C-B01C021A5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BFAF91-E0EF-D165-3CDF-654E531A0018}"/>
              </a:ext>
            </a:extLst>
          </p:cNvPr>
          <p:cNvGrpSpPr/>
          <p:nvPr/>
        </p:nvGrpSpPr>
        <p:grpSpPr>
          <a:xfrm>
            <a:off x="152400" y="2165501"/>
            <a:ext cx="4624371" cy="3473299"/>
            <a:chOff x="367079" y="1322196"/>
            <a:chExt cx="6020109" cy="442452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4E76B-3B94-1078-9139-8A6164300611}"/>
                </a:ext>
              </a:extLst>
            </p:cNvPr>
            <p:cNvSpPr/>
            <p:nvPr/>
          </p:nvSpPr>
          <p:spPr>
            <a:xfrm>
              <a:off x="2708031" y="1322196"/>
              <a:ext cx="3669321" cy="41198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entity)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2DA6712-B9C9-5FD0-64C4-11FAF846FD68}"/>
                </a:ext>
              </a:extLst>
            </p:cNvPr>
            <p:cNvSpPr/>
            <p:nvPr/>
          </p:nvSpPr>
          <p:spPr>
            <a:xfrm>
              <a:off x="2984882" y="3324015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AP1</a:t>
              </a:r>
              <a:endParaRPr lang="en-US" sz="14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C15376-60F9-8C33-D9E4-AE74056A5BA0}"/>
                </a:ext>
              </a:extLst>
            </p:cNvPr>
            <p:cNvSpPr/>
            <p:nvPr/>
          </p:nvSpPr>
          <p:spPr>
            <a:xfrm>
              <a:off x="5463476" y="3315641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AP2</a:t>
              </a:r>
              <a:endParaRPr lang="en-US" sz="1400" err="1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98787572-ACDE-E28D-55F6-9A0F261B9309}"/>
                </a:ext>
              </a:extLst>
            </p:cNvPr>
            <p:cNvSpPr/>
            <p:nvPr/>
          </p:nvSpPr>
          <p:spPr>
            <a:xfrm>
              <a:off x="3186223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66064B3-D1D4-2D80-29FB-CE997E165934}"/>
                </a:ext>
              </a:extLst>
            </p:cNvPr>
            <p:cNvSpPr/>
            <p:nvPr/>
          </p:nvSpPr>
          <p:spPr>
            <a:xfrm>
              <a:off x="5698311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D95A97-6D0E-A082-5972-E8DF73B11F82}"/>
                </a:ext>
              </a:extLst>
            </p:cNvPr>
            <p:cNvSpPr/>
            <p:nvPr/>
          </p:nvSpPr>
          <p:spPr>
            <a:xfrm>
              <a:off x="3061404" y="5016536"/>
              <a:ext cx="801907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6162AE-E263-38D9-4FAE-1767ACFBB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5667" y="1759718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B54B18A-3193-410B-52D1-920908310A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85887" y="1734597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4674C94-2E67-7865-6329-3E2C9DB73452}"/>
                </a:ext>
              </a:extLst>
            </p:cNvPr>
            <p:cNvSpPr txBox="1"/>
            <p:nvPr/>
          </p:nvSpPr>
          <p:spPr>
            <a:xfrm>
              <a:off x="1024156" y="3377431"/>
              <a:ext cx="1733339" cy="95272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52F0273-3D13-6327-1A1D-8381E2B24C34}"/>
                </a:ext>
              </a:extLst>
            </p:cNvPr>
            <p:cNvSpPr/>
            <p:nvPr/>
          </p:nvSpPr>
          <p:spPr>
            <a:xfrm>
              <a:off x="367079" y="2071113"/>
              <a:ext cx="998136" cy="91440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Router</a:t>
              </a:r>
              <a:endParaRPr lang="en-US" sz="1400" err="1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C6D82BA-99F2-78F5-3FBB-82A48F0902AB}"/>
                </a:ext>
              </a:extLst>
            </p:cNvPr>
            <p:cNvCxnSpPr/>
            <p:nvPr/>
          </p:nvCxnSpPr>
          <p:spPr>
            <a:xfrm flipV="1">
              <a:off x="1359877" y="2663651"/>
              <a:ext cx="1969477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2B5BDD5-10C6-EF9A-7A1D-0E727ADBDAE1}"/>
                </a:ext>
              </a:extLst>
            </p:cNvPr>
            <p:cNvCxnSpPr>
              <a:cxnSpLocks/>
            </p:cNvCxnSpPr>
            <p:nvPr/>
          </p:nvCxnSpPr>
          <p:spPr>
            <a:xfrm>
              <a:off x="3670998" y="3298371"/>
              <a:ext cx="1986223" cy="1004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04EBE1A-4D3A-ADB1-D7D8-46D1477719E4}"/>
                </a:ext>
              </a:extLst>
            </p:cNvPr>
            <p:cNvCxnSpPr/>
            <p:nvPr/>
          </p:nvCxnSpPr>
          <p:spPr>
            <a:xfrm flipH="1">
              <a:off x="3338252" y="2679245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249147E-038A-854D-8105-F96744C6CD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5483" y="4312101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7FAD13A-7B37-D170-5942-C1E1CF4BD2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406" y="4127881"/>
              <a:ext cx="1647930" cy="805542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97C368-D1BB-DA5D-410A-C39D82431FFB}"/>
                </a:ext>
              </a:extLst>
            </p:cNvPr>
            <p:cNvSpPr txBox="1"/>
            <p:nvPr/>
          </p:nvSpPr>
          <p:spPr>
            <a:xfrm>
              <a:off x="1440263" y="2620944"/>
              <a:ext cx="1457010" cy="495963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B170E01-3887-92FC-3DAF-DD424069B91F}"/>
                </a:ext>
              </a:extLst>
            </p:cNvPr>
            <p:cNvSpPr/>
            <p:nvPr/>
          </p:nvSpPr>
          <p:spPr>
            <a:xfrm>
              <a:off x="2691284" y="2678723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AA78080-0500-0374-02CC-43277D10BC36}"/>
                </a:ext>
              </a:extLst>
            </p:cNvPr>
            <p:cNvSpPr/>
            <p:nvPr/>
          </p:nvSpPr>
          <p:spPr>
            <a:xfrm>
              <a:off x="4424624" y="330674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5433A1-1D60-D4AF-ED2C-D49A239FF8E0}"/>
                </a:ext>
              </a:extLst>
            </p:cNvPr>
            <p:cNvSpPr/>
            <p:nvPr/>
          </p:nvSpPr>
          <p:spPr>
            <a:xfrm>
              <a:off x="4600470" y="452929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4236227-CF9C-CF4E-9577-6127382F6D8A}"/>
                </a:ext>
              </a:extLst>
            </p:cNvPr>
            <p:cNvSpPr/>
            <p:nvPr/>
          </p:nvSpPr>
          <p:spPr>
            <a:xfrm>
              <a:off x="5615359" y="5016535"/>
              <a:ext cx="771829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9740620-4127-4B46-F328-CDC949979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1065" y="4312100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AA93FBBE-2062-FFFA-623B-4BA1DC87C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1965" y="2377794"/>
              <a:ext cx="15071" cy="88090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7C6B9AF-D037-CA1C-CECE-2F287ED5E1F0}"/>
                </a:ext>
              </a:extLst>
            </p:cNvPr>
            <p:cNvCxnSpPr>
              <a:cxnSpLocks/>
            </p:cNvCxnSpPr>
            <p:nvPr/>
          </p:nvCxnSpPr>
          <p:spPr>
            <a:xfrm>
              <a:off x="1359876" y="2360524"/>
              <a:ext cx="4498312" cy="26797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0654D28-FB8F-963A-EF8D-EDB6CC0F2F54}"/>
                </a:ext>
              </a:extLst>
            </p:cNvPr>
            <p:cNvSpPr/>
            <p:nvPr/>
          </p:nvSpPr>
          <p:spPr>
            <a:xfrm>
              <a:off x="4466491" y="2050700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3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F93969-BE79-776A-484A-50CC9324E64D}"/>
                </a:ext>
              </a:extLst>
            </p:cNvPr>
            <p:cNvCxnSpPr>
              <a:cxnSpLocks/>
            </p:cNvCxnSpPr>
            <p:nvPr/>
          </p:nvCxnSpPr>
          <p:spPr>
            <a:xfrm>
              <a:off x="3964074" y="5442019"/>
              <a:ext cx="1467059" cy="167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prstDash val="sysDot"/>
              <a:round/>
              <a:headEnd type="none"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AE2E6A7-ADF2-EC56-C095-80995E57B030}"/>
              </a:ext>
            </a:extLst>
          </p:cNvPr>
          <p:cNvSpPr txBox="1">
            <a:spLocks/>
          </p:cNvSpPr>
          <p:nvPr/>
        </p:nvSpPr>
        <p:spPr bwMode="auto">
          <a:xfrm>
            <a:off x="564983" y="5854357"/>
            <a:ext cx="7891630" cy="5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/>
              <a:t>MLD Association (auth, assoc., BA context etc.) is maintained during transition from AP1 to AP2</a:t>
            </a:r>
          </a:p>
        </p:txBody>
      </p:sp>
    </p:spTree>
    <p:extLst>
      <p:ext uri="{BB962C8B-B14F-4D97-AF65-F5344CB8AC3E}">
        <p14:creationId xmlns:p14="http://schemas.microsoft.com/office/powerpoint/2010/main" val="224827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5974"/>
            <a:ext cx="7770813" cy="4162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introduced the problems of roaming and presented a simple, flexible, and scalable example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8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75248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</TotalTime>
  <Words>576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Seamless Roaming for UHR</vt:lpstr>
      <vt:lpstr>Problem Statement</vt:lpstr>
      <vt:lpstr>Current Roaming</vt:lpstr>
      <vt:lpstr>Considerations of Solution</vt:lpstr>
      <vt:lpstr>An Example Solution</vt:lpstr>
      <vt:lpstr>Example Topology</vt:lpstr>
      <vt:lpstr>Transition Steps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16</cp:revision>
  <cp:lastPrinted>1601-01-01T00:00:00Z</cp:lastPrinted>
  <dcterms:created xsi:type="dcterms:W3CDTF">2019-06-07T21:10:12Z</dcterms:created>
  <dcterms:modified xsi:type="dcterms:W3CDTF">2022-11-15T02:19:23Z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