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65" d="100"/>
          <a:sy n="65" d="100"/>
        </p:scale>
        <p:origin x="84"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802.11-22/1907r1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329-06-00bh-cid-resolutoins-for-12-2-11.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599-03-00bh-revisions-to-rsn-extension-ele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588-00-00bh-resolution-comment-32-11bhd0-2.docx" TargetMode="External"/><Relationship Id="rId5"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802-00-00bh-enhancement-of-rrcm.pptx" TargetMode="External"/><Relationship Id="rId10" Type="http://schemas.openxmlformats.org/officeDocument/2006/relationships/hyperlink" Target="https://mentor.ieee.org/802.11/dcn/22/11-22-1411-02-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3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8 Nov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a:t>
            </a:r>
            <a:r>
              <a:rPr lang="en-US" sz="2000" b="0" dirty="0"/>
              <a:t> </a:t>
            </a:r>
            <a:r>
              <a:rPr lang="en-US" sz="2000" b="0" dirty="0">
                <a:hlinkClick r:id="rId4"/>
              </a:rPr>
              <a:t>11-22/0973r13</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5"/>
              </a:rPr>
              <a:t>11-22/1665r0</a:t>
            </a:r>
            <a:r>
              <a:rPr lang="en-US" sz="1800" dirty="0">
                <a:solidFill>
                  <a:schemeClr val="tx1"/>
                </a:solidFill>
              </a:rPr>
              <a:t> – Device ID renaming discussion (Antonio de la Oliva) (any updates?)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11-22/1599r3</a:t>
            </a:r>
            <a:r>
              <a:rPr lang="en-US" altLang="en-US" sz="1800" dirty="0">
                <a:solidFill>
                  <a:schemeClr val="tx1"/>
                </a:solidFill>
              </a:rPr>
              <a:t> – Revisions to RSN Extension element (Kurt Lumbatis) (ready for motion)</a:t>
            </a:r>
          </a:p>
          <a:p>
            <a:pPr marL="857250" lvl="1" indent="-457200">
              <a:lnSpc>
                <a:spcPct val="90000"/>
              </a:lnSpc>
              <a:spcBef>
                <a:spcPts val="0"/>
              </a:spcBef>
              <a:spcAft>
                <a:spcPts val="0"/>
              </a:spcAft>
              <a:buFont typeface="Arial" panose="020B0604020202020204" pitchFamily="34" charset="0"/>
              <a:buChar char="•"/>
              <a:defRPr/>
            </a:pPr>
            <a:r>
              <a:rPr lang="en-US" sz="1800" dirty="0">
                <a:hlinkClick r:id="rId8"/>
              </a:rPr>
              <a:t>11-22/1329r6</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11-22/1732r1</a:t>
            </a:r>
            <a:r>
              <a:rPr lang="en-US" altLang="en-US" sz="2000" dirty="0">
                <a:solidFill>
                  <a:schemeClr val="tx1"/>
                </a:solidFill>
              </a:rPr>
              <a:t> - Resolution for CID19 and CID 20 (Okan Mutgan) (updated, for security review)</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11-22/1806r0</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11-22/1411r2</a:t>
            </a:r>
            <a:r>
              <a:rPr lang="en-US" altLang="en-US" sz="2000" dirty="0">
                <a:solidFill>
                  <a:schemeClr val="tx1"/>
                </a:solidFill>
              </a:rPr>
              <a:t> – Protection against spoof AP using probe (Graham Smith)</a:t>
            </a:r>
            <a:endParaRPr lang="en-US" altLang="en-US" sz="20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11-22/1802r0</a:t>
            </a:r>
            <a:r>
              <a:rPr lang="en-US" altLang="en-US" sz="20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6"/>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7"/>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8 Nov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8 Nov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22900</TotalTime>
  <Words>2498</Words>
  <Application>Microsoft Office PowerPoint</Application>
  <PresentationFormat>Widescreen</PresentationFormat>
  <Paragraphs>237</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TGbh-agenda-2022-Nov-8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Nov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251</cp:revision>
  <cp:lastPrinted>1601-01-01T00:00:00Z</cp:lastPrinted>
  <dcterms:created xsi:type="dcterms:W3CDTF">2021-01-26T19:12:38Z</dcterms:created>
  <dcterms:modified xsi:type="dcterms:W3CDTF">2022-11-09T00:40:29Z</dcterms:modified>
</cp:coreProperties>
</file>