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42" r:id="rId15"/>
    <p:sldId id="343" r:id="rId16"/>
    <p:sldId id="385" r:id="rId17"/>
    <p:sldId id="381" r:id="rId18"/>
    <p:sldId id="347" r:id="rId19"/>
    <p:sldId id="344" r:id="rId20"/>
    <p:sldId id="372" r:id="rId21"/>
    <p:sldId id="322" r:id="rId22"/>
    <p:sldId id="320" r:id="rId23"/>
    <p:sldId id="327" r:id="rId24"/>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16" autoAdjust="0"/>
    <p:restoredTop sz="94694"/>
  </p:normalViewPr>
  <p:slideViewPr>
    <p:cSldViewPr>
      <p:cViewPr varScale="1">
        <p:scale>
          <a:sx n="161" d="100"/>
          <a:sy n="161" d="100"/>
        </p:scale>
        <p:origin x="688"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802.11-22/1901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November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802.11-22/1901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November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802.11-22/1901</a:t>
            </a:r>
            <a:endParaRPr lang="en-US"/>
          </a:p>
        </p:txBody>
      </p:sp>
      <p:sp>
        <p:nvSpPr>
          <p:cNvPr id="5" name="Rectangle 3"/>
          <p:cNvSpPr>
            <a:spLocks noGrp="1" noChangeArrowheads="1"/>
          </p:cNvSpPr>
          <p:nvPr>
            <p:ph type="dt"/>
          </p:nvPr>
        </p:nvSpPr>
        <p:spPr>
          <a:ln/>
        </p:spPr>
        <p:txBody>
          <a:bodyPr/>
          <a:lstStyle/>
          <a:p>
            <a:r>
              <a:rPr lang="en-GB"/>
              <a:t>November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802.11-22/1901</a:t>
            </a:r>
            <a:endParaRPr lang="en-US"/>
          </a:p>
        </p:txBody>
      </p:sp>
      <p:sp>
        <p:nvSpPr>
          <p:cNvPr id="5" name="Rectangle 3"/>
          <p:cNvSpPr>
            <a:spLocks noGrp="1" noChangeArrowheads="1"/>
          </p:cNvSpPr>
          <p:nvPr>
            <p:ph type="dt"/>
          </p:nvPr>
        </p:nvSpPr>
        <p:spPr>
          <a:ln/>
        </p:spPr>
        <p:txBody>
          <a:bodyPr/>
          <a:lstStyle/>
          <a:p>
            <a:r>
              <a:rPr lang="en-GB"/>
              <a:t>November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November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November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November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November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November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November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November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802.11-22/1901r00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4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eeesa.webex.com/ieeesa/j.php?MTID=m5270d572f0b5d0eaa29b7313b2048c0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November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November 08,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2022-11-08</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528238051"/>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name="Document" r:id="rId3" imgW="8432800" imgH="1473200" progId="Word.Document.8">
                  <p:embed/>
                </p:oleObj>
              </mc:Choice>
              <mc:Fallback>
                <p:oleObj name="Document" r:id="rId3"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Assignment of comments from SAB to volunteers</a:t>
            </a:r>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42812843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210167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November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November 08,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(Revision as of 2022-05-03)</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rPr>
              <a:t>March 2022			D3.0 WG Recirculation LB</a:t>
            </a:r>
          </a:p>
          <a:p>
            <a:pPr marL="0" indent="0">
              <a:lnSpc>
                <a:spcPct val="80000"/>
              </a:lnSpc>
            </a:pPr>
            <a:r>
              <a:rPr lang="en-US" altLang="en-US" sz="1400" dirty="0">
                <a:solidFill>
                  <a:schemeClr val="tx1"/>
                </a:solidFill>
              </a:rPr>
              <a:t>May				intermediate version D3.1</a:t>
            </a:r>
          </a:p>
          <a:p>
            <a:pPr marL="0" indent="0">
              <a:lnSpc>
                <a:spcPct val="80000"/>
              </a:lnSpc>
            </a:pPr>
            <a:r>
              <a:rPr lang="en-US" altLang="en-US" sz="1400" dirty="0">
                <a:solidFill>
                  <a:schemeClr val="tx1"/>
                </a:solidFill>
              </a:rPr>
              <a:t>					Editorial reviews: MEC &amp; MDR on D3.1</a:t>
            </a:r>
          </a:p>
          <a:p>
            <a:pPr marL="0" indent="0">
              <a:lnSpc>
                <a:spcPct val="80000"/>
              </a:lnSpc>
            </a:pPr>
            <a:r>
              <a:rPr lang="en-US" altLang="en-US" sz="1400" dirty="0">
                <a:solidFill>
                  <a:schemeClr val="tx1"/>
                </a:solidFill>
              </a:rPr>
              <a:t>June				Form SAB Pool</a:t>
            </a:r>
          </a:p>
          <a:p>
            <a:pPr marL="0" indent="0">
              <a:lnSpc>
                <a:spcPct val="80000"/>
              </a:lnSpc>
            </a:pPr>
            <a:r>
              <a:rPr lang="en-US" altLang="en-US" sz="1400" dirty="0">
                <a:solidFill>
                  <a:schemeClr val="tx1"/>
                </a:solidFill>
                <a:highlight>
                  <a:srgbClr val="FFFF00"/>
                </a:highlight>
              </a:rPr>
              <a:t>July 	2022		D4.0 WG Recirculation LB </a:t>
            </a:r>
          </a:p>
          <a:p>
            <a:pPr marL="0" indent="0">
              <a:lnSpc>
                <a:spcPct val="80000"/>
              </a:lnSpc>
            </a:pPr>
            <a:r>
              <a:rPr lang="en-US" altLang="en-US" sz="1400" dirty="0">
                <a:solidFill>
                  <a:schemeClr val="tx1"/>
                </a:solidFill>
              </a:rPr>
              <a:t>					EC Request for conditional approval</a:t>
            </a:r>
          </a:p>
          <a:p>
            <a:pPr marL="0" indent="0">
              <a:lnSpc>
                <a:spcPct val="80000"/>
              </a:lnSpc>
            </a:pPr>
            <a:r>
              <a:rPr lang="en-US" altLang="en-US" sz="1400" dirty="0">
                <a:solidFill>
                  <a:schemeClr val="tx1"/>
                </a:solidFill>
              </a:rPr>
              <a:t>Jul -- Sep 2022		D4.0-unchanged WG Recirculation LB (if required)</a:t>
            </a:r>
          </a:p>
          <a:p>
            <a:pPr marL="0" indent="0">
              <a:lnSpc>
                <a:spcPct val="80000"/>
              </a:lnSpc>
            </a:pPr>
            <a:r>
              <a:rPr lang="en-US" altLang="en-US" sz="1400" dirty="0">
                <a:solidFill>
                  <a:schemeClr val="tx1"/>
                </a:solidFill>
              </a:rPr>
              <a:t>August				Initial SAB (D4.0)</a:t>
            </a:r>
          </a:p>
          <a:p>
            <a:pPr marL="0" indent="0">
              <a:lnSpc>
                <a:spcPct val="80000"/>
              </a:lnSpc>
            </a:pPr>
            <a:r>
              <a:rPr lang="en-US" altLang="en-US" sz="1400" dirty="0">
                <a:solidFill>
                  <a:schemeClr val="tx1"/>
                </a:solidFill>
              </a:rPr>
              <a:t>January 2023		Recirculation SAB</a:t>
            </a:r>
          </a:p>
          <a:p>
            <a:pPr marL="0" indent="0">
              <a:lnSpc>
                <a:spcPct val="80000"/>
              </a:lnSpc>
            </a:pPr>
            <a:r>
              <a:rPr lang="en-US" altLang="en-US" sz="1400" dirty="0">
                <a:solidFill>
                  <a:schemeClr val="tx1"/>
                </a:solidFill>
              </a:rPr>
              <a:t>July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rPr>
              <a:t>July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November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21</a:t>
            </a:fld>
            <a:endParaRPr lang="en-GB"/>
          </a:p>
        </p:txBody>
      </p:sp>
    </p:spTree>
    <p:extLst>
      <p:ext uri="{BB962C8B-B14F-4D97-AF65-F5344CB8AC3E}">
        <p14:creationId xmlns:p14="http://schemas.microsoft.com/office/powerpoint/2010/main" val="3438742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hlinkClick r:id="rId2"/>
              </a:rPr>
              <a:t>https://ieeesa.webex.com/ieeesa/j.php?MTID=m5270d572f0b5d0eaa29b7313b2048c02</a:t>
            </a:r>
            <a:endParaRPr lang="en-GB" sz="1600" dirty="0"/>
          </a:p>
          <a:p>
            <a:endParaRPr lang="en-GB" sz="1600" dirty="0"/>
          </a:p>
          <a:p>
            <a:r>
              <a:rPr lang="en-GB" sz="1600" dirty="0"/>
              <a:t>Meeting number: 2345 078 0684</a:t>
            </a:r>
          </a:p>
          <a:p>
            <a:endParaRPr lang="en-GB" sz="1600" dirty="0"/>
          </a:p>
          <a:p>
            <a:r>
              <a:rPr lang="en-GB" sz="1600" dirty="0"/>
              <a:t>Meeting password: wireless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Assignment of comments from SAB to volunteers</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7255</TotalTime>
  <Words>2084</Words>
  <Application>Microsoft Macintosh PowerPoint</Application>
  <PresentationFormat>On-screen Show (16:9)</PresentationFormat>
  <Paragraphs>222</Paragraphs>
  <Slides>23</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9" baseType="lpstr">
      <vt:lpstr>Arial</vt:lpstr>
      <vt:lpstr>Calibri</vt:lpstr>
      <vt:lpstr>Monotype Sorts</vt:lpstr>
      <vt:lpstr>Times New Roman</vt:lpstr>
      <vt:lpstr>802-11-BCS-Chair-Slides-Template</vt:lpstr>
      <vt:lpstr>Microsoft Word 97 - 2004 Document</vt:lpstr>
      <vt:lpstr>Agenda TGbc Telco November 08, 2022</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Assignment of comments from SAB to volunteers</vt:lpstr>
      <vt:lpstr>AOB</vt:lpstr>
      <vt:lpstr>Adjourn</vt:lpstr>
      <vt:lpstr>Timeline</vt:lpstr>
      <vt:lpstr>Current TGbc Schedule (Revision as of 2022-05-03)</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461</cp:revision>
  <cp:lastPrinted>1601-01-01T00:00:00Z</cp:lastPrinted>
  <dcterms:created xsi:type="dcterms:W3CDTF">2020-02-25T15:01:23Z</dcterms:created>
  <dcterms:modified xsi:type="dcterms:W3CDTF">2022-11-07T15:15:59Z</dcterms:modified>
  <cp:category/>
</cp:coreProperties>
</file>