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611" r:id="rId3"/>
    <p:sldId id="654" r:id="rId4"/>
    <p:sldId id="656" r:id="rId5"/>
    <p:sldId id="655" r:id="rId6"/>
    <p:sldId id="658" r:id="rId7"/>
    <p:sldId id="659" r:id="rId8"/>
    <p:sldId id="618" r:id="rId9"/>
    <p:sldId id="653" r:id="rId10"/>
    <p:sldId id="312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18" autoAdjust="0"/>
  </p:normalViewPr>
  <p:slideViewPr>
    <p:cSldViewPr>
      <p:cViewPr varScale="1">
        <p:scale>
          <a:sx n="83" d="100"/>
          <a:sy n="83" d="100"/>
        </p:scale>
        <p:origin x="1411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11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67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802.11-22/</a:t>
            </a:r>
            <a:r>
              <a:rPr lang="en-US" altLang="zh-CN" sz="1800" b="1" dirty="0"/>
              <a:t>1899</a:t>
            </a:r>
            <a:r>
              <a:rPr lang="en-US" altLang="en-US" sz="1800" b="1" dirty="0"/>
              <a:t>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November</a:t>
            </a:r>
            <a:r>
              <a:rPr lang="en-US" altLang="en-US" sz="1800" b="1" dirty="0"/>
              <a:t>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/>
              <a:t>Multi-AP Operation for Low Latency Traffic Delivery - Follow 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2022-</a:t>
            </a:r>
            <a:r>
              <a:rPr lang="en-US" altLang="zh-CN" sz="2000" b="0" dirty="0">
                <a:cs typeface="Arial" panose="020B0604020202020204" pitchFamily="34" charset="0"/>
              </a:rPr>
              <a:t>11</a:t>
            </a:r>
            <a:r>
              <a:rPr lang="en-US" altLang="en-US" sz="2000" b="0" dirty="0">
                <a:cs typeface="Arial" panose="020B0604020202020204" pitchFamily="34" charset="0"/>
              </a:rPr>
              <a:t>-06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014613"/>
              </p:ext>
            </p:extLst>
          </p:nvPr>
        </p:nvGraphicFramePr>
        <p:xfrm>
          <a:off x="685800" y="2880360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altLang="en-US" sz="18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altLang="en-US" sz="18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IEEE 802.11be Draft 2.2</a:t>
            </a:r>
          </a:p>
          <a:p>
            <a:pPr marL="0" indent="0">
              <a:buNone/>
            </a:pPr>
            <a:r>
              <a:rPr lang="en-US" altLang="zh-CN" b="0" dirty="0"/>
              <a:t>[2] https://mentor.ieee.org/802.11/dcn/22/11-22-1556-01-0uhr-multi-ap-coordination-for-low-latency-traffic-delivery.pptx</a:t>
            </a:r>
          </a:p>
          <a:p>
            <a:pPr marL="0" indent="0">
              <a:buNone/>
            </a:pPr>
            <a:r>
              <a:rPr lang="en-US" altLang="zh-CN" b="0" dirty="0"/>
              <a:t>[3] https://mentor.ieee.org/802.11/dcn/22/11-22-1809-00-0uhr-a-perspective-on-uhr-features-for-operator-residential-deployments.pptx</a:t>
            </a:r>
            <a:endParaRPr lang="en-GB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4196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dirty="0"/>
              <a:t>Mechanisms for Low Latency Traffic Delivery need to be improved</a:t>
            </a:r>
            <a:endParaRPr lang="en-US" altLang="zh-CN" sz="2000" b="0" dirty="0"/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600" b="0" kern="1200" dirty="0"/>
              <a:t>Enhance signaling and coordination among multiple co-channel APs</a:t>
            </a:r>
            <a:endParaRPr lang="zh-CN" altLang="zh-CN" sz="1600" b="0" kern="1200" dirty="0"/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600" b="0" kern="1200" dirty="0"/>
              <a:t>Extend the medium access protection mechanism to multiple BSSs</a:t>
            </a:r>
            <a:endParaRPr lang="zh-CN" altLang="en-US" sz="1600" b="0" kern="1200" dirty="0"/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600" b="0" kern="1200" dirty="0"/>
              <a:t>The mechanism to eliminate or mitigate OBSS interference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zh-CN" altLang="en-US" sz="1100" b="0" kern="120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/>
              <a:t>Multi-AP Coordination/Operation for Low Latency Traffic Delivery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600" b="0" kern="1200" dirty="0"/>
              <a:t>The related information is shared among APs (i.e. co-channel APs not affiliated with the same MLD)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600" b="0" kern="1200" dirty="0"/>
              <a:t>the resource (such as r-TWT  SPs) to be protected 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600" b="0" kern="1200" dirty="0"/>
              <a:t>the interfering APs/STAs and/or their allowed transmit power/ RSSI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600" b="0" kern="1200" dirty="0"/>
              <a:t>Multiple co-channel APs interoperate with each other to enhance medium access protection for SPs to provide predictable latency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600" b="0" kern="1200" dirty="0">
                <a:solidFill>
                  <a:srgbClr val="FF0000"/>
                </a:solidFill>
              </a:rPr>
              <a:t>ensure low-latency QoS Data frames to be first delivered </a:t>
            </a:r>
            <a:r>
              <a:rPr lang="en-US" altLang="zh-CN" sz="1600" b="0" kern="1200" dirty="0"/>
              <a:t>during protected SPs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600" b="0" kern="1200" dirty="0"/>
              <a:t>reduce impact on </a:t>
            </a:r>
            <a:r>
              <a:rPr lang="en-US" altLang="zh-CN" sz="1600" b="0" kern="1200" dirty="0">
                <a:solidFill>
                  <a:srgbClr val="FF0000"/>
                </a:solidFill>
              </a:rPr>
              <a:t>transmission efficiency in BSSs</a:t>
            </a:r>
          </a:p>
          <a:p>
            <a:pPr marL="895350" indent="268288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600" b="0" kern="1200" dirty="0">
                <a:solidFill>
                  <a:srgbClr val="FF0000"/>
                </a:solidFill>
              </a:rPr>
              <a:t>spatial reuse </a:t>
            </a:r>
            <a:r>
              <a:rPr lang="en-US" altLang="zh-CN" sz="1600" b="0" kern="1200" dirty="0"/>
              <a:t>can be considered to allow the medium to be reused during SPs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E1ED2B-8535-4931-B1C5-7EE6FAFF0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Requirements for Multi-AP Operation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686682-4A09-4169-9EEE-A8E3330E6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945" y="1634835"/>
            <a:ext cx="8001000" cy="484057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/>
              <a:t>Different Multi-AP operation schemes have different levels of requirements for interoperation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2000" kern="1200" dirty="0"/>
              <a:t>Multi-AP operation Type 1 (</a:t>
            </a:r>
            <a:r>
              <a:rPr lang="en-US" altLang="zh-CN" sz="2000" kern="1200" dirty="0">
                <a:solidFill>
                  <a:srgbClr val="FF0000"/>
                </a:solidFill>
              </a:rPr>
              <a:t>loose/light coordination</a:t>
            </a:r>
            <a:r>
              <a:rPr lang="en-US" altLang="zh-CN" sz="2000" kern="1200" dirty="0"/>
              <a:t>)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transmission schemes may include OBSS PD-based/PSR-based spatial reuse etc.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The information</a:t>
            </a:r>
            <a:r>
              <a:rPr lang="zh-CN" altLang="en-US" sz="1600" b="0" kern="1200" dirty="0"/>
              <a:t>（</a:t>
            </a:r>
            <a:r>
              <a:rPr lang="en-US" altLang="zh-CN" sz="1600" b="0" kern="1200" dirty="0"/>
              <a:t>such as SPs, TX power constraints</a:t>
            </a:r>
            <a:r>
              <a:rPr lang="zh-CN" altLang="en-US" sz="1600" b="0" kern="1200" dirty="0"/>
              <a:t>）</a:t>
            </a:r>
            <a:r>
              <a:rPr lang="en-US" altLang="zh-CN" sz="1600" b="0" kern="1200" dirty="0"/>
              <a:t> is shared among APs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Specific time alignment – the alignment of start time and end time of SPs among BSSs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Interoperation level: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non-backhaul: such as beacon request/response, or co-channel signaling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Backhaul – mainly for information sharing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2000" kern="1200" dirty="0"/>
              <a:t>Multi-AP operation Type 2 (</a:t>
            </a:r>
            <a:r>
              <a:rPr lang="en-US" altLang="zh-CN" sz="2000" kern="1200" dirty="0">
                <a:solidFill>
                  <a:srgbClr val="FF0000"/>
                </a:solidFill>
              </a:rPr>
              <a:t>tight coordination</a:t>
            </a:r>
            <a:r>
              <a:rPr lang="en-US" altLang="zh-CN" sz="2000" kern="1200" dirty="0"/>
              <a:t>)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transmission schemes may include coordinated OFDMA/MU-MIMO/Beamforming, Joint Transmission etc.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Real-time signaling among APs: strict time synchronization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Interoperation level: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non-backhaul – co-channel signaling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Backhaul - with different requirements for special transmission schemes</a:t>
            </a:r>
          </a:p>
          <a:p>
            <a:pPr marL="685800" algn="just">
              <a:buFont typeface="+mj-ea"/>
              <a:buAutoNum type="circleNumDbPlain"/>
            </a:pPr>
            <a:endParaRPr lang="en-US" altLang="zh-CN" sz="1600" b="0" kern="1200" dirty="0"/>
          </a:p>
          <a:p>
            <a:pPr marL="685800" algn="just">
              <a:buFont typeface="+mj-ea"/>
              <a:buAutoNum type="circleNumDbPlain"/>
            </a:pPr>
            <a:endParaRPr lang="zh-CN" altLang="en-US" sz="16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A9561C9-8022-4BB8-94E0-BD5B82F9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57005B6-1B5A-4BF1-9A17-34044B229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031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6B547E-46E6-42FB-BA35-43CBC87A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Scenario for Type1 </a:t>
            </a:r>
            <a:r>
              <a:rPr lang="en-US" altLang="zh-CN" kern="1200" dirty="0"/>
              <a:t>Multi-AP operation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94232A-FBC0-43BF-8323-1489156E7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55541"/>
            <a:ext cx="8305799" cy="24830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AP1 and AP2 can share the information through a backhaul with limited KPIs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and AP2 may not support coordinated OFDMA/MU-MIMO/Beamforming, Joint Transmission etc.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Under the condition of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no multi-AP coordination for SP scheduling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OBSS interference from BSS2 would impact the STA1-1’s frame exchanges during r-TWT SPs in BSS1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Under the condition of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multi-AP coordination for SP scheduling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take actions to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protect </a:t>
            </a:r>
            <a:r>
              <a:rPr lang="en-US" altLang="zh-CN" sz="1400" b="0" kern="1200" dirty="0"/>
              <a:t>the frame exchange during the r-TWT SPs in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Frame exchanges during  the r-TWT SPs in BSS1 are limited in BSS2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>
                <a:solidFill>
                  <a:srgbClr val="FF0000"/>
                </a:solidFill>
              </a:rPr>
              <a:t>Only STAs that satisfy the constraints </a:t>
            </a:r>
            <a:r>
              <a:rPr lang="en-US" altLang="zh-CN" sz="1400" b="0" kern="1200" dirty="0"/>
              <a:t>are  allowed to exchange frames with high priority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>
                <a:solidFill>
                  <a:srgbClr val="FF0000"/>
                </a:solidFill>
              </a:rPr>
              <a:t>Transmission power is limited </a:t>
            </a:r>
            <a:r>
              <a:rPr lang="en-US" altLang="zh-CN" sz="1400" b="0" kern="1200" dirty="0"/>
              <a:t>for STAs that exchange frames in BSS2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6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B3F0F7C-846F-47FA-A991-5F725F81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5C34BF3-D6DA-4233-B1BC-1D29B76A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0FD2CB7-0233-40D5-BEF1-344FD4C2F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863871"/>
            <a:ext cx="5238676" cy="2308329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7D2430BE-090F-46C6-92A8-42FA49A9B4B1}"/>
              </a:ext>
            </a:extLst>
          </p:cNvPr>
          <p:cNvSpPr/>
          <p:nvPr/>
        </p:nvSpPr>
        <p:spPr>
          <a:xfrm>
            <a:off x="2057400" y="6198619"/>
            <a:ext cx="44149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Scenario for Multi-AP operation Type1 (loose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6927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for Type1 </a:t>
            </a:r>
            <a:r>
              <a:rPr lang="en-US" altLang="zh-CN" kern="1200" dirty="0"/>
              <a:t>Multi-AP operation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907342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information for TX. Power constraints and acceptable RSSI of AP1 and STA1-1 is exchanged.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After successful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exchanges frames initiated by AP1 during R-TWT SP in BSS1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with allowed TX. power</a:t>
            </a:r>
            <a:r>
              <a:rPr lang="en-US" altLang="zh-CN" sz="1400" b="0" kern="1200" dirty="0"/>
              <a:t>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initiates frame exchange with the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STAs that satisfy the TX. constraints </a:t>
            </a:r>
            <a:r>
              <a:rPr lang="en-US" altLang="zh-CN" sz="1400" b="0" kern="1200" dirty="0"/>
              <a:t>with allowed TX. power during R-TWT SP in BSS2 corresponding to R-TWT SP  in BSS1 to be protected</a:t>
            </a: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6DA65EC-7C38-4C81-903F-C39E3EE7B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429000"/>
            <a:ext cx="7350918" cy="274320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057400" y="6198619"/>
            <a:ext cx="4423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Multi-AP operation Type1 (loose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858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6B547E-46E6-42FB-BA35-43CBC87A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Scenario for Type2 </a:t>
            </a:r>
            <a:r>
              <a:rPr lang="en-US" altLang="zh-CN" kern="1200" dirty="0"/>
              <a:t>Multi-AP operation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94232A-FBC0-43BF-8323-1489156E7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55541"/>
            <a:ext cx="8305799" cy="24830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AP1 and AP2 communicate with each other by co-channel signaling or backhaul with better KPIs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and AP2 support one or more of coordinated transmission schemes, such as OFDMA/MU-MIMO/Beamforming, Joint Transmission etc.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Under the condition of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no multi-AP coordination for SP scheduling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may not obtain the TXOP after the start time of R-TWT SPs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No guarantee for the frame exchange between AP1 and STA1-1 with the scheduled coordinated transmission scheme during R-TWT SPs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Under the condition of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multi-AP coordination for SP scheduling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R-TWT member STAs can exchange frames with AP1 and AP2 by the scheduled coordinated transmission scheme during R-TWT SPs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B3F0F7C-846F-47FA-A991-5F725F81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5C34BF3-D6DA-4233-B1BC-1D29B76A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D2430BE-090F-46C6-92A8-42FA49A9B4B1}"/>
              </a:ext>
            </a:extLst>
          </p:cNvPr>
          <p:cNvSpPr/>
          <p:nvPr/>
        </p:nvSpPr>
        <p:spPr>
          <a:xfrm>
            <a:off x="2122413" y="6190343"/>
            <a:ext cx="5192787" cy="286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Scenario for Multi-AP operation Type1 (tight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E2E11E3-72EB-487F-9A53-B618DB829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569" y="3971127"/>
            <a:ext cx="4184838" cy="226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957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for Type2 </a:t>
            </a:r>
            <a:r>
              <a:rPr lang="en-US" altLang="zh-CN" kern="1200" dirty="0"/>
              <a:t>Multi-AP operation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6289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scheduled coordinated transmission scheme and related transmission parameters are exchanged.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After successful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If obtaining the TXOP  any AP (AP1 or AP2) initiate the frame exchanges with the R-TWT member STA by the scheduled coordinated transmission scheme during R-TWT SPs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133485" y="6196310"/>
            <a:ext cx="4381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Multi-AP operation Type2 (tight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721840D-3D75-44D9-BB19-A1C5412F7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02692"/>
            <a:ext cx="7772400" cy="296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73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dirty="0"/>
              <a:t>Multi-AP coordination/operation is suggested to provide higher reliability for delivering low latency traffic including enhanced medium access protection for reserved resource during scheduled time across different co-channel BSSs.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dirty="0"/>
              <a:t>Two types of multi-AP coordination/operation for LL traffic delivery can be considered based on different levels of requirements for interoperation among APs</a:t>
            </a:r>
          </a:p>
          <a:p>
            <a:pPr indent="0" algn="just">
              <a:buNone/>
            </a:pPr>
            <a:r>
              <a:rPr lang="en-US" altLang="zh-CN" sz="1600" kern="1200" dirty="0"/>
              <a:t>(1) Type1 Multi-AP coordination/operation 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TX. Power constraints and acceptable RSSI for related STAs are negotiated among APs for SP scheduling.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The coordinated AP takes actions to </a:t>
            </a:r>
            <a:r>
              <a:rPr lang="en-US" altLang="zh-CN" sz="1600" b="0" kern="1200" dirty="0">
                <a:solidFill>
                  <a:srgbClr val="FF0000"/>
                </a:solidFill>
              </a:rPr>
              <a:t>protect </a:t>
            </a:r>
            <a:r>
              <a:rPr lang="en-US" altLang="zh-CN" sz="1600" b="0" kern="1200" dirty="0"/>
              <a:t>the frame exchange during the scheduled SPs in BSS of the coordinating AP  (such as transmission with limited TX. power)</a:t>
            </a:r>
          </a:p>
          <a:p>
            <a:pPr indent="0" algn="just">
              <a:buNone/>
            </a:pPr>
            <a:r>
              <a:rPr lang="en-US" altLang="zh-CN" sz="1600" kern="1200" dirty="0"/>
              <a:t>(2) Type2 Multi-AP coordination/operation 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>
                <a:solidFill>
                  <a:srgbClr val="FF0000"/>
                </a:solidFill>
              </a:rPr>
              <a:t>the scheduled coordinated transmission scheme </a:t>
            </a:r>
            <a:r>
              <a:rPr lang="en-US" altLang="zh-CN" sz="1600" b="0" kern="1200" dirty="0"/>
              <a:t>and related transmission parameters are exchanged for SP scheduling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The member STAs exchange frames with APs by the scheduled coordinated transmission scheme during scheduled SPs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endParaRPr lang="zh-CN" altLang="en-US" sz="16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77F87B-FC28-4B47-B6F1-A8FB4DEE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BDEEB-5369-44BD-9D5E-D8240B46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agree that UHR should specify a mode of multi-AP coordination/operation to provide higher reliability for delivering low latency traffic including enhanced medium access protection for reserved resource during scheduled time among co-channel BSSs?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30A22A-ACEB-497A-B087-87B5EE28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DEEF265-5B34-490C-84C1-1323904DA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384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9535</TotalTime>
  <Words>1071</Words>
  <Application>Microsoft Office PowerPoint</Application>
  <PresentationFormat>全屏显示(4:3)</PresentationFormat>
  <Paragraphs>125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802-11-Submission</vt:lpstr>
      <vt:lpstr>Multi-AP Operation for Low Latency Traffic Delivery - Follow up</vt:lpstr>
      <vt:lpstr>Recap</vt:lpstr>
      <vt:lpstr>Requirements for Multi-AP Operation</vt:lpstr>
      <vt:lpstr>Scenario for Type1 Multi-AP operation </vt:lpstr>
      <vt:lpstr>Signaling for Type1 Multi-AP operation </vt:lpstr>
      <vt:lpstr>Scenario for Type2 Multi-AP operation </vt:lpstr>
      <vt:lpstr>Signaling for Type2 Multi-AP operation </vt:lpstr>
      <vt:lpstr>Summary</vt:lpstr>
      <vt:lpstr>Straw Poll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3563</cp:revision>
  <cp:lastPrinted>2014-11-04T15:04:00Z</cp:lastPrinted>
  <dcterms:created xsi:type="dcterms:W3CDTF">2007-04-17T18:10:00Z</dcterms:created>
  <dcterms:modified xsi:type="dcterms:W3CDTF">2022-12-05T10:14:00Z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