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80" r:id="rId5"/>
    <p:sldId id="283" r:id="rId6"/>
    <p:sldId id="284" r:id="rId7"/>
    <p:sldId id="282" r:id="rId8"/>
    <p:sldId id="285" r:id="rId9"/>
    <p:sldId id="269" r:id="rId10"/>
    <p:sldId id="279"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7668" autoAdjust="0"/>
    <p:restoredTop sz="94637" autoAdjust="0"/>
  </p:normalViewPr>
  <p:slideViewPr>
    <p:cSldViewPr>
      <p:cViewPr varScale="1">
        <p:scale>
          <a:sx n="80" d="100"/>
          <a:sy n="80" d="100"/>
        </p:scale>
        <p:origin x="1253"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0" d="100"/>
          <a:sy n="90" d="100"/>
        </p:scale>
        <p:origin x="37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3995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210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9131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31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6133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Stephane Baron,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Stephane Baron,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Stephane Baron,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Stephane Baron,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802.11-22/01883r0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t>Transition </a:t>
            </a:r>
            <a:r>
              <a:rPr lang="fr-FR" dirty="0" err="1"/>
              <a:t>period</a:t>
            </a:r>
            <a:r>
              <a:rPr lang="fr-FR" dirty="0"/>
              <a:t> </a:t>
            </a:r>
            <a:r>
              <a:rPr lang="fr-FR" dirty="0" err="1"/>
              <a:t>during</a:t>
            </a:r>
            <a:r>
              <a:rPr lang="fr-FR" dirty="0"/>
              <a:t> MAC </a:t>
            </a:r>
            <a:r>
              <a:rPr lang="fr-FR" dirty="0" err="1"/>
              <a:t>address</a:t>
            </a:r>
            <a:r>
              <a:rPr lang="fr-FR" dirty="0"/>
              <a:t> change</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sp>
        <p:nvSpPr>
          <p:cNvPr id="6" name="Date Placeholder 3"/>
          <p:cNvSpPr>
            <a:spLocks noGrp="1"/>
          </p:cNvSpPr>
          <p:nvPr>
            <p:ph type="dt" idx="10"/>
          </p:nvPr>
        </p:nvSpPr>
        <p:spPr/>
        <p:txBody>
          <a:bodyPr/>
          <a:lstStyle/>
          <a:p>
            <a:r>
              <a:rPr lang="en-US" dirty="0"/>
              <a:t>November 2022</a:t>
            </a:r>
            <a:endParaRPr lang="en-GB" dirty="0"/>
          </a:p>
        </p:txBody>
      </p:sp>
      <p:sp>
        <p:nvSpPr>
          <p:cNvPr id="7" name="Footer Placeholder 4"/>
          <p:cNvSpPr>
            <a:spLocks noGrp="1"/>
          </p:cNvSpPr>
          <p:nvPr>
            <p:ph type="ftr" idx="11"/>
          </p:nvPr>
        </p:nvSpPr>
        <p:spPr/>
        <p:txBody>
          <a:bodyPr/>
          <a:lstStyle/>
          <a:p>
            <a:r>
              <a:rPr lang="en-GB" dirty="0"/>
              <a:t>Stephane Baron,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10793474"/>
              </p:ext>
            </p:extLst>
          </p:nvPr>
        </p:nvGraphicFramePr>
        <p:xfrm>
          <a:off x="1001713" y="2416175"/>
          <a:ext cx="10125075" cy="2463800"/>
        </p:xfrm>
        <a:graphic>
          <a:graphicData uri="http://schemas.openxmlformats.org/presentationml/2006/ole">
            <mc:AlternateContent xmlns:mc="http://schemas.openxmlformats.org/markup-compatibility/2006">
              <mc:Choice xmlns:v="urn:schemas-microsoft-com:vml" Requires="v">
                <p:oleObj spid="_x0000_s1092" name="Document" r:id="rId4" imgW="10439723" imgH="2546910" progId="Word.Document.8">
                  <p:embed/>
                </p:oleObj>
              </mc:Choice>
              <mc:Fallback>
                <p:oleObj name="Document" r:id="rId4" imgW="10439723" imgH="2546910" progId="Word.Document.8">
                  <p:embed/>
                  <p:pic>
                    <p:nvPicPr>
                      <p:cNvPr id="3075" name="Object 3"/>
                      <p:cNvPicPr>
                        <a:picLocks noChangeAspect="1" noChangeArrowheads="1"/>
                      </p:cNvPicPr>
                      <p:nvPr/>
                    </p:nvPicPr>
                    <p:blipFill>
                      <a:blip r:embed="rId5"/>
                      <a:srcRect/>
                      <a:stretch>
                        <a:fillRect/>
                      </a:stretch>
                    </p:blipFill>
                    <p:spPr bwMode="auto">
                      <a:xfrm>
                        <a:off x="1001713" y="2416175"/>
                        <a:ext cx="10125075" cy="24638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2022</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20200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support using a BSR based mechanism to determine the end of the transition period as described in slide 6 ?</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83174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820399" cy="4113213"/>
          </a:xfrm>
        </p:spPr>
        <p:txBody>
          <a:bodyPr/>
          <a:lstStyle/>
          <a:p>
            <a:r>
              <a:rPr lang="en-GB" dirty="0"/>
              <a:t>[1] IEEE 802.11-21/1848r16 : </a:t>
            </a:r>
            <a:r>
              <a:rPr lang="fr-FR" dirty="0" err="1"/>
              <a:t>Requirements</a:t>
            </a:r>
            <a:r>
              <a:rPr lang="fr-FR" dirty="0"/>
              <a:t> Document</a:t>
            </a:r>
          </a:p>
          <a:p>
            <a:r>
              <a:rPr lang="fr-FR" dirty="0"/>
              <a:t>[2] </a:t>
            </a:r>
            <a:r>
              <a:rPr lang="en-GB" dirty="0"/>
              <a:t>IEEE 802.11-22/0114r3 : </a:t>
            </a:r>
            <a:r>
              <a:rPr lang="fr-FR" dirty="0" err="1"/>
              <a:t>Enhanced</a:t>
            </a:r>
            <a:r>
              <a:rPr lang="fr-FR" dirty="0"/>
              <a:t> </a:t>
            </a:r>
            <a:r>
              <a:rPr lang="fr-FR" dirty="0" err="1"/>
              <a:t>Randomized</a:t>
            </a:r>
            <a:r>
              <a:rPr lang="fr-FR" dirty="0"/>
              <a:t> and </a:t>
            </a:r>
            <a:r>
              <a:rPr lang="fr-FR" dirty="0" err="1"/>
              <a:t>Changing</a:t>
            </a:r>
            <a:r>
              <a:rPr lang="fr-FR" dirty="0"/>
              <a:t> MAC </a:t>
            </a:r>
            <a:r>
              <a:rPr lang="fr-FR" dirty="0" err="1"/>
              <a:t>address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676400"/>
            <a:ext cx="10361084" cy="4675188"/>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Current contribution describes the mechanism to put in place in order to proceed to a MAC address change while associated without breaking the ongoing communications.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Previous contribution [2] described a mechanism </a:t>
            </a:r>
            <a:r>
              <a:rPr lang="en-US" dirty="0"/>
              <a:t>to allow a seamless change of the MAC address of a non-AP STA while associated to an AP, both the current and the new MAC addresses need to be valid during the same period of time called transition period.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Current contribution </a:t>
            </a:r>
            <a:r>
              <a:rPr lang="en-GB" dirty="0" err="1"/>
              <a:t>explicits</a:t>
            </a:r>
            <a:r>
              <a:rPr lang="en-GB" dirty="0"/>
              <a:t> mechanisms to handle the transition period by providing rules for data selection and by determining the end of the transition period thanks to the usage of a BSR to indicate quantity of remaining packets addressed with </a:t>
            </a:r>
            <a:r>
              <a:rPr lang="en-GB" dirty="0">
                <a:solidFill>
                  <a:schemeClr val="tx1"/>
                </a:solidFill>
              </a:rPr>
              <a:t>an</a:t>
            </a:r>
            <a:r>
              <a:rPr lang="en-GB" dirty="0"/>
              <a:t> old MAC </a:t>
            </a:r>
            <a:r>
              <a:rPr lang="en-GB" dirty="0">
                <a:solidFill>
                  <a:schemeClr val="tx1"/>
                </a:solidFill>
              </a:rPr>
              <a:t>address</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xfrm>
            <a:off x="914400" y="1752494"/>
            <a:ext cx="10896599" cy="4419705"/>
          </a:xfrm>
          <a:ln/>
        </p:spPr>
        <p:txBody>
          <a:bodyPr/>
          <a:lstStyle/>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11bi requirement document [1] includes requirements (Req 7 and 8) mandating a mechanism for a station to change its MAC address in “</a:t>
            </a:r>
            <a:r>
              <a:rPr lang="en-US" sz="2400" b="0" kern="1200" dirty="0">
                <a:solidFill>
                  <a:srgbClr val="000000"/>
                </a:solidFill>
                <a:effectLst/>
                <a:latin typeface="Times New Roman" panose="02020603050405020304" pitchFamily="18" charset="0"/>
                <a:ea typeface="MS Gothic" panose="020B0609070205080204" pitchFamily="49" charset="-128"/>
              </a:rPr>
              <a:t>State 4 without any loss of connection”</a:t>
            </a:r>
            <a:r>
              <a:rPr lang="en-US" b="0" kern="1200" dirty="0">
                <a:solidFill>
                  <a:schemeClr val="tx1"/>
                </a:solidFill>
                <a:latin typeface="Times New Roman" panose="02020603050405020304" pitchFamily="18" charset="0"/>
                <a:ea typeface="MS Gothic" panose="020B0609070205080204" pitchFamily="49" charset="-128"/>
              </a:rPr>
              <a:t>.</a:t>
            </a:r>
          </a:p>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[2] proposed a mechanism to support such constraint by providing a transition period to change from one MAC address to another one</a:t>
            </a:r>
          </a:p>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This contribution proposes a mechanism for data selection during transition period in which the two MAC addresses are potentially used. </a:t>
            </a:r>
          </a:p>
          <a:p>
            <a:pPr>
              <a:buFont typeface="Times New Roman" pitchFamily="16" charset="0"/>
              <a:buChar char="•"/>
            </a:pPr>
            <a:r>
              <a:rPr lang="en-US" b="0" kern="1200" dirty="0">
                <a:solidFill>
                  <a:schemeClr val="tx1"/>
                </a:solidFill>
                <a:latin typeface="Times New Roman" panose="02020603050405020304" pitchFamily="18" charset="0"/>
                <a:ea typeface="MS Gothic" panose="020B0609070205080204" pitchFamily="49" charset="-128"/>
              </a:rPr>
              <a:t>This contribution proposes a mechanism to determine the end of this transition period based on Buffer Status Report (BSR) exchange.</a:t>
            </a:r>
          </a:p>
          <a:p>
            <a:pPr>
              <a:buFont typeface="Times New Roman" pitchFamily="16" charset="0"/>
              <a:buChar char="•"/>
            </a:pP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11bi requirement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2022</a:t>
            </a:r>
            <a:endParaRPr lang="en-GB" dirty="0"/>
          </a:p>
        </p:txBody>
      </p:sp>
      <p:graphicFrame>
        <p:nvGraphicFramePr>
          <p:cNvPr id="3" name="Table 2">
            <a:extLst>
              <a:ext uri="{FF2B5EF4-FFF2-40B4-BE49-F238E27FC236}">
                <a16:creationId xmlns:a16="http://schemas.microsoft.com/office/drawing/2014/main" id="{1EC63569-40C6-4442-BE70-5051E1BF80A4}"/>
              </a:ext>
            </a:extLst>
          </p:cNvPr>
          <p:cNvGraphicFramePr>
            <a:graphicFrameLocks noGrp="1"/>
          </p:cNvGraphicFramePr>
          <p:nvPr>
            <p:extLst>
              <p:ext uri="{D42A27DB-BD31-4B8C-83A1-F6EECF244321}">
                <p14:modId xmlns:p14="http://schemas.microsoft.com/office/powerpoint/2010/main" val="2072575597"/>
              </p:ext>
            </p:extLst>
          </p:nvPr>
        </p:nvGraphicFramePr>
        <p:xfrm>
          <a:off x="2286000" y="1839310"/>
          <a:ext cx="6479939" cy="4113212"/>
        </p:xfrm>
        <a:graphic>
          <a:graphicData uri="http://schemas.openxmlformats.org/drawingml/2006/table">
            <a:tbl>
              <a:tblPr firstRow="1" firstCol="1" bandRow="1"/>
              <a:tblGrid>
                <a:gridCol w="525326">
                  <a:extLst>
                    <a:ext uri="{9D8B030D-6E8A-4147-A177-3AD203B41FA5}">
                      <a16:colId xmlns:a16="http://schemas.microsoft.com/office/drawing/2014/main" val="3240150262"/>
                    </a:ext>
                  </a:extLst>
                </a:gridCol>
                <a:gridCol w="3138785">
                  <a:extLst>
                    <a:ext uri="{9D8B030D-6E8A-4147-A177-3AD203B41FA5}">
                      <a16:colId xmlns:a16="http://schemas.microsoft.com/office/drawing/2014/main" val="1319244863"/>
                    </a:ext>
                  </a:extLst>
                </a:gridCol>
                <a:gridCol w="786602">
                  <a:extLst>
                    <a:ext uri="{9D8B030D-6E8A-4147-A177-3AD203B41FA5}">
                      <a16:colId xmlns:a16="http://schemas.microsoft.com/office/drawing/2014/main" val="1156218117"/>
                    </a:ext>
                  </a:extLst>
                </a:gridCol>
                <a:gridCol w="808086">
                  <a:extLst>
                    <a:ext uri="{9D8B030D-6E8A-4147-A177-3AD203B41FA5}">
                      <a16:colId xmlns:a16="http://schemas.microsoft.com/office/drawing/2014/main" val="2236810261"/>
                    </a:ext>
                  </a:extLst>
                </a:gridCol>
                <a:gridCol w="1221140">
                  <a:extLst>
                    <a:ext uri="{9D8B030D-6E8A-4147-A177-3AD203B41FA5}">
                      <a16:colId xmlns:a16="http://schemas.microsoft.com/office/drawing/2014/main" val="3901240712"/>
                    </a:ext>
                  </a:extLst>
                </a:gridCol>
              </a:tblGrid>
              <a:tr h="2056606">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7</a:t>
                      </a:r>
                      <a:endParaRPr lang="fr-FR" sz="900" dirty="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900" b="1" kern="1200" dirty="0">
                          <a:solidFill>
                            <a:srgbClr val="000000"/>
                          </a:solidFill>
                          <a:effectLst/>
                          <a:latin typeface="Times New Roman" panose="02020603050405020304" pitchFamily="18" charset="0"/>
                          <a:ea typeface="MS Gothic" panose="020B0609070205080204" pitchFamily="49" charset="-128"/>
                        </a:rPr>
                        <a:t>changing</a:t>
                      </a:r>
                      <a:r>
                        <a:rPr lang="en-US" sz="900" kern="1200" dirty="0">
                          <a:solidFill>
                            <a:srgbClr val="000000"/>
                          </a:solidFill>
                          <a:effectLst/>
                          <a:latin typeface="Times New Roman" panose="02020603050405020304" pitchFamily="18" charset="0"/>
                          <a:ea typeface="MS Gothic" panose="020B0609070205080204" pitchFamily="49" charset="-128"/>
                        </a:rPr>
                        <a:t> </a:t>
                      </a:r>
                      <a:r>
                        <a:rPr lang="en-US" sz="9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9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fr-FR" sz="900" dirty="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a:solidFill>
                            <a:srgbClr val="000000"/>
                          </a:solidFill>
                          <a:effectLst/>
                          <a:latin typeface="Times New Roman" panose="02020603050405020304" pitchFamily="18" charset="0"/>
                          <a:ea typeface="Times New Roman" panose="02020603050405020304" pitchFamily="18" charset="0"/>
                        </a:rPr>
                        <a:t>I3</a:t>
                      </a:r>
                      <a:endParaRPr lang="fr-FR" sz="90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a:solidFill>
                            <a:srgbClr val="000000"/>
                          </a:solidFill>
                          <a:effectLst/>
                          <a:latin typeface="Times New Roman" panose="02020603050405020304" pitchFamily="18" charset="0"/>
                          <a:ea typeface="Times New Roman" panose="02020603050405020304" pitchFamily="18" charset="0"/>
                        </a:rPr>
                        <a:t>Approved</a:t>
                      </a:r>
                      <a:endParaRPr lang="fr-FR" sz="90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Proposed - 22/107r2</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 (9 March 2022)</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 </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b="1" dirty="0">
                          <a:solidFill>
                            <a:srgbClr val="000000"/>
                          </a:solidFill>
                          <a:effectLst/>
                          <a:latin typeface="Times New Roman" panose="02020603050405020304" pitchFamily="18" charset="0"/>
                          <a:ea typeface="Times New Roman" panose="02020603050405020304" pitchFamily="18" charset="0"/>
                        </a:rPr>
                        <a:t>Approved</a:t>
                      </a:r>
                      <a:r>
                        <a:rPr lang="en-US" sz="900" dirty="0">
                          <a:solidFill>
                            <a:srgbClr val="000000"/>
                          </a:solidFill>
                          <a:effectLst/>
                          <a:latin typeface="Times New Roman" panose="02020603050405020304" pitchFamily="18" charset="0"/>
                          <a:ea typeface="Times New Roman" panose="02020603050405020304" pitchFamily="18" charset="0"/>
                        </a:rPr>
                        <a:t> (Motion #13, 13 November 2022)</a:t>
                      </a:r>
                      <a:endParaRPr lang="fr-FR" sz="900" dirty="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0361220"/>
                  </a:ext>
                </a:extLst>
              </a:tr>
              <a:tr h="2056606">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a:solidFill>
                            <a:srgbClr val="000000"/>
                          </a:solidFill>
                          <a:effectLst/>
                          <a:latin typeface="Times New Roman" panose="02020603050405020304" pitchFamily="18" charset="0"/>
                          <a:ea typeface="Times New Roman" panose="02020603050405020304" pitchFamily="18" charset="0"/>
                        </a:rPr>
                        <a:t>8</a:t>
                      </a:r>
                      <a:endParaRPr lang="fr-FR" sz="90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strike="sngStrike"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900" b="1" strike="sngStrike"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900" strike="sngStrike"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fr-FR" sz="900">
                        <a:solidFill>
                          <a:srgbClr val="000000"/>
                        </a:solidFill>
                        <a:effectLst/>
                        <a:latin typeface="Times New Roman" panose="02020603050405020304" pitchFamily="18" charset="0"/>
                        <a:ea typeface="Times New Roman" panose="02020603050405020304" pitchFamily="18" charset="0"/>
                      </a:endParaRPr>
                    </a:p>
                    <a:p>
                      <a:pPr algn="just">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kern="1200">
                          <a:solidFill>
                            <a:srgbClr val="000000"/>
                          </a:solidFill>
                          <a:effectLst/>
                          <a:latin typeface="Times New Roman" panose="02020603050405020304" pitchFamily="18" charset="0"/>
                          <a:ea typeface="MS Gothic" panose="020B0609070205080204" pitchFamily="49" charset="-128"/>
                        </a:rPr>
                        <a:t>Edited to: 11bi shall define a mechanism for a CPE AP to initiate </a:t>
                      </a:r>
                      <a:r>
                        <a:rPr lang="en-US" sz="900" b="1" kern="120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9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endParaRPr lang="fr-FR" sz="90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kern="1200">
                          <a:solidFill>
                            <a:srgbClr val="000000"/>
                          </a:solidFill>
                          <a:effectLst/>
                          <a:latin typeface="Calibri" panose="020F0502020204030204" pitchFamily="34" charset="0"/>
                          <a:ea typeface="DengXian" panose="02010600030101010101" pitchFamily="2" charset="-122"/>
                          <a:cs typeface="Times New Roman" panose="02020603050405020304" pitchFamily="18" charset="0"/>
                        </a:rPr>
                        <a:t> </a:t>
                      </a:r>
                      <a:endParaRPr lang="fr-FR" sz="90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a:solidFill>
                            <a:srgbClr val="000000"/>
                          </a:solidFill>
                          <a:effectLst/>
                          <a:latin typeface="Times New Roman" panose="02020603050405020304" pitchFamily="18" charset="0"/>
                          <a:ea typeface="Times New Roman" panose="02020603050405020304" pitchFamily="18" charset="0"/>
                        </a:rPr>
                        <a:t>I3</a:t>
                      </a:r>
                      <a:endParaRPr lang="fr-FR" sz="90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a:solidFill>
                            <a:srgbClr val="000000"/>
                          </a:solidFill>
                          <a:effectLst/>
                          <a:latin typeface="Times New Roman" panose="02020603050405020304" pitchFamily="18" charset="0"/>
                          <a:ea typeface="Times New Roman" panose="02020603050405020304" pitchFamily="18" charset="0"/>
                        </a:rPr>
                        <a:t>Approved</a:t>
                      </a:r>
                      <a:endParaRPr lang="fr-FR" sz="90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Proposed - 22/107r2</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 (9 March 2022)</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dirty="0">
                          <a:solidFill>
                            <a:srgbClr val="000000"/>
                          </a:solidFill>
                          <a:effectLst/>
                          <a:latin typeface="Times New Roman" panose="02020603050405020304" pitchFamily="18" charset="0"/>
                          <a:ea typeface="Times New Roman" panose="02020603050405020304" pitchFamily="18" charset="0"/>
                        </a:rPr>
                        <a:t> </a:t>
                      </a:r>
                      <a:endParaRPr lang="fr-FR" sz="900" dirty="0">
                        <a:solidFill>
                          <a:srgbClr val="000000"/>
                        </a:solidFill>
                        <a:effectLst/>
                        <a:latin typeface="Times New Roman" panose="02020603050405020304" pitchFamily="18" charset="0"/>
                        <a:ea typeface="Times New Roman" panose="02020603050405020304" pitchFamily="18" charset="0"/>
                      </a:endParaRPr>
                    </a:p>
                    <a:p>
                      <a:pPr algn="just">
                        <a:lnSpc>
                          <a:spcPts val="1200"/>
                        </a:lnSpc>
                        <a:spcBef>
                          <a:spcPts val="1200"/>
                        </a:spcBef>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900" b="1" dirty="0">
                          <a:solidFill>
                            <a:srgbClr val="000000"/>
                          </a:solidFill>
                          <a:effectLst/>
                          <a:latin typeface="Times New Roman" panose="02020603050405020304" pitchFamily="18" charset="0"/>
                          <a:ea typeface="Times New Roman" panose="02020603050405020304" pitchFamily="18" charset="0"/>
                        </a:rPr>
                        <a:t>Approved</a:t>
                      </a:r>
                      <a:r>
                        <a:rPr lang="en-US" sz="900" dirty="0">
                          <a:solidFill>
                            <a:srgbClr val="000000"/>
                          </a:solidFill>
                          <a:effectLst/>
                          <a:latin typeface="Times New Roman" panose="02020603050405020304" pitchFamily="18" charset="0"/>
                          <a:ea typeface="Times New Roman" panose="02020603050405020304" pitchFamily="18" charset="0"/>
                        </a:rPr>
                        <a:t> (Motion #13, 13 November 2022)</a:t>
                      </a:r>
                      <a:endParaRPr lang="fr-FR" sz="900" dirty="0">
                        <a:solidFill>
                          <a:srgbClr val="000000"/>
                        </a:solidFill>
                        <a:effectLst/>
                        <a:latin typeface="Times New Roman" panose="02020603050405020304" pitchFamily="18" charset="0"/>
                        <a:ea typeface="Times New Roman" panose="02020603050405020304" pitchFamily="18" charset="0"/>
                      </a:endParaRPr>
                    </a:p>
                  </a:txBody>
                  <a:tcPr marL="61698" marR="61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331761"/>
                  </a:ext>
                </a:extLst>
              </a:tr>
            </a:tbl>
          </a:graphicData>
        </a:graphic>
      </p:graphicFrame>
    </p:spTree>
    <p:extLst>
      <p:ext uri="{BB962C8B-B14F-4D97-AF65-F5344CB8AC3E}">
        <p14:creationId xmlns:p14="http://schemas.microsoft.com/office/powerpoint/2010/main" val="2917376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dirty="0">
                <a:solidFill>
                  <a:schemeClr val="tx1"/>
                </a:solidFill>
              </a:rPr>
              <a:t>November 2022</a:t>
            </a:r>
            <a:endParaRPr lang="en-GB" dirty="0">
              <a:solidFill>
                <a:schemeClr val="tx1"/>
              </a:solidFill>
            </a:endParaRPr>
          </a:p>
        </p:txBody>
      </p:sp>
      <p:sp>
        <p:nvSpPr>
          <p:cNvPr id="158" name="Title 1">
            <a:extLst>
              <a:ext uri="{FF2B5EF4-FFF2-40B4-BE49-F238E27FC236}">
                <a16:creationId xmlns:a16="http://schemas.microsoft.com/office/drawing/2014/main" id="{8521FA8F-ABCA-4236-9158-C6D4D4F7D5D0}"/>
              </a:ext>
            </a:extLst>
          </p:cNvPr>
          <p:cNvSpPr>
            <a:spLocks noGrp="1"/>
          </p:cNvSpPr>
          <p:nvPr>
            <p:ph type="title"/>
          </p:nvPr>
        </p:nvSpPr>
        <p:spPr>
          <a:xfrm>
            <a:off x="920749" y="342899"/>
            <a:ext cx="10361084" cy="1065213"/>
          </a:xfrm>
        </p:spPr>
        <p:txBody>
          <a:bodyPr/>
          <a:lstStyle/>
          <a:p>
            <a:r>
              <a:rPr lang="en-GB" dirty="0"/>
              <a:t>Main principle [2]</a:t>
            </a:r>
          </a:p>
        </p:txBody>
      </p:sp>
      <p:sp>
        <p:nvSpPr>
          <p:cNvPr id="159" name="Rectangle 158">
            <a:extLst>
              <a:ext uri="{FF2B5EF4-FFF2-40B4-BE49-F238E27FC236}">
                <a16:creationId xmlns:a16="http://schemas.microsoft.com/office/drawing/2014/main" id="{2CB14B70-8298-478D-BAB6-1F9010E1E310}"/>
              </a:ext>
            </a:extLst>
          </p:cNvPr>
          <p:cNvSpPr/>
          <p:nvPr/>
        </p:nvSpPr>
        <p:spPr>
          <a:xfrm>
            <a:off x="2207395" y="1538546"/>
            <a:ext cx="1903085" cy="461665"/>
          </a:xfrm>
          <a:prstGeom prst="rect">
            <a:avLst/>
          </a:prstGeom>
        </p:spPr>
        <p:txBody>
          <a:bodyPr wrap="none">
            <a:spAutoFit/>
          </a:bodyPr>
          <a:lstStyle/>
          <a:p>
            <a:pPr lvl="0" eaLnBrk="1" hangingPunct="1">
              <a:spcBef>
                <a:spcPts val="600"/>
              </a:spcBef>
            </a:pPr>
            <a:r>
              <a:rPr lang="en-GB" b="1" kern="0" dirty="0">
                <a:solidFill>
                  <a:srgbClr val="000000"/>
                </a:solidFill>
                <a:latin typeface="Times New Roman"/>
                <a:ea typeface="MS Gothic"/>
              </a:rPr>
              <a:t>AP Initiation</a:t>
            </a:r>
          </a:p>
        </p:txBody>
      </p:sp>
      <p:sp>
        <p:nvSpPr>
          <p:cNvPr id="164" name="Rectangle 163">
            <a:extLst>
              <a:ext uri="{FF2B5EF4-FFF2-40B4-BE49-F238E27FC236}">
                <a16:creationId xmlns:a16="http://schemas.microsoft.com/office/drawing/2014/main" id="{E81E26E0-73D2-4EBF-AC3A-4C5BE54D1518}"/>
              </a:ext>
            </a:extLst>
          </p:cNvPr>
          <p:cNvSpPr/>
          <p:nvPr/>
        </p:nvSpPr>
        <p:spPr>
          <a:xfrm>
            <a:off x="7474845" y="1474536"/>
            <a:ext cx="2553904" cy="461665"/>
          </a:xfrm>
          <a:prstGeom prst="rect">
            <a:avLst/>
          </a:prstGeom>
        </p:spPr>
        <p:txBody>
          <a:bodyPr wrap="none">
            <a:spAutoFit/>
          </a:bodyPr>
          <a:lstStyle/>
          <a:p>
            <a:pPr lvl="0" eaLnBrk="1" hangingPunct="1">
              <a:spcBef>
                <a:spcPts val="600"/>
              </a:spcBef>
            </a:pPr>
            <a:r>
              <a:rPr lang="en-GB" b="1" kern="0" dirty="0">
                <a:solidFill>
                  <a:srgbClr val="000000"/>
                </a:solidFill>
                <a:latin typeface="Times New Roman"/>
                <a:ea typeface="MS Gothic"/>
              </a:rPr>
              <a:t>Non-AP Initiation</a:t>
            </a:r>
          </a:p>
        </p:txBody>
      </p:sp>
      <p:pic>
        <p:nvPicPr>
          <p:cNvPr id="170" name="Picture 169">
            <a:extLst>
              <a:ext uri="{FF2B5EF4-FFF2-40B4-BE49-F238E27FC236}">
                <a16:creationId xmlns:a16="http://schemas.microsoft.com/office/drawing/2014/main" id="{67D61C41-43B1-4EAA-9352-B25F8F26ED47}"/>
              </a:ext>
            </a:extLst>
          </p:cNvPr>
          <p:cNvPicPr>
            <a:picLocks noChangeAspect="1"/>
          </p:cNvPicPr>
          <p:nvPr/>
        </p:nvPicPr>
        <p:blipFill>
          <a:blip r:embed="rId3"/>
          <a:stretch>
            <a:fillRect/>
          </a:stretch>
        </p:blipFill>
        <p:spPr>
          <a:xfrm>
            <a:off x="962215" y="2209800"/>
            <a:ext cx="5161007" cy="3198972"/>
          </a:xfrm>
          <a:prstGeom prst="rect">
            <a:avLst/>
          </a:prstGeom>
        </p:spPr>
      </p:pic>
      <p:pic>
        <p:nvPicPr>
          <p:cNvPr id="173" name="Picture 172">
            <a:extLst>
              <a:ext uri="{FF2B5EF4-FFF2-40B4-BE49-F238E27FC236}">
                <a16:creationId xmlns:a16="http://schemas.microsoft.com/office/drawing/2014/main" id="{1301616A-ABB6-42D2-808D-A25F3AEDF982}"/>
              </a:ext>
            </a:extLst>
          </p:cNvPr>
          <p:cNvPicPr>
            <a:picLocks noChangeAspect="1"/>
          </p:cNvPicPr>
          <p:nvPr/>
        </p:nvPicPr>
        <p:blipFill>
          <a:blip r:embed="rId4"/>
          <a:stretch>
            <a:fillRect/>
          </a:stretch>
        </p:blipFill>
        <p:spPr>
          <a:xfrm>
            <a:off x="6877052" y="2209800"/>
            <a:ext cx="4398433" cy="3189663"/>
          </a:xfrm>
          <a:prstGeom prst="rect">
            <a:avLst/>
          </a:prstGeom>
        </p:spPr>
      </p:pic>
      <p:sp>
        <p:nvSpPr>
          <p:cNvPr id="174" name="TextBox 173">
            <a:extLst>
              <a:ext uri="{FF2B5EF4-FFF2-40B4-BE49-F238E27FC236}">
                <a16:creationId xmlns:a16="http://schemas.microsoft.com/office/drawing/2014/main" id="{A182E5CC-47AB-4966-9558-94296B763D95}"/>
              </a:ext>
            </a:extLst>
          </p:cNvPr>
          <p:cNvSpPr txBox="1"/>
          <p:nvPr/>
        </p:nvSpPr>
        <p:spPr>
          <a:xfrm>
            <a:off x="1905000" y="5729961"/>
            <a:ext cx="9144000" cy="461665"/>
          </a:xfrm>
          <a:prstGeom prst="rect">
            <a:avLst/>
          </a:prstGeom>
          <a:noFill/>
        </p:spPr>
        <p:txBody>
          <a:bodyPr wrap="square">
            <a:spAutoFit/>
          </a:bodyPr>
          <a:lstStyle/>
          <a:p>
            <a:r>
              <a:rPr lang="pt-BR" dirty="0">
                <a:solidFill>
                  <a:schemeClr val="tx1"/>
                </a:solidFill>
              </a:rPr>
              <a:t>@MAC (n+1) = PRF-128/46( ERCM Key, “ERCM”,  @MAC (n) , 128)</a:t>
            </a:r>
          </a:p>
        </p:txBody>
      </p:sp>
      <p:sp>
        <p:nvSpPr>
          <p:cNvPr id="10" name="TextBox 9">
            <a:extLst>
              <a:ext uri="{FF2B5EF4-FFF2-40B4-BE49-F238E27FC236}">
                <a16:creationId xmlns:a16="http://schemas.microsoft.com/office/drawing/2014/main" id="{33CD5315-372B-4B5F-95D1-33F51329F1E7}"/>
              </a:ext>
            </a:extLst>
          </p:cNvPr>
          <p:cNvSpPr txBox="1"/>
          <p:nvPr/>
        </p:nvSpPr>
        <p:spPr>
          <a:xfrm>
            <a:off x="381000" y="3904251"/>
            <a:ext cx="962215" cy="261610"/>
          </a:xfrm>
          <a:prstGeom prst="rect">
            <a:avLst/>
          </a:prstGeom>
          <a:noFill/>
        </p:spPr>
        <p:txBody>
          <a:bodyPr wrap="square">
            <a:spAutoFit/>
          </a:bodyPr>
          <a:lstStyle/>
          <a:p>
            <a:r>
              <a:rPr lang="pt-BR" sz="1050" dirty="0">
                <a:solidFill>
                  <a:schemeClr val="tx1"/>
                </a:solidFill>
              </a:rPr>
              <a:t>@MAC (n) </a:t>
            </a:r>
            <a:endParaRPr lang="en-GB" sz="1050" dirty="0">
              <a:solidFill>
                <a:schemeClr val="tx1"/>
              </a:solidFill>
            </a:endParaRPr>
          </a:p>
        </p:txBody>
      </p:sp>
      <p:sp>
        <p:nvSpPr>
          <p:cNvPr id="11" name="TextBox 10">
            <a:extLst>
              <a:ext uri="{FF2B5EF4-FFF2-40B4-BE49-F238E27FC236}">
                <a16:creationId xmlns:a16="http://schemas.microsoft.com/office/drawing/2014/main" id="{3D1D7C48-E25C-415F-8F3B-1F53517D1FAA}"/>
              </a:ext>
            </a:extLst>
          </p:cNvPr>
          <p:cNvSpPr txBox="1"/>
          <p:nvPr/>
        </p:nvSpPr>
        <p:spPr>
          <a:xfrm>
            <a:off x="311176" y="5181433"/>
            <a:ext cx="962215" cy="261610"/>
          </a:xfrm>
          <a:prstGeom prst="rect">
            <a:avLst/>
          </a:prstGeom>
          <a:noFill/>
        </p:spPr>
        <p:txBody>
          <a:bodyPr wrap="square">
            <a:spAutoFit/>
          </a:bodyPr>
          <a:lstStyle/>
          <a:p>
            <a:r>
              <a:rPr lang="pt-BR" sz="1050" dirty="0">
                <a:solidFill>
                  <a:schemeClr val="tx1"/>
                </a:solidFill>
              </a:rPr>
              <a:t>@MAC (n+1) </a:t>
            </a:r>
            <a:endParaRPr lang="en-GB" sz="1050" dirty="0">
              <a:solidFill>
                <a:schemeClr val="tx1"/>
              </a:solidFill>
            </a:endParaRPr>
          </a:p>
        </p:txBody>
      </p:sp>
      <p:cxnSp>
        <p:nvCxnSpPr>
          <p:cNvPr id="7" name="Straight Connector 6">
            <a:extLst>
              <a:ext uri="{FF2B5EF4-FFF2-40B4-BE49-F238E27FC236}">
                <a16:creationId xmlns:a16="http://schemas.microsoft.com/office/drawing/2014/main" id="{43CEC040-BA31-4C89-AE38-4028B3CF1BA9}"/>
              </a:ext>
            </a:extLst>
          </p:cNvPr>
          <p:cNvCxnSpPr/>
          <p:nvPr/>
        </p:nvCxnSpPr>
        <p:spPr bwMode="auto">
          <a:xfrm flipH="1">
            <a:off x="381000" y="4299366"/>
            <a:ext cx="886015"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8B4ACFB1-5646-44CC-9839-033E77C91AF4}"/>
              </a:ext>
            </a:extLst>
          </p:cNvPr>
          <p:cNvCxnSpPr/>
          <p:nvPr/>
        </p:nvCxnSpPr>
        <p:spPr bwMode="auto">
          <a:xfrm flipH="1">
            <a:off x="324623" y="5029200"/>
            <a:ext cx="886015"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 name="TextBox 16">
            <a:extLst>
              <a:ext uri="{FF2B5EF4-FFF2-40B4-BE49-F238E27FC236}">
                <a16:creationId xmlns:a16="http://schemas.microsoft.com/office/drawing/2014/main" id="{C282AC03-AE02-4206-B65E-CA738AAF97BF}"/>
              </a:ext>
            </a:extLst>
          </p:cNvPr>
          <p:cNvSpPr txBox="1"/>
          <p:nvPr/>
        </p:nvSpPr>
        <p:spPr>
          <a:xfrm>
            <a:off x="324623" y="4410192"/>
            <a:ext cx="962215" cy="577081"/>
          </a:xfrm>
          <a:prstGeom prst="rect">
            <a:avLst/>
          </a:prstGeom>
          <a:noFill/>
        </p:spPr>
        <p:txBody>
          <a:bodyPr wrap="square">
            <a:spAutoFit/>
          </a:bodyPr>
          <a:lstStyle/>
          <a:p>
            <a:pPr algn="ctr"/>
            <a:r>
              <a:rPr lang="pt-BR" sz="1050" dirty="0">
                <a:solidFill>
                  <a:schemeClr val="tx1"/>
                </a:solidFill>
              </a:rPr>
              <a:t>@MAC (n) </a:t>
            </a:r>
          </a:p>
          <a:p>
            <a:pPr algn="ctr"/>
            <a:r>
              <a:rPr lang="pt-BR" sz="1050" dirty="0">
                <a:solidFill>
                  <a:schemeClr val="tx1"/>
                </a:solidFill>
              </a:rPr>
              <a:t>&amp;</a:t>
            </a:r>
          </a:p>
          <a:p>
            <a:pPr algn="ctr"/>
            <a:r>
              <a:rPr lang="pt-BR" sz="1050" dirty="0">
                <a:solidFill>
                  <a:schemeClr val="tx1"/>
                </a:solidFill>
              </a:rPr>
              <a:t>@MAC (n+1) </a:t>
            </a:r>
            <a:endParaRPr lang="en-GB" sz="1050" dirty="0">
              <a:solidFill>
                <a:schemeClr val="tx1"/>
              </a:solidFill>
            </a:endParaRPr>
          </a:p>
        </p:txBody>
      </p:sp>
      <p:sp>
        <p:nvSpPr>
          <p:cNvPr id="19" name="TextBox 18">
            <a:extLst>
              <a:ext uri="{FF2B5EF4-FFF2-40B4-BE49-F238E27FC236}">
                <a16:creationId xmlns:a16="http://schemas.microsoft.com/office/drawing/2014/main" id="{3B21CAC6-FC3A-40EE-95EE-81D1F818BF55}"/>
              </a:ext>
            </a:extLst>
          </p:cNvPr>
          <p:cNvSpPr txBox="1"/>
          <p:nvPr/>
        </p:nvSpPr>
        <p:spPr>
          <a:xfrm>
            <a:off x="6245741" y="3845918"/>
            <a:ext cx="962215" cy="261610"/>
          </a:xfrm>
          <a:prstGeom prst="rect">
            <a:avLst/>
          </a:prstGeom>
          <a:noFill/>
        </p:spPr>
        <p:txBody>
          <a:bodyPr wrap="square">
            <a:spAutoFit/>
          </a:bodyPr>
          <a:lstStyle/>
          <a:p>
            <a:r>
              <a:rPr lang="pt-BR" sz="1050" dirty="0">
                <a:solidFill>
                  <a:schemeClr val="tx1"/>
                </a:solidFill>
              </a:rPr>
              <a:t>@MAC (n) </a:t>
            </a:r>
            <a:endParaRPr lang="en-GB" sz="1050" dirty="0">
              <a:solidFill>
                <a:schemeClr val="tx1"/>
              </a:solidFill>
            </a:endParaRPr>
          </a:p>
        </p:txBody>
      </p:sp>
      <p:sp>
        <p:nvSpPr>
          <p:cNvPr id="20" name="TextBox 19">
            <a:extLst>
              <a:ext uri="{FF2B5EF4-FFF2-40B4-BE49-F238E27FC236}">
                <a16:creationId xmlns:a16="http://schemas.microsoft.com/office/drawing/2014/main" id="{BC30253C-F857-478E-82A9-B859FEEC80E7}"/>
              </a:ext>
            </a:extLst>
          </p:cNvPr>
          <p:cNvSpPr txBox="1"/>
          <p:nvPr/>
        </p:nvSpPr>
        <p:spPr>
          <a:xfrm>
            <a:off x="6223329" y="5137853"/>
            <a:ext cx="962215" cy="261610"/>
          </a:xfrm>
          <a:prstGeom prst="rect">
            <a:avLst/>
          </a:prstGeom>
          <a:noFill/>
        </p:spPr>
        <p:txBody>
          <a:bodyPr wrap="square">
            <a:spAutoFit/>
          </a:bodyPr>
          <a:lstStyle/>
          <a:p>
            <a:r>
              <a:rPr lang="pt-BR" sz="1050" dirty="0">
                <a:solidFill>
                  <a:schemeClr val="tx1"/>
                </a:solidFill>
              </a:rPr>
              <a:t>@MAC (n+1) </a:t>
            </a:r>
            <a:endParaRPr lang="en-GB" sz="1050" dirty="0">
              <a:solidFill>
                <a:schemeClr val="tx1"/>
              </a:solidFill>
            </a:endParaRPr>
          </a:p>
        </p:txBody>
      </p:sp>
      <p:cxnSp>
        <p:nvCxnSpPr>
          <p:cNvPr id="21" name="Straight Connector 20">
            <a:extLst>
              <a:ext uri="{FF2B5EF4-FFF2-40B4-BE49-F238E27FC236}">
                <a16:creationId xmlns:a16="http://schemas.microsoft.com/office/drawing/2014/main" id="{F1F4463C-35DE-4293-B2CE-323D65ACAA24}"/>
              </a:ext>
            </a:extLst>
          </p:cNvPr>
          <p:cNvCxnSpPr/>
          <p:nvPr/>
        </p:nvCxnSpPr>
        <p:spPr bwMode="auto">
          <a:xfrm flipH="1">
            <a:off x="6293153" y="4292595"/>
            <a:ext cx="886015"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 name="Straight Connector 21">
            <a:extLst>
              <a:ext uri="{FF2B5EF4-FFF2-40B4-BE49-F238E27FC236}">
                <a16:creationId xmlns:a16="http://schemas.microsoft.com/office/drawing/2014/main" id="{0E820EF5-CD16-4579-9F37-2E86F27B7663}"/>
              </a:ext>
            </a:extLst>
          </p:cNvPr>
          <p:cNvCxnSpPr/>
          <p:nvPr/>
        </p:nvCxnSpPr>
        <p:spPr bwMode="auto">
          <a:xfrm flipH="1">
            <a:off x="6293152" y="5029200"/>
            <a:ext cx="886015"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5" name="TextBox 24">
            <a:extLst>
              <a:ext uri="{FF2B5EF4-FFF2-40B4-BE49-F238E27FC236}">
                <a16:creationId xmlns:a16="http://schemas.microsoft.com/office/drawing/2014/main" id="{B90506DD-3AAE-45B4-8C7E-BD438CC9C543}"/>
              </a:ext>
            </a:extLst>
          </p:cNvPr>
          <p:cNvSpPr txBox="1"/>
          <p:nvPr/>
        </p:nvSpPr>
        <p:spPr>
          <a:xfrm>
            <a:off x="6198675" y="4319650"/>
            <a:ext cx="962215" cy="577081"/>
          </a:xfrm>
          <a:prstGeom prst="rect">
            <a:avLst/>
          </a:prstGeom>
          <a:noFill/>
        </p:spPr>
        <p:txBody>
          <a:bodyPr wrap="square">
            <a:spAutoFit/>
          </a:bodyPr>
          <a:lstStyle/>
          <a:p>
            <a:pPr algn="ctr"/>
            <a:r>
              <a:rPr lang="pt-BR" sz="1050" dirty="0">
                <a:solidFill>
                  <a:schemeClr val="tx1"/>
                </a:solidFill>
              </a:rPr>
              <a:t>@MAC (n) </a:t>
            </a:r>
          </a:p>
          <a:p>
            <a:pPr algn="ctr"/>
            <a:r>
              <a:rPr lang="pt-BR" sz="1050" dirty="0">
                <a:solidFill>
                  <a:schemeClr val="tx1"/>
                </a:solidFill>
              </a:rPr>
              <a:t>&amp;</a:t>
            </a:r>
          </a:p>
          <a:p>
            <a:pPr algn="ctr"/>
            <a:r>
              <a:rPr lang="pt-BR" sz="1050" dirty="0">
                <a:solidFill>
                  <a:schemeClr val="tx1"/>
                </a:solidFill>
              </a:rPr>
              <a:t>@MAC (n+1) </a:t>
            </a:r>
            <a:endParaRPr lang="en-GB" sz="1050" dirty="0">
              <a:solidFill>
                <a:schemeClr val="tx1"/>
              </a:solidFill>
            </a:endParaRPr>
          </a:p>
        </p:txBody>
      </p:sp>
    </p:spTree>
    <p:extLst>
      <p:ext uri="{BB962C8B-B14F-4D97-AF65-F5344CB8AC3E}">
        <p14:creationId xmlns:p14="http://schemas.microsoft.com/office/powerpoint/2010/main" val="23159513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p:txBody>
          <a:bodyPr/>
          <a:lstStyle/>
          <a:p>
            <a:r>
              <a:rPr lang="en-GB" dirty="0">
                <a:solidFill>
                  <a:schemeClr val="tx1"/>
                </a:solidFill>
              </a:rPr>
              <a:t>Stephane Baron, Canon</a:t>
            </a:r>
          </a:p>
        </p:txBody>
      </p:sp>
      <p:sp>
        <p:nvSpPr>
          <p:cNvPr id="4" name="Date Placeholder 3"/>
          <p:cNvSpPr>
            <a:spLocks noGrp="1"/>
          </p:cNvSpPr>
          <p:nvPr>
            <p:ph type="dt" idx="15"/>
          </p:nvPr>
        </p:nvSpPr>
        <p:spPr/>
        <p:txBody>
          <a:bodyPr/>
          <a:lstStyle/>
          <a:p>
            <a:r>
              <a:rPr lang="en-US" dirty="0">
                <a:solidFill>
                  <a:schemeClr val="tx1"/>
                </a:solidFill>
              </a:rPr>
              <a:t>November 2022</a:t>
            </a:r>
            <a:endParaRPr lang="en-GB" dirty="0">
              <a:solidFill>
                <a:schemeClr val="tx1"/>
              </a:solidFill>
            </a:endParaRPr>
          </a:p>
        </p:txBody>
      </p:sp>
      <p:cxnSp>
        <p:nvCxnSpPr>
          <p:cNvPr id="7" name="Straight Connector 6">
            <a:extLst>
              <a:ext uri="{FF2B5EF4-FFF2-40B4-BE49-F238E27FC236}">
                <a16:creationId xmlns:a16="http://schemas.microsoft.com/office/drawing/2014/main" id="{E3091007-6336-43DA-809E-BE049888E9C7}"/>
              </a:ext>
            </a:extLst>
          </p:cNvPr>
          <p:cNvCxnSpPr>
            <a:cxnSpLocks/>
          </p:cNvCxnSpPr>
          <p:nvPr/>
        </p:nvCxnSpPr>
        <p:spPr>
          <a:xfrm>
            <a:off x="4312706" y="1030271"/>
            <a:ext cx="36764" cy="5264424"/>
          </a:xfrm>
          <a:prstGeom prst="line">
            <a:avLst/>
          </a:prstGeom>
          <a:ln>
            <a:headEnd type="none" w="lg" len="lg"/>
            <a:tailEnd type="stealth" w="lg" len="lg"/>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04BEEF2A-FC95-4961-A47E-D94C6427AAC1}"/>
              </a:ext>
            </a:extLst>
          </p:cNvPr>
          <p:cNvCxnSpPr>
            <a:cxnSpLocks/>
          </p:cNvCxnSpPr>
          <p:nvPr/>
        </p:nvCxnSpPr>
        <p:spPr>
          <a:xfrm>
            <a:off x="6861562" y="1030271"/>
            <a:ext cx="52911" cy="5264424"/>
          </a:xfrm>
          <a:prstGeom prst="line">
            <a:avLst/>
          </a:prstGeom>
          <a:ln>
            <a:headEnd type="none" w="med" len="med"/>
            <a:tailEnd type="stealth" w="lg" len="lg"/>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7D1E4E9-75EF-4301-BA3E-94F957B1C019}"/>
              </a:ext>
            </a:extLst>
          </p:cNvPr>
          <p:cNvSpPr txBox="1"/>
          <p:nvPr/>
        </p:nvSpPr>
        <p:spPr>
          <a:xfrm>
            <a:off x="4018651" y="623731"/>
            <a:ext cx="1059845" cy="496867"/>
          </a:xfrm>
          <a:prstGeom prst="rect">
            <a:avLst/>
          </a:prstGeom>
          <a:noFill/>
        </p:spPr>
        <p:txBody>
          <a:bodyPr wrap="square" rtlCol="0">
            <a:spAutoFit/>
          </a:bodyPr>
          <a:lstStyle/>
          <a:p>
            <a:pPr>
              <a:lnSpc>
                <a:spcPct val="120000"/>
              </a:lnSpc>
              <a:spcBef>
                <a:spcPts val="300"/>
              </a:spcBef>
              <a:buClr>
                <a:schemeClr val="accent1"/>
              </a:buClr>
            </a:pPr>
            <a:r>
              <a:rPr kumimoji="1" lang="en-US" dirty="0">
                <a:solidFill>
                  <a:schemeClr val="tx1"/>
                </a:solidFill>
              </a:rPr>
              <a:t>STA1</a:t>
            </a:r>
          </a:p>
        </p:txBody>
      </p:sp>
      <p:sp>
        <p:nvSpPr>
          <p:cNvPr id="10" name="TextBox 9">
            <a:extLst>
              <a:ext uri="{FF2B5EF4-FFF2-40B4-BE49-F238E27FC236}">
                <a16:creationId xmlns:a16="http://schemas.microsoft.com/office/drawing/2014/main" id="{B3B257BE-E132-4F31-B37A-D0AA7DC6D3A3}"/>
              </a:ext>
            </a:extLst>
          </p:cNvPr>
          <p:cNvSpPr txBox="1"/>
          <p:nvPr/>
        </p:nvSpPr>
        <p:spPr>
          <a:xfrm>
            <a:off x="6624490" y="606425"/>
            <a:ext cx="593503" cy="496867"/>
          </a:xfrm>
          <a:prstGeom prst="rect">
            <a:avLst/>
          </a:prstGeom>
          <a:noFill/>
        </p:spPr>
        <p:txBody>
          <a:bodyPr wrap="square" rtlCol="0">
            <a:spAutoFit/>
          </a:bodyPr>
          <a:lstStyle/>
          <a:p>
            <a:pPr>
              <a:lnSpc>
                <a:spcPct val="120000"/>
              </a:lnSpc>
              <a:spcBef>
                <a:spcPts val="300"/>
              </a:spcBef>
              <a:buClr>
                <a:schemeClr val="accent1"/>
              </a:buClr>
            </a:pPr>
            <a:r>
              <a:rPr kumimoji="1" lang="en-US" dirty="0">
                <a:solidFill>
                  <a:schemeClr val="tx1"/>
                </a:solidFill>
              </a:rPr>
              <a:t>AP</a:t>
            </a:r>
          </a:p>
        </p:txBody>
      </p:sp>
      <p:sp>
        <p:nvSpPr>
          <p:cNvPr id="11" name="Rectangle 10">
            <a:extLst>
              <a:ext uri="{FF2B5EF4-FFF2-40B4-BE49-F238E27FC236}">
                <a16:creationId xmlns:a16="http://schemas.microsoft.com/office/drawing/2014/main" id="{FA1E6673-9588-40BA-A58E-51B1FA2E1724}"/>
              </a:ext>
            </a:extLst>
          </p:cNvPr>
          <p:cNvSpPr/>
          <p:nvPr/>
        </p:nvSpPr>
        <p:spPr>
          <a:xfrm>
            <a:off x="5118967" y="1947309"/>
            <a:ext cx="645048" cy="299184"/>
          </a:xfrm>
          <a:prstGeom prst="rect">
            <a:avLst/>
          </a:prstGeom>
        </p:spPr>
        <p:txBody>
          <a:bodyPr wrap="none">
            <a:spAutoFit/>
          </a:bodyPr>
          <a:lstStyle/>
          <a:p>
            <a:pPr marL="0" lvl="1">
              <a:lnSpc>
                <a:spcPct val="120000"/>
              </a:lnSpc>
              <a:spcBef>
                <a:spcPts val="300"/>
              </a:spcBef>
              <a:buClr>
                <a:schemeClr val="accent1"/>
              </a:buClr>
              <a:defRPr/>
            </a:pPr>
            <a:r>
              <a:rPr lang="en-GB" sz="1200" dirty="0">
                <a:solidFill>
                  <a:schemeClr val="tx1"/>
                </a:solidFill>
                <a:latin typeface="Calibri" panose="020F0502020204030204" pitchFamily="34" charset="0"/>
                <a:cs typeface="Calibri" panose="020F0502020204030204" pitchFamily="34" charset="0"/>
              </a:rPr>
              <a:t>Beacon</a:t>
            </a:r>
            <a:endParaRPr lang="fr-FR" sz="1200" dirty="0">
              <a:solidFill>
                <a:schemeClr val="tx1"/>
              </a:solidFill>
              <a:latin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F92156F7-03E5-4A69-8424-835D3E1FC9A4}"/>
              </a:ext>
            </a:extLst>
          </p:cNvPr>
          <p:cNvSpPr/>
          <p:nvPr/>
        </p:nvSpPr>
        <p:spPr>
          <a:xfrm>
            <a:off x="4829948" y="2260924"/>
            <a:ext cx="1432210" cy="1871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ERCM Change counter=0 </a:t>
            </a:r>
          </a:p>
        </p:txBody>
      </p:sp>
      <p:sp>
        <p:nvSpPr>
          <p:cNvPr id="13" name="Rectangle 12">
            <a:extLst>
              <a:ext uri="{FF2B5EF4-FFF2-40B4-BE49-F238E27FC236}">
                <a16:creationId xmlns:a16="http://schemas.microsoft.com/office/drawing/2014/main" id="{C3E6A1C7-0FD1-4896-87A4-1EFFD9AF1EE8}"/>
              </a:ext>
            </a:extLst>
          </p:cNvPr>
          <p:cNvSpPr/>
          <p:nvPr/>
        </p:nvSpPr>
        <p:spPr>
          <a:xfrm>
            <a:off x="5279103" y="1776822"/>
            <a:ext cx="300082" cy="299184"/>
          </a:xfrm>
          <a:prstGeom prst="rect">
            <a:avLst/>
          </a:prstGeom>
        </p:spPr>
        <p:txBody>
          <a:bodyPr wrap="square">
            <a:spAutoFit/>
          </a:bodyPr>
          <a:lstStyle/>
          <a:p>
            <a:pPr>
              <a:lnSpc>
                <a:spcPct val="120000"/>
              </a:lnSpc>
              <a:spcBef>
                <a:spcPts val="300"/>
              </a:spcBef>
              <a:buClr>
                <a:schemeClr val="accent1"/>
              </a:buClr>
            </a:pPr>
            <a:r>
              <a:rPr lang="en-GB" sz="1200" dirty="0">
                <a:solidFill>
                  <a:schemeClr val="tx1"/>
                </a:solidFill>
                <a:latin typeface="Calibri" panose="020F0502020204030204" pitchFamily="34" charset="0"/>
                <a:cs typeface="Calibri" panose="020F0502020204030204" pitchFamily="34" charset="0"/>
              </a:rPr>
              <a:t>…</a:t>
            </a:r>
            <a:endParaRPr lang="en-US" sz="1200" dirty="0">
              <a:solidFill>
                <a:schemeClr val="tx1"/>
              </a:solidFill>
              <a:latin typeface="Calibri" panose="020F0502020204030204" pitchFamily="34" charset="0"/>
              <a:cs typeface="Calibri" panose="020F0502020204030204" pitchFamily="34" charset="0"/>
            </a:endParaRPr>
          </a:p>
        </p:txBody>
      </p:sp>
      <p:cxnSp>
        <p:nvCxnSpPr>
          <p:cNvPr id="14" name="Straight Arrow Connector 13">
            <a:extLst>
              <a:ext uri="{FF2B5EF4-FFF2-40B4-BE49-F238E27FC236}">
                <a16:creationId xmlns:a16="http://schemas.microsoft.com/office/drawing/2014/main" id="{FF3C4ABD-39E7-489C-BDBD-F630A67BF3EA}"/>
              </a:ext>
            </a:extLst>
          </p:cNvPr>
          <p:cNvCxnSpPr>
            <a:cxnSpLocks/>
          </p:cNvCxnSpPr>
          <p:nvPr/>
        </p:nvCxnSpPr>
        <p:spPr>
          <a:xfrm flipH="1">
            <a:off x="4312706" y="1462319"/>
            <a:ext cx="254568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33AF72FA-81E8-4C3C-B7C8-A3CF6EFAB382}"/>
              </a:ext>
            </a:extLst>
          </p:cNvPr>
          <p:cNvSpPr/>
          <p:nvPr/>
        </p:nvSpPr>
        <p:spPr>
          <a:xfrm>
            <a:off x="5119282" y="1202963"/>
            <a:ext cx="645048" cy="299184"/>
          </a:xfrm>
          <a:prstGeom prst="rect">
            <a:avLst/>
          </a:prstGeom>
        </p:spPr>
        <p:txBody>
          <a:bodyPr wrap="none">
            <a:spAutoFit/>
          </a:bodyPr>
          <a:lstStyle/>
          <a:p>
            <a:pPr marL="0" lvl="1">
              <a:lnSpc>
                <a:spcPct val="120000"/>
              </a:lnSpc>
              <a:spcBef>
                <a:spcPts val="300"/>
              </a:spcBef>
              <a:buClr>
                <a:schemeClr val="accent1"/>
              </a:buClr>
              <a:defRPr/>
            </a:pPr>
            <a:r>
              <a:rPr lang="en-GB" sz="1200" dirty="0">
                <a:solidFill>
                  <a:schemeClr val="tx1"/>
                </a:solidFill>
                <a:latin typeface="Calibri" panose="020F0502020204030204" pitchFamily="34" charset="0"/>
                <a:cs typeface="Calibri" panose="020F0502020204030204" pitchFamily="34" charset="0"/>
              </a:rPr>
              <a:t>Beacon</a:t>
            </a:r>
            <a:endParaRPr lang="fr-FR" sz="1200" dirty="0">
              <a:solidFill>
                <a:schemeClr val="tx1"/>
              </a:solidFill>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6ACBF61A-EF53-418F-9AAE-3292FE3D1502}"/>
              </a:ext>
            </a:extLst>
          </p:cNvPr>
          <p:cNvSpPr/>
          <p:nvPr/>
        </p:nvSpPr>
        <p:spPr>
          <a:xfrm>
            <a:off x="4762053" y="1510001"/>
            <a:ext cx="1589810" cy="2183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ERCM Change counter=k-1 </a:t>
            </a:r>
          </a:p>
        </p:txBody>
      </p:sp>
      <p:sp>
        <p:nvSpPr>
          <p:cNvPr id="18" name="Rectangle 17">
            <a:extLst>
              <a:ext uri="{FF2B5EF4-FFF2-40B4-BE49-F238E27FC236}">
                <a16:creationId xmlns:a16="http://schemas.microsoft.com/office/drawing/2014/main" id="{4057EFF2-A212-49BB-AA78-777AEE18DDD8}"/>
              </a:ext>
            </a:extLst>
          </p:cNvPr>
          <p:cNvSpPr/>
          <p:nvPr/>
        </p:nvSpPr>
        <p:spPr>
          <a:xfrm>
            <a:off x="1704996" y="2435092"/>
            <a:ext cx="1915103" cy="600164"/>
          </a:xfrm>
          <a:prstGeom prst="rect">
            <a:avLst/>
          </a:prstGeom>
        </p:spPr>
        <p:txBody>
          <a:bodyPr wrap="square">
            <a:spAutoFit/>
          </a:bodyPr>
          <a:lstStyle/>
          <a:p>
            <a:r>
              <a:rPr kumimoji="0" lang="en-US" sz="1100" kern="0" dirty="0">
                <a:solidFill>
                  <a:schemeClr val="tx1"/>
                </a:solidFill>
                <a:latin typeface="Calibri" panose="020F0502020204030204" pitchFamily="34" charset="0"/>
                <a:cs typeface="Calibri" panose="020F0502020204030204" pitchFamily="34" charset="0"/>
              </a:rPr>
              <a:t>Support both</a:t>
            </a:r>
          </a:p>
          <a:p>
            <a:r>
              <a:rPr lang="en-US" sz="1100" kern="0" dirty="0">
                <a:solidFill>
                  <a:schemeClr val="tx1"/>
                </a:solidFill>
                <a:latin typeface="Calibri" panose="020F0502020204030204" pitchFamily="34" charset="0"/>
                <a:cs typeface="Calibri" panose="020F0502020204030204" pitchFamily="34" charset="0"/>
              </a:rPr>
              <a:t>@MAC (n)</a:t>
            </a:r>
          </a:p>
          <a:p>
            <a:r>
              <a:rPr lang="en-US" sz="1100" kern="0" dirty="0">
                <a:solidFill>
                  <a:schemeClr val="tx1"/>
                </a:solidFill>
                <a:latin typeface="Calibri" panose="020F0502020204030204" pitchFamily="34" charset="0"/>
                <a:cs typeface="Calibri" panose="020F0502020204030204" pitchFamily="34" charset="0"/>
              </a:rPr>
              <a:t>@MAC (n+1)</a:t>
            </a:r>
            <a:endParaRPr kumimoji="0" lang="en-US" sz="1100" kern="0" dirty="0">
              <a:solidFill>
                <a:schemeClr val="tx1"/>
              </a:solidFill>
              <a:latin typeface="Calibri" panose="020F0502020204030204" pitchFamily="34" charset="0"/>
              <a:cs typeface="Calibri" panose="020F0502020204030204" pitchFamily="34" charset="0"/>
            </a:endParaRPr>
          </a:p>
        </p:txBody>
      </p:sp>
      <p:cxnSp>
        <p:nvCxnSpPr>
          <p:cNvPr id="19" name="Straight Arrow Connector 18">
            <a:extLst>
              <a:ext uri="{FF2B5EF4-FFF2-40B4-BE49-F238E27FC236}">
                <a16:creationId xmlns:a16="http://schemas.microsoft.com/office/drawing/2014/main" id="{05048902-463C-4D2D-BBB6-27BDF4A2D876}"/>
              </a:ext>
            </a:extLst>
          </p:cNvPr>
          <p:cNvCxnSpPr>
            <a:cxnSpLocks/>
          </p:cNvCxnSpPr>
          <p:nvPr/>
        </p:nvCxnSpPr>
        <p:spPr>
          <a:xfrm flipH="1" flipV="1">
            <a:off x="4329214" y="3295866"/>
            <a:ext cx="2524238" cy="1"/>
          </a:xfrm>
          <a:prstGeom prst="straightConnector1">
            <a:avLst/>
          </a:prstGeom>
          <a:ln>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20" name="Rectangle 19">
            <a:extLst>
              <a:ext uri="{FF2B5EF4-FFF2-40B4-BE49-F238E27FC236}">
                <a16:creationId xmlns:a16="http://schemas.microsoft.com/office/drawing/2014/main" id="{CF88FEB2-54C8-4373-AC0D-EC3C72438AE7}"/>
              </a:ext>
            </a:extLst>
          </p:cNvPr>
          <p:cNvSpPr/>
          <p:nvPr/>
        </p:nvSpPr>
        <p:spPr>
          <a:xfrm>
            <a:off x="4132142" y="3048000"/>
            <a:ext cx="20882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rPr>
              <a:t>BA : RA=@MAC (n)</a:t>
            </a:r>
          </a:p>
        </p:txBody>
      </p:sp>
      <p:sp>
        <p:nvSpPr>
          <p:cNvPr id="21" name="Rectangle 20">
            <a:extLst>
              <a:ext uri="{FF2B5EF4-FFF2-40B4-BE49-F238E27FC236}">
                <a16:creationId xmlns:a16="http://schemas.microsoft.com/office/drawing/2014/main" id="{EA508ECB-457B-4AD5-A41C-52DB06289CB1}"/>
              </a:ext>
            </a:extLst>
          </p:cNvPr>
          <p:cNvSpPr/>
          <p:nvPr/>
        </p:nvSpPr>
        <p:spPr>
          <a:xfrm>
            <a:off x="6948187" y="1309354"/>
            <a:ext cx="1488031" cy="430887"/>
          </a:xfrm>
          <a:prstGeom prst="rect">
            <a:avLst/>
          </a:prstGeom>
        </p:spPr>
        <p:txBody>
          <a:bodyPr wrap="square">
            <a:spAutoFit/>
          </a:bodyPr>
          <a:lstStyle/>
          <a:p>
            <a:pPr algn="ctr"/>
            <a:r>
              <a:rPr lang="en-US" sz="1100" kern="0" dirty="0">
                <a:solidFill>
                  <a:schemeClr val="tx1"/>
                </a:solidFill>
                <a:latin typeface="Calibri" panose="020F0502020204030204" pitchFamily="34" charset="0"/>
                <a:cs typeface="Calibri" panose="020F0502020204030204" pitchFamily="34" charset="0"/>
              </a:rPr>
              <a:t>e</a:t>
            </a:r>
            <a:r>
              <a:rPr kumimoji="0" lang="en-US" sz="1100" kern="0" dirty="0">
                <a:solidFill>
                  <a:schemeClr val="tx1"/>
                </a:solidFill>
                <a:latin typeface="Calibri" panose="020F0502020204030204" pitchFamily="34" charset="0"/>
                <a:cs typeface="Calibri" panose="020F0502020204030204" pitchFamily="34" charset="0"/>
              </a:rPr>
              <a:t>mpty transmission buffer for STA1</a:t>
            </a:r>
          </a:p>
        </p:txBody>
      </p:sp>
      <p:sp>
        <p:nvSpPr>
          <p:cNvPr id="22" name="Rectangle 21">
            <a:extLst>
              <a:ext uri="{FF2B5EF4-FFF2-40B4-BE49-F238E27FC236}">
                <a16:creationId xmlns:a16="http://schemas.microsoft.com/office/drawing/2014/main" id="{CA0526E8-6016-454D-A1BF-C99A1604D5E1}"/>
              </a:ext>
            </a:extLst>
          </p:cNvPr>
          <p:cNvSpPr/>
          <p:nvPr/>
        </p:nvSpPr>
        <p:spPr>
          <a:xfrm>
            <a:off x="2456343" y="1353015"/>
            <a:ext cx="1488031" cy="430887"/>
          </a:xfrm>
          <a:prstGeom prst="rect">
            <a:avLst/>
          </a:prstGeom>
        </p:spPr>
        <p:txBody>
          <a:bodyPr wrap="square">
            <a:spAutoFit/>
          </a:bodyPr>
          <a:lstStyle/>
          <a:p>
            <a:pPr algn="ctr"/>
            <a:r>
              <a:rPr lang="en-US" sz="1100" kern="0" dirty="0">
                <a:solidFill>
                  <a:schemeClr val="tx1"/>
                </a:solidFill>
                <a:latin typeface="Calibri" panose="020F0502020204030204" pitchFamily="34" charset="0"/>
                <a:cs typeface="Calibri" panose="020F0502020204030204" pitchFamily="34" charset="0"/>
              </a:rPr>
              <a:t>n</a:t>
            </a:r>
            <a:r>
              <a:rPr kumimoji="0" lang="en-US" sz="1100" kern="0" dirty="0">
                <a:solidFill>
                  <a:schemeClr val="tx1"/>
                </a:solidFill>
                <a:latin typeface="Calibri" panose="020F0502020204030204" pitchFamily="34" charset="0"/>
                <a:cs typeface="Calibri" panose="020F0502020204030204" pitchFamily="34" charset="0"/>
              </a:rPr>
              <a:t>on-empty transmission buffer </a:t>
            </a:r>
          </a:p>
        </p:txBody>
      </p:sp>
      <p:sp>
        <p:nvSpPr>
          <p:cNvPr id="23" name="Rectangle 22">
            <a:extLst>
              <a:ext uri="{FF2B5EF4-FFF2-40B4-BE49-F238E27FC236}">
                <a16:creationId xmlns:a16="http://schemas.microsoft.com/office/drawing/2014/main" id="{1A5100FC-FAD9-473D-A897-EBF6AE49525C}"/>
              </a:ext>
            </a:extLst>
          </p:cNvPr>
          <p:cNvSpPr/>
          <p:nvPr/>
        </p:nvSpPr>
        <p:spPr>
          <a:xfrm>
            <a:off x="1437906" y="3731759"/>
            <a:ext cx="1634573" cy="646331"/>
          </a:xfrm>
          <a:prstGeom prst="rect">
            <a:avLst/>
          </a:prstGeom>
        </p:spPr>
        <p:txBody>
          <a:bodyPr wrap="square">
            <a:spAutoFit/>
          </a:bodyPr>
          <a:lstStyle/>
          <a:p>
            <a:r>
              <a:rPr lang="en-US" sz="1200" kern="0" dirty="0">
                <a:solidFill>
                  <a:schemeClr val="tx1"/>
                </a:solidFill>
                <a:latin typeface="Calibri" panose="020F0502020204030204" pitchFamily="34" charset="0"/>
                <a:cs typeface="Calibri" panose="020F0502020204030204" pitchFamily="34" charset="0"/>
              </a:rPr>
              <a:t>b</a:t>
            </a:r>
            <a:r>
              <a:rPr kumimoji="0" lang="en-US" sz="1200" kern="0" dirty="0">
                <a:solidFill>
                  <a:schemeClr val="tx1"/>
                </a:solidFill>
                <a:latin typeface="Calibri" panose="020F0502020204030204" pitchFamily="34" charset="0"/>
                <a:cs typeface="Calibri" panose="020F0502020204030204" pitchFamily="34" charset="0"/>
              </a:rPr>
              <a:t>uffering new packet </a:t>
            </a:r>
          </a:p>
          <a:p>
            <a:r>
              <a:rPr kumimoji="0" lang="en-US" sz="1200" kern="0" dirty="0">
                <a:solidFill>
                  <a:schemeClr val="tx1"/>
                </a:solidFill>
                <a:latin typeface="Calibri" panose="020F0502020204030204" pitchFamily="34" charset="0"/>
                <a:cs typeface="Calibri" panose="020F0502020204030204" pitchFamily="34" charset="0"/>
              </a:rPr>
              <a:t>TA = @MAC(n+1)</a:t>
            </a:r>
          </a:p>
          <a:p>
            <a:endParaRPr kumimoji="0" lang="en-US" sz="1200" kern="0" dirty="0">
              <a:solidFill>
                <a:schemeClr val="tx1"/>
              </a:solidFill>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A06CE17A-F3DB-44CB-BC15-4F37E5F83805}"/>
              </a:ext>
            </a:extLst>
          </p:cNvPr>
          <p:cNvSpPr/>
          <p:nvPr/>
        </p:nvSpPr>
        <p:spPr>
          <a:xfrm>
            <a:off x="8282236" y="3308356"/>
            <a:ext cx="2088199" cy="430887"/>
          </a:xfrm>
          <a:prstGeom prst="rect">
            <a:avLst/>
          </a:prstGeom>
        </p:spPr>
        <p:txBody>
          <a:bodyPr wrap="square">
            <a:spAutoFit/>
          </a:bodyPr>
          <a:lstStyle/>
          <a:p>
            <a:r>
              <a:rPr lang="en-US" sz="1100" kern="0" dirty="0">
                <a:solidFill>
                  <a:schemeClr val="tx1"/>
                </a:solidFill>
                <a:latin typeface="Calibri" panose="020F0502020204030204" pitchFamily="34" charset="0"/>
                <a:cs typeface="Calibri" panose="020F0502020204030204" pitchFamily="34" charset="0"/>
              </a:rPr>
              <a:t>b</a:t>
            </a:r>
            <a:r>
              <a:rPr kumimoji="0" lang="en-US" sz="1100" kern="0" dirty="0">
                <a:solidFill>
                  <a:schemeClr val="tx1"/>
                </a:solidFill>
                <a:latin typeface="Calibri" panose="020F0502020204030204" pitchFamily="34" charset="0"/>
                <a:cs typeface="Calibri" panose="020F0502020204030204" pitchFamily="34" charset="0"/>
              </a:rPr>
              <a:t>uffering new packet for STA1 with  RA = @MAC(n+1)</a:t>
            </a:r>
          </a:p>
        </p:txBody>
      </p:sp>
      <p:sp>
        <p:nvSpPr>
          <p:cNvPr id="26" name="Rectangle 25">
            <a:extLst>
              <a:ext uri="{FF2B5EF4-FFF2-40B4-BE49-F238E27FC236}">
                <a16:creationId xmlns:a16="http://schemas.microsoft.com/office/drawing/2014/main" id="{D09F6518-BB74-4C2E-ABD2-84CBE101755B}"/>
              </a:ext>
            </a:extLst>
          </p:cNvPr>
          <p:cNvSpPr/>
          <p:nvPr/>
        </p:nvSpPr>
        <p:spPr>
          <a:xfrm>
            <a:off x="1704161" y="5816288"/>
            <a:ext cx="1008112" cy="430887"/>
          </a:xfrm>
          <a:prstGeom prst="rect">
            <a:avLst/>
          </a:prstGeom>
        </p:spPr>
        <p:txBody>
          <a:bodyPr wrap="square">
            <a:spAutoFit/>
          </a:bodyPr>
          <a:lstStyle/>
          <a:p>
            <a:r>
              <a:rPr lang="en-US" sz="1100" kern="0" dirty="0">
                <a:solidFill>
                  <a:schemeClr val="tx1"/>
                </a:solidFill>
                <a:latin typeface="Calibri" panose="020F0502020204030204" pitchFamily="34" charset="0"/>
                <a:cs typeface="Calibri" panose="020F0502020204030204" pitchFamily="34" charset="0"/>
              </a:rPr>
              <a:t>s</a:t>
            </a:r>
            <a:r>
              <a:rPr kumimoji="0" lang="en-US" sz="1100" kern="0" dirty="0">
                <a:solidFill>
                  <a:schemeClr val="tx1"/>
                </a:solidFill>
                <a:latin typeface="Calibri" panose="020F0502020204030204" pitchFamily="34" charset="0"/>
                <a:cs typeface="Calibri" panose="020F0502020204030204" pitchFamily="34" charset="0"/>
              </a:rPr>
              <a:t>upport only</a:t>
            </a:r>
          </a:p>
          <a:p>
            <a:r>
              <a:rPr kumimoji="0" lang="en-US" sz="1100" kern="0" dirty="0">
                <a:solidFill>
                  <a:schemeClr val="tx1"/>
                </a:solidFill>
                <a:latin typeface="Calibri" panose="020F0502020204030204" pitchFamily="34" charset="0"/>
                <a:cs typeface="Calibri" panose="020F0502020204030204" pitchFamily="34" charset="0"/>
              </a:rPr>
              <a:t> </a:t>
            </a:r>
            <a:r>
              <a:rPr lang="en-US" sz="1100" kern="0" dirty="0">
                <a:solidFill>
                  <a:schemeClr val="tx1"/>
                </a:solidFill>
                <a:latin typeface="Calibri" panose="020F0502020204030204" pitchFamily="34" charset="0"/>
                <a:cs typeface="Calibri" panose="020F0502020204030204" pitchFamily="34" charset="0"/>
              </a:rPr>
              <a:t>@</a:t>
            </a:r>
            <a:r>
              <a:rPr kumimoji="0" lang="en-US" sz="1100" kern="0" dirty="0">
                <a:solidFill>
                  <a:schemeClr val="tx1"/>
                </a:solidFill>
                <a:latin typeface="Calibri" panose="020F0502020204030204" pitchFamily="34" charset="0"/>
                <a:cs typeface="Calibri" panose="020F0502020204030204" pitchFamily="34" charset="0"/>
              </a:rPr>
              <a:t>MAC(n+1)</a:t>
            </a:r>
          </a:p>
        </p:txBody>
      </p:sp>
      <p:sp>
        <p:nvSpPr>
          <p:cNvPr id="27" name="Rectangle 26">
            <a:extLst>
              <a:ext uri="{FF2B5EF4-FFF2-40B4-BE49-F238E27FC236}">
                <a16:creationId xmlns:a16="http://schemas.microsoft.com/office/drawing/2014/main" id="{A7311AEA-4759-4F07-93EE-71EBA5BFE0D0}"/>
              </a:ext>
            </a:extLst>
          </p:cNvPr>
          <p:cNvSpPr/>
          <p:nvPr/>
        </p:nvSpPr>
        <p:spPr>
          <a:xfrm>
            <a:off x="8429161" y="2370862"/>
            <a:ext cx="1714899" cy="600164"/>
          </a:xfrm>
          <a:prstGeom prst="rect">
            <a:avLst/>
          </a:prstGeom>
        </p:spPr>
        <p:txBody>
          <a:bodyPr wrap="square">
            <a:spAutoFit/>
          </a:bodyPr>
          <a:lstStyle/>
          <a:p>
            <a:r>
              <a:rPr lang="en-US" sz="1100" kern="0" dirty="0">
                <a:solidFill>
                  <a:schemeClr val="tx1"/>
                </a:solidFill>
                <a:latin typeface="Calibri" panose="020F0502020204030204" pitchFamily="34" charset="0"/>
                <a:cs typeface="Calibri" panose="020F0502020204030204" pitchFamily="34" charset="0"/>
              </a:rPr>
              <a:t>s</a:t>
            </a:r>
            <a:r>
              <a:rPr kumimoji="0" lang="en-US" sz="1100" kern="0" dirty="0">
                <a:solidFill>
                  <a:schemeClr val="tx1"/>
                </a:solidFill>
                <a:latin typeface="Calibri" panose="020F0502020204030204" pitchFamily="34" charset="0"/>
                <a:cs typeface="Calibri" panose="020F0502020204030204" pitchFamily="34" charset="0"/>
              </a:rPr>
              <a:t>upport both :</a:t>
            </a:r>
          </a:p>
          <a:p>
            <a:r>
              <a:rPr kumimoji="0" lang="en-US" sz="1100" kern="0" dirty="0">
                <a:solidFill>
                  <a:schemeClr val="tx1"/>
                </a:solidFill>
                <a:latin typeface="Calibri" panose="020F0502020204030204" pitchFamily="34" charset="0"/>
                <a:cs typeface="Calibri" panose="020F0502020204030204" pitchFamily="34" charset="0"/>
              </a:rPr>
              <a:t>STA1 TA = @MAC (n) </a:t>
            </a:r>
          </a:p>
          <a:p>
            <a:r>
              <a:rPr kumimoji="0" lang="en-US" sz="1100" kern="0" dirty="0">
                <a:solidFill>
                  <a:schemeClr val="tx1"/>
                </a:solidFill>
                <a:latin typeface="Calibri" panose="020F0502020204030204" pitchFamily="34" charset="0"/>
                <a:cs typeface="Calibri" panose="020F0502020204030204" pitchFamily="34" charset="0"/>
              </a:rPr>
              <a:t>STA1 TA = @MAC(n+1)</a:t>
            </a:r>
          </a:p>
        </p:txBody>
      </p:sp>
      <p:sp>
        <p:nvSpPr>
          <p:cNvPr id="28" name="Rectangle 27">
            <a:extLst>
              <a:ext uri="{FF2B5EF4-FFF2-40B4-BE49-F238E27FC236}">
                <a16:creationId xmlns:a16="http://schemas.microsoft.com/office/drawing/2014/main" id="{70998FDC-9BD7-4EFA-B476-990DF93DD53B}"/>
              </a:ext>
            </a:extLst>
          </p:cNvPr>
          <p:cNvSpPr/>
          <p:nvPr/>
        </p:nvSpPr>
        <p:spPr>
          <a:xfrm>
            <a:off x="8583473" y="5759394"/>
            <a:ext cx="1485726" cy="430887"/>
          </a:xfrm>
          <a:prstGeom prst="rect">
            <a:avLst/>
          </a:prstGeom>
        </p:spPr>
        <p:txBody>
          <a:bodyPr wrap="square">
            <a:spAutoFit/>
          </a:bodyPr>
          <a:lstStyle/>
          <a:p>
            <a:r>
              <a:rPr kumimoji="0" lang="en-US" sz="1100" kern="0" dirty="0">
                <a:solidFill>
                  <a:schemeClr val="tx1"/>
                </a:solidFill>
                <a:latin typeface="Calibri" panose="020F0502020204030204" pitchFamily="34" charset="0"/>
                <a:cs typeface="Calibri" panose="020F0502020204030204" pitchFamily="34" charset="0"/>
              </a:rPr>
              <a:t>Support only :</a:t>
            </a:r>
          </a:p>
          <a:p>
            <a:r>
              <a:rPr kumimoji="0" lang="en-US" sz="1100" kern="0" dirty="0">
                <a:solidFill>
                  <a:schemeClr val="tx1"/>
                </a:solidFill>
                <a:latin typeface="Calibri" panose="020F0502020204030204" pitchFamily="34" charset="0"/>
                <a:cs typeface="Calibri" panose="020F0502020204030204" pitchFamily="34" charset="0"/>
              </a:rPr>
              <a:t>STA1 TA = @MAC(n+1)</a:t>
            </a:r>
          </a:p>
        </p:txBody>
      </p:sp>
      <p:sp>
        <p:nvSpPr>
          <p:cNvPr id="29" name="TextBox 28">
            <a:extLst>
              <a:ext uri="{FF2B5EF4-FFF2-40B4-BE49-F238E27FC236}">
                <a16:creationId xmlns:a16="http://schemas.microsoft.com/office/drawing/2014/main" id="{2E7DA6C1-2B00-4711-A3B3-C8F3147A15F7}"/>
              </a:ext>
            </a:extLst>
          </p:cNvPr>
          <p:cNvSpPr txBox="1"/>
          <p:nvPr/>
        </p:nvSpPr>
        <p:spPr>
          <a:xfrm>
            <a:off x="4521106" y="2594623"/>
            <a:ext cx="1869423" cy="269304"/>
          </a:xfrm>
          <a:prstGeom prst="rect">
            <a:avLst/>
          </a:prstGeom>
          <a:noFill/>
        </p:spPr>
        <p:txBody>
          <a:bodyPr wrap="none" rtlCol="0">
            <a:spAutoFit/>
          </a:bodyPr>
          <a:lstStyle/>
          <a:p>
            <a:pPr>
              <a:lnSpc>
                <a:spcPct val="120000"/>
              </a:lnSpc>
              <a:spcBef>
                <a:spcPts val="300"/>
              </a:spcBef>
              <a:buClr>
                <a:schemeClr val="accent1"/>
              </a:buClr>
            </a:pPr>
            <a:r>
              <a:rPr kumimoji="1" lang="en-US" sz="1050" dirty="0">
                <a:solidFill>
                  <a:schemeClr val="tx1"/>
                </a:solidFill>
              </a:rPr>
              <a:t>BSR (0,x,y,z), </a:t>
            </a:r>
            <a:r>
              <a:rPr lang="en-US" sz="1050" dirty="0">
                <a:solidFill>
                  <a:schemeClr val="tx1"/>
                </a:solidFill>
              </a:rPr>
              <a:t>TA=@MAC (n)</a:t>
            </a:r>
          </a:p>
        </p:txBody>
      </p:sp>
      <p:grpSp>
        <p:nvGrpSpPr>
          <p:cNvPr id="30" name="Group 29">
            <a:extLst>
              <a:ext uri="{FF2B5EF4-FFF2-40B4-BE49-F238E27FC236}">
                <a16:creationId xmlns:a16="http://schemas.microsoft.com/office/drawing/2014/main" id="{27E61519-AB97-438A-9F1F-11F92AE843B6}"/>
              </a:ext>
            </a:extLst>
          </p:cNvPr>
          <p:cNvGrpSpPr/>
          <p:nvPr/>
        </p:nvGrpSpPr>
        <p:grpSpPr>
          <a:xfrm>
            <a:off x="2864732" y="1793113"/>
            <a:ext cx="554260" cy="616962"/>
            <a:chOff x="1606634" y="1412776"/>
            <a:chExt cx="884179" cy="940400"/>
          </a:xfrm>
        </p:grpSpPr>
        <p:grpSp>
          <p:nvGrpSpPr>
            <p:cNvPr id="31" name="Group 30">
              <a:extLst>
                <a:ext uri="{FF2B5EF4-FFF2-40B4-BE49-F238E27FC236}">
                  <a16:creationId xmlns:a16="http://schemas.microsoft.com/office/drawing/2014/main" id="{1F38CD65-BC43-4328-BF4D-09B1B2B48EB0}"/>
                </a:ext>
              </a:extLst>
            </p:cNvPr>
            <p:cNvGrpSpPr/>
            <p:nvPr/>
          </p:nvGrpSpPr>
          <p:grpSpPr>
            <a:xfrm>
              <a:off x="1606634" y="1412776"/>
              <a:ext cx="221311" cy="937452"/>
              <a:chOff x="1592884" y="1506704"/>
              <a:chExt cx="221311" cy="937452"/>
            </a:xfrm>
          </p:grpSpPr>
          <p:grpSp>
            <p:nvGrpSpPr>
              <p:cNvPr id="50" name="Group 49">
                <a:extLst>
                  <a:ext uri="{FF2B5EF4-FFF2-40B4-BE49-F238E27FC236}">
                    <a16:creationId xmlns:a16="http://schemas.microsoft.com/office/drawing/2014/main" id="{62310144-54F0-4FE5-B95C-AB4762D91F05}"/>
                  </a:ext>
                </a:extLst>
              </p:cNvPr>
              <p:cNvGrpSpPr/>
              <p:nvPr/>
            </p:nvGrpSpPr>
            <p:grpSpPr>
              <a:xfrm>
                <a:off x="1592884" y="1506704"/>
                <a:ext cx="221311" cy="937452"/>
                <a:chOff x="1592884" y="1506704"/>
                <a:chExt cx="576064" cy="937452"/>
              </a:xfrm>
            </p:grpSpPr>
            <p:cxnSp>
              <p:nvCxnSpPr>
                <p:cNvPr id="52" name="Straight Connector 51">
                  <a:extLst>
                    <a:ext uri="{FF2B5EF4-FFF2-40B4-BE49-F238E27FC236}">
                      <a16:creationId xmlns:a16="http://schemas.microsoft.com/office/drawing/2014/main" id="{0C8750E9-DE92-4E31-80B8-150A6DEEAA3D}"/>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D80CB26-F13A-429C-A6AE-1E7F56E64A6C}"/>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0EFB2E0-180B-4999-8E3B-83F8EDF5607B}"/>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1" name="Rectangle 50">
                <a:extLst>
                  <a:ext uri="{FF2B5EF4-FFF2-40B4-BE49-F238E27FC236}">
                    <a16:creationId xmlns:a16="http://schemas.microsoft.com/office/drawing/2014/main" id="{D08EF1CE-9D13-46C0-8783-C52C53198C50}"/>
                  </a:ext>
                </a:extLst>
              </p:cNvPr>
              <p:cNvSpPr/>
              <p:nvPr/>
            </p:nvSpPr>
            <p:spPr>
              <a:xfrm>
                <a:off x="1598497" y="2056741"/>
                <a:ext cx="205707" cy="370295"/>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32" name="Group 31">
              <a:extLst>
                <a:ext uri="{FF2B5EF4-FFF2-40B4-BE49-F238E27FC236}">
                  <a16:creationId xmlns:a16="http://schemas.microsoft.com/office/drawing/2014/main" id="{AC10F4E7-C99E-44EA-B730-5D9E96E3A764}"/>
                </a:ext>
              </a:extLst>
            </p:cNvPr>
            <p:cNvGrpSpPr/>
            <p:nvPr/>
          </p:nvGrpSpPr>
          <p:grpSpPr>
            <a:xfrm>
              <a:off x="1827884" y="1412910"/>
              <a:ext cx="221311" cy="937452"/>
              <a:chOff x="1592884" y="1506704"/>
              <a:chExt cx="221311" cy="937452"/>
            </a:xfrm>
          </p:grpSpPr>
          <p:grpSp>
            <p:nvGrpSpPr>
              <p:cNvPr id="45" name="Group 44">
                <a:extLst>
                  <a:ext uri="{FF2B5EF4-FFF2-40B4-BE49-F238E27FC236}">
                    <a16:creationId xmlns:a16="http://schemas.microsoft.com/office/drawing/2014/main" id="{17DFA6D3-841F-45BB-82AA-A57946F25901}"/>
                  </a:ext>
                </a:extLst>
              </p:cNvPr>
              <p:cNvGrpSpPr/>
              <p:nvPr/>
            </p:nvGrpSpPr>
            <p:grpSpPr>
              <a:xfrm>
                <a:off x="1592884" y="1506704"/>
                <a:ext cx="221311" cy="937452"/>
                <a:chOff x="1592884" y="1506704"/>
                <a:chExt cx="576064" cy="937452"/>
              </a:xfrm>
            </p:grpSpPr>
            <p:cxnSp>
              <p:nvCxnSpPr>
                <p:cNvPr id="47" name="Straight Connector 46">
                  <a:extLst>
                    <a:ext uri="{FF2B5EF4-FFF2-40B4-BE49-F238E27FC236}">
                      <a16:creationId xmlns:a16="http://schemas.microsoft.com/office/drawing/2014/main" id="{DC8FB318-E7D4-4513-A772-A5ABF8637634}"/>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56E8150-9ACB-4AD0-9172-435505E825AD}"/>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84875331-C2A4-475A-A399-8EA559C79DAE}"/>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6" name="Rectangle 45">
                <a:extLst>
                  <a:ext uri="{FF2B5EF4-FFF2-40B4-BE49-F238E27FC236}">
                    <a16:creationId xmlns:a16="http://schemas.microsoft.com/office/drawing/2014/main" id="{55FAF8DA-1130-4F04-922E-839341BAF0F9}"/>
                  </a:ext>
                </a:extLst>
              </p:cNvPr>
              <p:cNvSpPr/>
              <p:nvPr/>
            </p:nvSpPr>
            <p:spPr>
              <a:xfrm>
                <a:off x="1598497" y="2215451"/>
                <a:ext cx="205707" cy="211585"/>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33" name="Group 32">
              <a:extLst>
                <a:ext uri="{FF2B5EF4-FFF2-40B4-BE49-F238E27FC236}">
                  <a16:creationId xmlns:a16="http://schemas.microsoft.com/office/drawing/2014/main" id="{E72EB28C-4B1B-4F10-AF2E-684C0C390F9A}"/>
                </a:ext>
              </a:extLst>
            </p:cNvPr>
            <p:cNvGrpSpPr/>
            <p:nvPr/>
          </p:nvGrpSpPr>
          <p:grpSpPr>
            <a:xfrm>
              <a:off x="2049378" y="1415724"/>
              <a:ext cx="221311" cy="937452"/>
              <a:chOff x="1592884" y="1506704"/>
              <a:chExt cx="221311" cy="937452"/>
            </a:xfrm>
          </p:grpSpPr>
          <p:grpSp>
            <p:nvGrpSpPr>
              <p:cNvPr id="40" name="Group 39">
                <a:extLst>
                  <a:ext uri="{FF2B5EF4-FFF2-40B4-BE49-F238E27FC236}">
                    <a16:creationId xmlns:a16="http://schemas.microsoft.com/office/drawing/2014/main" id="{47D561A9-6662-462A-AD3F-8057D9BAECE7}"/>
                  </a:ext>
                </a:extLst>
              </p:cNvPr>
              <p:cNvGrpSpPr/>
              <p:nvPr/>
            </p:nvGrpSpPr>
            <p:grpSpPr>
              <a:xfrm>
                <a:off x="1592884" y="1506704"/>
                <a:ext cx="221311" cy="937452"/>
                <a:chOff x="1592884" y="1506704"/>
                <a:chExt cx="576064" cy="937452"/>
              </a:xfrm>
            </p:grpSpPr>
            <p:cxnSp>
              <p:nvCxnSpPr>
                <p:cNvPr id="42" name="Straight Connector 41">
                  <a:extLst>
                    <a:ext uri="{FF2B5EF4-FFF2-40B4-BE49-F238E27FC236}">
                      <a16:creationId xmlns:a16="http://schemas.microsoft.com/office/drawing/2014/main" id="{EFA4A3B3-64C5-458E-BC09-38AD87EB3CEF}"/>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E6B23B-FFFE-49CE-8C01-328C8E7B887B}"/>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9F93D7A-1D8A-4743-BC1B-4B1D430AFF58}"/>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1" name="Rectangle 40">
                <a:extLst>
                  <a:ext uri="{FF2B5EF4-FFF2-40B4-BE49-F238E27FC236}">
                    <a16:creationId xmlns:a16="http://schemas.microsoft.com/office/drawing/2014/main" id="{1A161ADE-6330-4FA5-A30A-84883E7F3F3D}"/>
                  </a:ext>
                </a:extLst>
              </p:cNvPr>
              <p:cNvSpPr/>
              <p:nvPr/>
            </p:nvSpPr>
            <p:spPr>
              <a:xfrm>
                <a:off x="1598497" y="1873213"/>
                <a:ext cx="205707" cy="553823"/>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34" name="Group 33">
              <a:extLst>
                <a:ext uri="{FF2B5EF4-FFF2-40B4-BE49-F238E27FC236}">
                  <a16:creationId xmlns:a16="http://schemas.microsoft.com/office/drawing/2014/main" id="{83B0A416-38A3-4ADA-B240-D47D15996F3B}"/>
                </a:ext>
              </a:extLst>
            </p:cNvPr>
            <p:cNvGrpSpPr/>
            <p:nvPr/>
          </p:nvGrpSpPr>
          <p:grpSpPr>
            <a:xfrm>
              <a:off x="2269502" y="1415402"/>
              <a:ext cx="221311" cy="937452"/>
              <a:chOff x="1592884" y="1506704"/>
              <a:chExt cx="221311" cy="937452"/>
            </a:xfrm>
          </p:grpSpPr>
          <p:grpSp>
            <p:nvGrpSpPr>
              <p:cNvPr id="35" name="Group 34">
                <a:extLst>
                  <a:ext uri="{FF2B5EF4-FFF2-40B4-BE49-F238E27FC236}">
                    <a16:creationId xmlns:a16="http://schemas.microsoft.com/office/drawing/2014/main" id="{9E2E142C-227A-4D53-A875-81C4AC5E18EA}"/>
                  </a:ext>
                </a:extLst>
              </p:cNvPr>
              <p:cNvGrpSpPr/>
              <p:nvPr/>
            </p:nvGrpSpPr>
            <p:grpSpPr>
              <a:xfrm>
                <a:off x="1592884" y="1506704"/>
                <a:ext cx="221311" cy="937452"/>
                <a:chOff x="1592884" y="1506704"/>
                <a:chExt cx="576064" cy="937452"/>
              </a:xfrm>
            </p:grpSpPr>
            <p:cxnSp>
              <p:nvCxnSpPr>
                <p:cNvPr id="37" name="Straight Connector 36">
                  <a:extLst>
                    <a:ext uri="{FF2B5EF4-FFF2-40B4-BE49-F238E27FC236}">
                      <a16:creationId xmlns:a16="http://schemas.microsoft.com/office/drawing/2014/main" id="{3CE53266-A6F6-4DF6-A85F-253DD1385A05}"/>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FCC0280-6C9D-4EA0-880B-3F31FA1165C0}"/>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26D0DDD-C16C-4049-9F45-2D237B1EEC09}"/>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6" name="Rectangle 35">
                <a:extLst>
                  <a:ext uri="{FF2B5EF4-FFF2-40B4-BE49-F238E27FC236}">
                    <a16:creationId xmlns:a16="http://schemas.microsoft.com/office/drawing/2014/main" id="{5A774A56-8853-48A1-8B10-AA6875943A90}"/>
                  </a:ext>
                </a:extLst>
              </p:cNvPr>
              <p:cNvSpPr/>
              <p:nvPr/>
            </p:nvSpPr>
            <p:spPr>
              <a:xfrm>
                <a:off x="1598497" y="2056741"/>
                <a:ext cx="205707" cy="370295"/>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grpSp>
        <p:nvGrpSpPr>
          <p:cNvPr id="55" name="Group 54">
            <a:extLst>
              <a:ext uri="{FF2B5EF4-FFF2-40B4-BE49-F238E27FC236}">
                <a16:creationId xmlns:a16="http://schemas.microsoft.com/office/drawing/2014/main" id="{1E568C79-6AA6-4E0A-89A0-45A2C25215AB}"/>
              </a:ext>
            </a:extLst>
          </p:cNvPr>
          <p:cNvGrpSpPr/>
          <p:nvPr/>
        </p:nvGrpSpPr>
        <p:grpSpPr>
          <a:xfrm>
            <a:off x="2944163" y="3784615"/>
            <a:ext cx="560309" cy="503870"/>
            <a:chOff x="1604946" y="3346242"/>
            <a:chExt cx="926707" cy="678286"/>
          </a:xfrm>
        </p:grpSpPr>
        <p:grpSp>
          <p:nvGrpSpPr>
            <p:cNvPr id="56" name="Group 55">
              <a:extLst>
                <a:ext uri="{FF2B5EF4-FFF2-40B4-BE49-F238E27FC236}">
                  <a16:creationId xmlns:a16="http://schemas.microsoft.com/office/drawing/2014/main" id="{FAA6C8A4-5923-46A7-9E0C-5CB255479CF3}"/>
                </a:ext>
              </a:extLst>
            </p:cNvPr>
            <p:cNvGrpSpPr/>
            <p:nvPr/>
          </p:nvGrpSpPr>
          <p:grpSpPr>
            <a:xfrm>
              <a:off x="1604946" y="3356992"/>
              <a:ext cx="211847" cy="667536"/>
              <a:chOff x="1564725" y="3356992"/>
              <a:chExt cx="576064" cy="667536"/>
            </a:xfrm>
          </p:grpSpPr>
          <p:grpSp>
            <p:nvGrpSpPr>
              <p:cNvPr id="77" name="Group 76">
                <a:extLst>
                  <a:ext uri="{FF2B5EF4-FFF2-40B4-BE49-F238E27FC236}">
                    <a16:creationId xmlns:a16="http://schemas.microsoft.com/office/drawing/2014/main" id="{90097A52-1049-42D2-954A-47E6A55210DA}"/>
                  </a:ext>
                </a:extLst>
              </p:cNvPr>
              <p:cNvGrpSpPr/>
              <p:nvPr/>
            </p:nvGrpSpPr>
            <p:grpSpPr>
              <a:xfrm>
                <a:off x="1564725" y="3356992"/>
                <a:ext cx="576064" cy="667536"/>
                <a:chOff x="1592884" y="1506704"/>
                <a:chExt cx="576064" cy="937452"/>
              </a:xfrm>
            </p:grpSpPr>
            <p:cxnSp>
              <p:nvCxnSpPr>
                <p:cNvPr id="79" name="Straight Connector 78">
                  <a:extLst>
                    <a:ext uri="{FF2B5EF4-FFF2-40B4-BE49-F238E27FC236}">
                      <a16:creationId xmlns:a16="http://schemas.microsoft.com/office/drawing/2014/main" id="{643D861D-4469-4CD0-8132-EEF5BA0ACE85}"/>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2C442DEF-C80A-413D-A039-B47F45C3CE8A}"/>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B3A374E-053E-4E7E-944F-1986409F1EA2}"/>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78" name="Rectangle 77">
                <a:extLst>
                  <a:ext uri="{FF2B5EF4-FFF2-40B4-BE49-F238E27FC236}">
                    <a16:creationId xmlns:a16="http://schemas.microsoft.com/office/drawing/2014/main" id="{C937A0E4-BCDD-4A1E-A6A2-ED751F14C024}"/>
                  </a:ext>
                </a:extLst>
              </p:cNvPr>
              <p:cNvSpPr/>
              <p:nvPr/>
            </p:nvSpPr>
            <p:spPr>
              <a:xfrm>
                <a:off x="1577236" y="3773798"/>
                <a:ext cx="541108" cy="235714"/>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57" name="Group 56">
              <a:extLst>
                <a:ext uri="{FF2B5EF4-FFF2-40B4-BE49-F238E27FC236}">
                  <a16:creationId xmlns:a16="http://schemas.microsoft.com/office/drawing/2014/main" id="{02C72331-6A39-45B6-8FD8-40D67D5B7557}"/>
                </a:ext>
              </a:extLst>
            </p:cNvPr>
            <p:cNvGrpSpPr/>
            <p:nvPr/>
          </p:nvGrpSpPr>
          <p:grpSpPr>
            <a:xfrm>
              <a:off x="1834054" y="3355900"/>
              <a:ext cx="218358" cy="667536"/>
              <a:chOff x="1564725" y="3356992"/>
              <a:chExt cx="593769" cy="667536"/>
            </a:xfrm>
          </p:grpSpPr>
          <p:grpSp>
            <p:nvGrpSpPr>
              <p:cNvPr id="72" name="Group 71">
                <a:extLst>
                  <a:ext uri="{FF2B5EF4-FFF2-40B4-BE49-F238E27FC236}">
                    <a16:creationId xmlns:a16="http://schemas.microsoft.com/office/drawing/2014/main" id="{230E7F38-FB68-424A-BD00-4CB5A678FC78}"/>
                  </a:ext>
                </a:extLst>
              </p:cNvPr>
              <p:cNvGrpSpPr/>
              <p:nvPr/>
            </p:nvGrpSpPr>
            <p:grpSpPr>
              <a:xfrm>
                <a:off x="1564725" y="3356992"/>
                <a:ext cx="576064" cy="667536"/>
                <a:chOff x="1592884" y="1506704"/>
                <a:chExt cx="576064" cy="937452"/>
              </a:xfrm>
            </p:grpSpPr>
            <p:cxnSp>
              <p:nvCxnSpPr>
                <p:cNvPr id="74" name="Straight Connector 73">
                  <a:extLst>
                    <a:ext uri="{FF2B5EF4-FFF2-40B4-BE49-F238E27FC236}">
                      <a16:creationId xmlns:a16="http://schemas.microsoft.com/office/drawing/2014/main" id="{FB1BD5DC-3AC9-481C-B931-540E0023D5F0}"/>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0E4546EA-1580-44FD-83F1-C40CCBEA0D7C}"/>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177F18A7-6141-4C5E-AC78-2EC077E1C586}"/>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73" name="Rectangle 72">
                <a:extLst>
                  <a:ext uri="{FF2B5EF4-FFF2-40B4-BE49-F238E27FC236}">
                    <a16:creationId xmlns:a16="http://schemas.microsoft.com/office/drawing/2014/main" id="{A008DBC8-1868-4ECB-8B4C-5AAE11C920E9}"/>
                  </a:ext>
                </a:extLst>
              </p:cNvPr>
              <p:cNvSpPr/>
              <p:nvPr/>
            </p:nvSpPr>
            <p:spPr>
              <a:xfrm>
                <a:off x="1581133" y="3896229"/>
                <a:ext cx="577361" cy="112979"/>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58" name="Group 57">
              <a:extLst>
                <a:ext uri="{FF2B5EF4-FFF2-40B4-BE49-F238E27FC236}">
                  <a16:creationId xmlns:a16="http://schemas.microsoft.com/office/drawing/2014/main" id="{8CDD14D0-860A-4285-951E-377767DDD5CB}"/>
                </a:ext>
              </a:extLst>
            </p:cNvPr>
            <p:cNvGrpSpPr/>
            <p:nvPr/>
          </p:nvGrpSpPr>
          <p:grpSpPr>
            <a:xfrm>
              <a:off x="2073678" y="3347845"/>
              <a:ext cx="219473" cy="671090"/>
              <a:chOff x="1558922" y="3353438"/>
              <a:chExt cx="596801" cy="671090"/>
            </a:xfrm>
          </p:grpSpPr>
          <p:grpSp>
            <p:nvGrpSpPr>
              <p:cNvPr id="66" name="Group 65">
                <a:extLst>
                  <a:ext uri="{FF2B5EF4-FFF2-40B4-BE49-F238E27FC236}">
                    <a16:creationId xmlns:a16="http://schemas.microsoft.com/office/drawing/2014/main" id="{A47368A5-6EA7-4956-8BE2-DA91A4B83C24}"/>
                  </a:ext>
                </a:extLst>
              </p:cNvPr>
              <p:cNvGrpSpPr/>
              <p:nvPr/>
            </p:nvGrpSpPr>
            <p:grpSpPr>
              <a:xfrm>
                <a:off x="1564725" y="3356992"/>
                <a:ext cx="576064" cy="667536"/>
                <a:chOff x="1592884" y="1506704"/>
                <a:chExt cx="576064" cy="937452"/>
              </a:xfrm>
            </p:grpSpPr>
            <p:cxnSp>
              <p:nvCxnSpPr>
                <p:cNvPr id="69" name="Straight Connector 68">
                  <a:extLst>
                    <a:ext uri="{FF2B5EF4-FFF2-40B4-BE49-F238E27FC236}">
                      <a16:creationId xmlns:a16="http://schemas.microsoft.com/office/drawing/2014/main" id="{7C0D308A-B388-4D7C-B440-077C4B85E8EF}"/>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F191DCC-4EC7-4F4A-9729-D5CFA5C63B37}"/>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452E8477-614F-4C04-AE6E-2C652AA270D4}"/>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7" name="Rectangle 66">
                <a:extLst>
                  <a:ext uri="{FF2B5EF4-FFF2-40B4-BE49-F238E27FC236}">
                    <a16:creationId xmlns:a16="http://schemas.microsoft.com/office/drawing/2014/main" id="{7333E5DA-749A-45A2-9077-EDD85EFB6F88}"/>
                  </a:ext>
                </a:extLst>
              </p:cNvPr>
              <p:cNvSpPr/>
              <p:nvPr/>
            </p:nvSpPr>
            <p:spPr>
              <a:xfrm>
                <a:off x="1578362" y="3353438"/>
                <a:ext cx="577361" cy="235714"/>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68" name="Rectangle 67">
                <a:extLst>
                  <a:ext uri="{FF2B5EF4-FFF2-40B4-BE49-F238E27FC236}">
                    <a16:creationId xmlns:a16="http://schemas.microsoft.com/office/drawing/2014/main" id="{A137BA3F-F5A8-446B-A082-728C77E0C7C7}"/>
                  </a:ext>
                </a:extLst>
              </p:cNvPr>
              <p:cNvSpPr/>
              <p:nvPr/>
            </p:nvSpPr>
            <p:spPr>
              <a:xfrm>
                <a:off x="1558922" y="3598026"/>
                <a:ext cx="577361" cy="420910"/>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59" name="Group 58">
              <a:extLst>
                <a:ext uri="{FF2B5EF4-FFF2-40B4-BE49-F238E27FC236}">
                  <a16:creationId xmlns:a16="http://schemas.microsoft.com/office/drawing/2014/main" id="{205028C5-75EA-4FB1-BDC2-08B7982FD4B7}"/>
                </a:ext>
              </a:extLst>
            </p:cNvPr>
            <p:cNvGrpSpPr/>
            <p:nvPr/>
          </p:nvGrpSpPr>
          <p:grpSpPr>
            <a:xfrm>
              <a:off x="2317401" y="3346242"/>
              <a:ext cx="214252" cy="667536"/>
              <a:chOff x="1558185" y="3356992"/>
              <a:chExt cx="582604" cy="667536"/>
            </a:xfrm>
          </p:grpSpPr>
          <p:grpSp>
            <p:nvGrpSpPr>
              <p:cNvPr id="60" name="Group 59">
                <a:extLst>
                  <a:ext uri="{FF2B5EF4-FFF2-40B4-BE49-F238E27FC236}">
                    <a16:creationId xmlns:a16="http://schemas.microsoft.com/office/drawing/2014/main" id="{D47D0052-0E00-4D9F-98BE-25FC61DC845D}"/>
                  </a:ext>
                </a:extLst>
              </p:cNvPr>
              <p:cNvGrpSpPr/>
              <p:nvPr/>
            </p:nvGrpSpPr>
            <p:grpSpPr>
              <a:xfrm>
                <a:off x="1564725" y="3356992"/>
                <a:ext cx="576064" cy="667536"/>
                <a:chOff x="1592884" y="1506704"/>
                <a:chExt cx="576064" cy="937452"/>
              </a:xfrm>
            </p:grpSpPr>
            <p:cxnSp>
              <p:nvCxnSpPr>
                <p:cNvPr id="63" name="Straight Connector 62">
                  <a:extLst>
                    <a:ext uri="{FF2B5EF4-FFF2-40B4-BE49-F238E27FC236}">
                      <a16:creationId xmlns:a16="http://schemas.microsoft.com/office/drawing/2014/main" id="{19AAEE0E-A0E7-4AF3-AB52-FDD0016F92EE}"/>
                    </a:ext>
                  </a:extLst>
                </p:cNvPr>
                <p:cNvCxnSpPr>
                  <a:cxnSpLocks/>
                </p:cNvCxnSpPr>
                <p:nvPr/>
              </p:nvCxnSpPr>
              <p:spPr>
                <a:xfrm>
                  <a:off x="1592884" y="1514558"/>
                  <a:ext cx="0" cy="929598"/>
                </a:xfrm>
                <a:prstGeom prst="line">
                  <a:avLst/>
                </a:prstGeom>
                <a:pattFill prst="pct25">
                  <a:fgClr>
                    <a:schemeClr val="tx1"/>
                  </a:fgClr>
                  <a:bgClr>
                    <a:schemeClr val="bg1"/>
                  </a:bgClr>
                </a:pattFill>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03C5F56-CF37-4E7A-A1FA-794E8E28C7F7}"/>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0ADFEF2-C2C7-404F-ACB6-A1E3706CCEA3}"/>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1" name="Rectangle 60">
                <a:extLst>
                  <a:ext uri="{FF2B5EF4-FFF2-40B4-BE49-F238E27FC236}">
                    <a16:creationId xmlns:a16="http://schemas.microsoft.com/office/drawing/2014/main" id="{9CEEDB15-670A-41AE-8549-93A8CE5973E2}"/>
                  </a:ext>
                </a:extLst>
              </p:cNvPr>
              <p:cNvSpPr/>
              <p:nvPr/>
            </p:nvSpPr>
            <p:spPr>
              <a:xfrm>
                <a:off x="1558185" y="3450499"/>
                <a:ext cx="577361" cy="235714"/>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62" name="Rectangle 61">
                <a:extLst>
                  <a:ext uri="{FF2B5EF4-FFF2-40B4-BE49-F238E27FC236}">
                    <a16:creationId xmlns:a16="http://schemas.microsoft.com/office/drawing/2014/main" id="{E1E8E418-D196-4864-9E05-95E277CCBE5C}"/>
                  </a:ext>
                </a:extLst>
              </p:cNvPr>
              <p:cNvSpPr/>
              <p:nvPr/>
            </p:nvSpPr>
            <p:spPr>
              <a:xfrm>
                <a:off x="1558922" y="3695636"/>
                <a:ext cx="577361" cy="323300"/>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grpSp>
        <p:nvGrpSpPr>
          <p:cNvPr id="82" name="Group 81">
            <a:extLst>
              <a:ext uri="{FF2B5EF4-FFF2-40B4-BE49-F238E27FC236}">
                <a16:creationId xmlns:a16="http://schemas.microsoft.com/office/drawing/2014/main" id="{2A69F5F6-B0F0-46AE-8320-88BB69E70EE1}"/>
              </a:ext>
            </a:extLst>
          </p:cNvPr>
          <p:cNvGrpSpPr/>
          <p:nvPr/>
        </p:nvGrpSpPr>
        <p:grpSpPr>
          <a:xfrm>
            <a:off x="7350180" y="1739037"/>
            <a:ext cx="576064" cy="662186"/>
            <a:chOff x="6238326" y="2056741"/>
            <a:chExt cx="576064" cy="662186"/>
          </a:xfrm>
        </p:grpSpPr>
        <p:grpSp>
          <p:nvGrpSpPr>
            <p:cNvPr id="83" name="Group 82">
              <a:extLst>
                <a:ext uri="{FF2B5EF4-FFF2-40B4-BE49-F238E27FC236}">
                  <a16:creationId xmlns:a16="http://schemas.microsoft.com/office/drawing/2014/main" id="{AF919E65-F5A4-4117-95F4-FBB4F62147DB}"/>
                </a:ext>
              </a:extLst>
            </p:cNvPr>
            <p:cNvGrpSpPr/>
            <p:nvPr/>
          </p:nvGrpSpPr>
          <p:grpSpPr>
            <a:xfrm>
              <a:off x="6238326" y="2056741"/>
              <a:ext cx="576064" cy="662186"/>
              <a:chOff x="6804248" y="1583100"/>
              <a:chExt cx="576064" cy="937452"/>
            </a:xfrm>
          </p:grpSpPr>
          <p:cxnSp>
            <p:nvCxnSpPr>
              <p:cNvPr id="87" name="Straight Connector 86">
                <a:extLst>
                  <a:ext uri="{FF2B5EF4-FFF2-40B4-BE49-F238E27FC236}">
                    <a16:creationId xmlns:a16="http://schemas.microsoft.com/office/drawing/2014/main" id="{58F7188B-05C1-4AA9-BC34-8377F289C102}"/>
                  </a:ext>
                </a:extLst>
              </p:cNvPr>
              <p:cNvCxnSpPr>
                <a:cxnSpLocks/>
              </p:cNvCxnSpPr>
              <p:nvPr/>
            </p:nvCxnSpPr>
            <p:spPr>
              <a:xfrm>
                <a:off x="6804248" y="159095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E1C1F848-F78D-4772-8E71-84D5B6025168}"/>
                  </a:ext>
                </a:extLst>
              </p:cNvPr>
              <p:cNvCxnSpPr>
                <a:cxnSpLocks/>
              </p:cNvCxnSpPr>
              <p:nvPr/>
            </p:nvCxnSpPr>
            <p:spPr>
              <a:xfrm>
                <a:off x="6804248" y="2520552"/>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130AC39D-0389-4508-B729-93B85653BACB}"/>
                  </a:ext>
                </a:extLst>
              </p:cNvPr>
              <p:cNvCxnSpPr>
                <a:cxnSpLocks/>
              </p:cNvCxnSpPr>
              <p:nvPr/>
            </p:nvCxnSpPr>
            <p:spPr>
              <a:xfrm>
                <a:off x="7380312" y="1583100"/>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84" name="Straight Connector 83">
              <a:extLst>
                <a:ext uri="{FF2B5EF4-FFF2-40B4-BE49-F238E27FC236}">
                  <a16:creationId xmlns:a16="http://schemas.microsoft.com/office/drawing/2014/main" id="{3B01F2B5-EA80-4C7E-827C-EABB60C8DE3E}"/>
                </a:ext>
              </a:extLst>
            </p:cNvPr>
            <p:cNvCxnSpPr/>
            <p:nvPr/>
          </p:nvCxnSpPr>
          <p:spPr>
            <a:xfrm>
              <a:off x="6372200" y="2065993"/>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75CA114-0A74-4A18-9A84-407F37833641}"/>
                </a:ext>
              </a:extLst>
            </p:cNvPr>
            <p:cNvCxnSpPr/>
            <p:nvPr/>
          </p:nvCxnSpPr>
          <p:spPr>
            <a:xfrm>
              <a:off x="6519529" y="2065993"/>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C85AC0EA-7CDD-4A52-9F47-8354EF0CD2CE}"/>
                </a:ext>
              </a:extLst>
            </p:cNvPr>
            <p:cNvCxnSpPr/>
            <p:nvPr/>
          </p:nvCxnSpPr>
          <p:spPr>
            <a:xfrm>
              <a:off x="6660232" y="2056741"/>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86" name="Group 185">
            <a:extLst>
              <a:ext uri="{FF2B5EF4-FFF2-40B4-BE49-F238E27FC236}">
                <a16:creationId xmlns:a16="http://schemas.microsoft.com/office/drawing/2014/main" id="{FCCF2E7C-D7B5-4D93-B2B9-B9D6C905DE0D}"/>
              </a:ext>
            </a:extLst>
          </p:cNvPr>
          <p:cNvGrpSpPr/>
          <p:nvPr/>
        </p:nvGrpSpPr>
        <p:grpSpPr>
          <a:xfrm>
            <a:off x="7411643" y="3341836"/>
            <a:ext cx="576064" cy="662186"/>
            <a:chOff x="8100730" y="4298720"/>
            <a:chExt cx="576064" cy="662186"/>
          </a:xfrm>
        </p:grpSpPr>
        <p:sp>
          <p:nvSpPr>
            <p:cNvPr id="25" name="Rectangle 24">
              <a:extLst>
                <a:ext uri="{FF2B5EF4-FFF2-40B4-BE49-F238E27FC236}">
                  <a16:creationId xmlns:a16="http://schemas.microsoft.com/office/drawing/2014/main" id="{46C0413C-1488-42CE-99BE-76BB522BBAD2}"/>
                </a:ext>
              </a:extLst>
            </p:cNvPr>
            <p:cNvSpPr/>
            <p:nvPr/>
          </p:nvSpPr>
          <p:spPr>
            <a:xfrm>
              <a:off x="8109984" y="4717526"/>
              <a:ext cx="106682" cy="235714"/>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nvGrpSpPr>
            <p:cNvPr id="90" name="Group 89">
              <a:extLst>
                <a:ext uri="{FF2B5EF4-FFF2-40B4-BE49-F238E27FC236}">
                  <a16:creationId xmlns:a16="http://schemas.microsoft.com/office/drawing/2014/main" id="{AD18A26D-CD96-4FC0-89E5-80914D2AFCEC}"/>
                </a:ext>
              </a:extLst>
            </p:cNvPr>
            <p:cNvGrpSpPr/>
            <p:nvPr/>
          </p:nvGrpSpPr>
          <p:grpSpPr>
            <a:xfrm>
              <a:off x="8100730" y="4298720"/>
              <a:ext cx="576064" cy="662186"/>
              <a:chOff x="6238326" y="2056741"/>
              <a:chExt cx="576064" cy="662186"/>
            </a:xfrm>
          </p:grpSpPr>
          <p:grpSp>
            <p:nvGrpSpPr>
              <p:cNvPr id="91" name="Group 90">
                <a:extLst>
                  <a:ext uri="{FF2B5EF4-FFF2-40B4-BE49-F238E27FC236}">
                    <a16:creationId xmlns:a16="http://schemas.microsoft.com/office/drawing/2014/main" id="{69B701A4-BF88-4214-A2C8-A4F9E2665CAB}"/>
                  </a:ext>
                </a:extLst>
              </p:cNvPr>
              <p:cNvGrpSpPr/>
              <p:nvPr/>
            </p:nvGrpSpPr>
            <p:grpSpPr>
              <a:xfrm>
                <a:off x="6238326" y="2056741"/>
                <a:ext cx="576064" cy="662186"/>
                <a:chOff x="6804248" y="1583100"/>
                <a:chExt cx="576064" cy="937452"/>
              </a:xfrm>
            </p:grpSpPr>
            <p:cxnSp>
              <p:nvCxnSpPr>
                <p:cNvPr id="95" name="Straight Connector 94">
                  <a:extLst>
                    <a:ext uri="{FF2B5EF4-FFF2-40B4-BE49-F238E27FC236}">
                      <a16:creationId xmlns:a16="http://schemas.microsoft.com/office/drawing/2014/main" id="{6C0D9D0F-6AAE-4BD2-97F7-666D4225C729}"/>
                    </a:ext>
                  </a:extLst>
                </p:cNvPr>
                <p:cNvCxnSpPr>
                  <a:cxnSpLocks/>
                </p:cNvCxnSpPr>
                <p:nvPr/>
              </p:nvCxnSpPr>
              <p:spPr>
                <a:xfrm>
                  <a:off x="6804248" y="159095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5A45CFF9-8EAE-49B6-A9B0-ED96849529C3}"/>
                    </a:ext>
                  </a:extLst>
                </p:cNvPr>
                <p:cNvCxnSpPr>
                  <a:cxnSpLocks/>
                </p:cNvCxnSpPr>
                <p:nvPr/>
              </p:nvCxnSpPr>
              <p:spPr>
                <a:xfrm>
                  <a:off x="6804248" y="2520552"/>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24B7511B-1CAB-4542-BA62-AB4FD921E2EA}"/>
                    </a:ext>
                  </a:extLst>
                </p:cNvPr>
                <p:cNvCxnSpPr>
                  <a:cxnSpLocks/>
                </p:cNvCxnSpPr>
                <p:nvPr/>
              </p:nvCxnSpPr>
              <p:spPr>
                <a:xfrm>
                  <a:off x="7380312" y="1583100"/>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92" name="Straight Connector 91">
                <a:extLst>
                  <a:ext uri="{FF2B5EF4-FFF2-40B4-BE49-F238E27FC236}">
                    <a16:creationId xmlns:a16="http://schemas.microsoft.com/office/drawing/2014/main" id="{12EE4604-3B32-41F8-907D-453F659D5578}"/>
                  </a:ext>
                </a:extLst>
              </p:cNvPr>
              <p:cNvCxnSpPr/>
              <p:nvPr/>
            </p:nvCxnSpPr>
            <p:spPr>
              <a:xfrm>
                <a:off x="6372200" y="2065993"/>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27C9B403-96B5-4EF8-96D6-6C26B8A88747}"/>
                  </a:ext>
                </a:extLst>
              </p:cNvPr>
              <p:cNvCxnSpPr/>
              <p:nvPr/>
            </p:nvCxnSpPr>
            <p:spPr>
              <a:xfrm>
                <a:off x="6519529" y="2065993"/>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032FFCB5-F26B-4414-8848-2DC9E30536F8}"/>
                  </a:ext>
                </a:extLst>
              </p:cNvPr>
              <p:cNvCxnSpPr/>
              <p:nvPr/>
            </p:nvCxnSpPr>
            <p:spPr>
              <a:xfrm>
                <a:off x="6660232" y="2056741"/>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98" name="Rectangle 97">
              <a:extLst>
                <a:ext uri="{FF2B5EF4-FFF2-40B4-BE49-F238E27FC236}">
                  <a16:creationId xmlns:a16="http://schemas.microsoft.com/office/drawing/2014/main" id="{8510244B-3DE4-4DAF-90AA-FC48621B5D83}"/>
                </a:ext>
              </a:extLst>
            </p:cNvPr>
            <p:cNvSpPr/>
            <p:nvPr/>
          </p:nvSpPr>
          <p:spPr>
            <a:xfrm>
              <a:off x="8397227" y="4563137"/>
              <a:ext cx="102347" cy="377838"/>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187" name="Group 186">
            <a:extLst>
              <a:ext uri="{FF2B5EF4-FFF2-40B4-BE49-F238E27FC236}">
                <a16:creationId xmlns:a16="http://schemas.microsoft.com/office/drawing/2014/main" id="{73DF6379-8BB4-42B4-8409-3E69B26C59D3}"/>
              </a:ext>
            </a:extLst>
          </p:cNvPr>
          <p:cNvGrpSpPr/>
          <p:nvPr/>
        </p:nvGrpSpPr>
        <p:grpSpPr>
          <a:xfrm>
            <a:off x="2987180" y="5819414"/>
            <a:ext cx="576064" cy="607937"/>
            <a:chOff x="1819049" y="5715000"/>
            <a:chExt cx="576064" cy="607937"/>
          </a:xfrm>
        </p:grpSpPr>
        <p:sp>
          <p:nvSpPr>
            <p:cNvPr id="99" name="Rectangle 98">
              <a:extLst>
                <a:ext uri="{FF2B5EF4-FFF2-40B4-BE49-F238E27FC236}">
                  <a16:creationId xmlns:a16="http://schemas.microsoft.com/office/drawing/2014/main" id="{06E32E27-9BE8-42B1-929B-637ACCEAA4A3}"/>
                </a:ext>
              </a:extLst>
            </p:cNvPr>
            <p:cNvSpPr/>
            <p:nvPr/>
          </p:nvSpPr>
          <p:spPr>
            <a:xfrm>
              <a:off x="1839413" y="6072424"/>
              <a:ext cx="106682" cy="235714"/>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nvGrpSpPr>
            <p:cNvPr id="100" name="Group 99">
              <a:extLst>
                <a:ext uri="{FF2B5EF4-FFF2-40B4-BE49-F238E27FC236}">
                  <a16:creationId xmlns:a16="http://schemas.microsoft.com/office/drawing/2014/main" id="{08967F89-BC31-4ABF-971D-1689D849D84D}"/>
                </a:ext>
              </a:extLst>
            </p:cNvPr>
            <p:cNvGrpSpPr/>
            <p:nvPr/>
          </p:nvGrpSpPr>
          <p:grpSpPr>
            <a:xfrm>
              <a:off x="1819049" y="5715000"/>
              <a:ext cx="576064" cy="607937"/>
              <a:chOff x="6238326" y="2056741"/>
              <a:chExt cx="576064" cy="662186"/>
            </a:xfrm>
          </p:grpSpPr>
          <p:grpSp>
            <p:nvGrpSpPr>
              <p:cNvPr id="101" name="Group 100">
                <a:extLst>
                  <a:ext uri="{FF2B5EF4-FFF2-40B4-BE49-F238E27FC236}">
                    <a16:creationId xmlns:a16="http://schemas.microsoft.com/office/drawing/2014/main" id="{B161052C-2335-47F5-8E22-684213011DF6}"/>
                  </a:ext>
                </a:extLst>
              </p:cNvPr>
              <p:cNvGrpSpPr/>
              <p:nvPr/>
            </p:nvGrpSpPr>
            <p:grpSpPr>
              <a:xfrm>
                <a:off x="6238326" y="2056741"/>
                <a:ext cx="576064" cy="662186"/>
                <a:chOff x="6804248" y="1583100"/>
                <a:chExt cx="576064" cy="937452"/>
              </a:xfrm>
            </p:grpSpPr>
            <p:cxnSp>
              <p:nvCxnSpPr>
                <p:cNvPr id="105" name="Straight Connector 104">
                  <a:extLst>
                    <a:ext uri="{FF2B5EF4-FFF2-40B4-BE49-F238E27FC236}">
                      <a16:creationId xmlns:a16="http://schemas.microsoft.com/office/drawing/2014/main" id="{839FAAFE-A716-4E76-B03D-C8746CD46D9D}"/>
                    </a:ext>
                  </a:extLst>
                </p:cNvPr>
                <p:cNvCxnSpPr>
                  <a:cxnSpLocks/>
                </p:cNvCxnSpPr>
                <p:nvPr/>
              </p:nvCxnSpPr>
              <p:spPr>
                <a:xfrm>
                  <a:off x="6804248" y="159095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41E6C0A8-2153-4571-B514-63EAAF7FD52A}"/>
                    </a:ext>
                  </a:extLst>
                </p:cNvPr>
                <p:cNvCxnSpPr>
                  <a:cxnSpLocks/>
                </p:cNvCxnSpPr>
                <p:nvPr/>
              </p:nvCxnSpPr>
              <p:spPr>
                <a:xfrm>
                  <a:off x="6804248" y="2520552"/>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7BF72FCD-9495-4E9B-8158-3E50AB899AFB}"/>
                    </a:ext>
                  </a:extLst>
                </p:cNvPr>
                <p:cNvCxnSpPr>
                  <a:cxnSpLocks/>
                </p:cNvCxnSpPr>
                <p:nvPr/>
              </p:nvCxnSpPr>
              <p:spPr>
                <a:xfrm>
                  <a:off x="7380312" y="1583100"/>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102" name="Straight Connector 101">
                <a:extLst>
                  <a:ext uri="{FF2B5EF4-FFF2-40B4-BE49-F238E27FC236}">
                    <a16:creationId xmlns:a16="http://schemas.microsoft.com/office/drawing/2014/main" id="{1975A5B8-553F-4F73-875D-DF74266C258D}"/>
                  </a:ext>
                </a:extLst>
              </p:cNvPr>
              <p:cNvCxnSpPr/>
              <p:nvPr/>
            </p:nvCxnSpPr>
            <p:spPr>
              <a:xfrm>
                <a:off x="6372200" y="2065993"/>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401E3CAE-BA03-4FB1-9AD6-8DFFA5E6E372}"/>
                  </a:ext>
                </a:extLst>
              </p:cNvPr>
              <p:cNvCxnSpPr/>
              <p:nvPr/>
            </p:nvCxnSpPr>
            <p:spPr>
              <a:xfrm>
                <a:off x="6519529" y="2065993"/>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EF196DC-C39C-4A4A-8CD8-ADCAE36BE9EF}"/>
                  </a:ext>
                </a:extLst>
              </p:cNvPr>
              <p:cNvCxnSpPr/>
              <p:nvPr/>
            </p:nvCxnSpPr>
            <p:spPr>
              <a:xfrm>
                <a:off x="6660232" y="2056741"/>
                <a:ext cx="0" cy="647386"/>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8" name="Rectangle 107">
              <a:extLst>
                <a:ext uri="{FF2B5EF4-FFF2-40B4-BE49-F238E27FC236}">
                  <a16:creationId xmlns:a16="http://schemas.microsoft.com/office/drawing/2014/main" id="{48329B7B-3422-4CE0-895B-CD62CD5CBA30}"/>
                </a:ext>
              </a:extLst>
            </p:cNvPr>
            <p:cNvSpPr/>
            <p:nvPr/>
          </p:nvSpPr>
          <p:spPr>
            <a:xfrm>
              <a:off x="2126996" y="5930300"/>
              <a:ext cx="102347" cy="377838"/>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109" name="Rectangle 108">
              <a:extLst>
                <a:ext uri="{FF2B5EF4-FFF2-40B4-BE49-F238E27FC236}">
                  <a16:creationId xmlns:a16="http://schemas.microsoft.com/office/drawing/2014/main" id="{868CBFC2-2DF2-4CAA-A5F2-95B25BBEC9F3}"/>
                </a:ext>
              </a:extLst>
            </p:cNvPr>
            <p:cNvSpPr/>
            <p:nvPr/>
          </p:nvSpPr>
          <p:spPr>
            <a:xfrm>
              <a:off x="1986452" y="6190281"/>
              <a:ext cx="104224" cy="117637"/>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110" name="Rectangle 109">
              <a:extLst>
                <a:ext uri="{FF2B5EF4-FFF2-40B4-BE49-F238E27FC236}">
                  <a16:creationId xmlns:a16="http://schemas.microsoft.com/office/drawing/2014/main" id="{A3F340E1-AE09-4364-BFB6-06186720F6D3}"/>
                </a:ext>
              </a:extLst>
            </p:cNvPr>
            <p:cNvSpPr/>
            <p:nvPr/>
          </p:nvSpPr>
          <p:spPr>
            <a:xfrm>
              <a:off x="2272471" y="5937590"/>
              <a:ext cx="102347" cy="377838"/>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sp>
        <p:nvSpPr>
          <p:cNvPr id="111" name="TextBox 110">
            <a:extLst>
              <a:ext uri="{FF2B5EF4-FFF2-40B4-BE49-F238E27FC236}">
                <a16:creationId xmlns:a16="http://schemas.microsoft.com/office/drawing/2014/main" id="{FE11287E-6F7F-48A5-99D7-5C00DAE31CBD}"/>
              </a:ext>
            </a:extLst>
          </p:cNvPr>
          <p:cNvSpPr txBox="1"/>
          <p:nvPr/>
        </p:nvSpPr>
        <p:spPr>
          <a:xfrm>
            <a:off x="923041" y="2158313"/>
            <a:ext cx="1653901" cy="338554"/>
          </a:xfrm>
          <a:prstGeom prst="rect">
            <a:avLst/>
          </a:prstGeom>
          <a:noFill/>
          <a:ln>
            <a:noFill/>
          </a:ln>
        </p:spPr>
        <p:txBody>
          <a:bodyPr wrap="square" rtlCol="0">
            <a:spAutoFit/>
          </a:bodyPr>
          <a:lstStyle/>
          <a:p>
            <a:pPr algn="ctr">
              <a:buClr>
                <a:schemeClr val="accent1"/>
              </a:buClr>
            </a:pPr>
            <a:r>
              <a:rPr kumimoji="1" lang="en-US" sz="1600" dirty="0">
                <a:solidFill>
                  <a:schemeClr val="tx1"/>
                </a:solidFill>
              </a:rPr>
              <a:t>transition period</a:t>
            </a:r>
          </a:p>
        </p:txBody>
      </p:sp>
      <p:sp>
        <p:nvSpPr>
          <p:cNvPr id="112" name="Rectangle 111">
            <a:extLst>
              <a:ext uri="{FF2B5EF4-FFF2-40B4-BE49-F238E27FC236}">
                <a16:creationId xmlns:a16="http://schemas.microsoft.com/office/drawing/2014/main" id="{9866A9FC-18F5-4496-9207-EF123CF02371}"/>
              </a:ext>
            </a:extLst>
          </p:cNvPr>
          <p:cNvSpPr/>
          <p:nvPr/>
        </p:nvSpPr>
        <p:spPr>
          <a:xfrm>
            <a:off x="1300963" y="2426910"/>
            <a:ext cx="9138437" cy="4000441"/>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dirty="0">
              <a:solidFill>
                <a:schemeClr val="tx1"/>
              </a:solidFill>
            </a:endParaRPr>
          </a:p>
        </p:txBody>
      </p:sp>
      <p:grpSp>
        <p:nvGrpSpPr>
          <p:cNvPr id="113" name="Group 112">
            <a:extLst>
              <a:ext uri="{FF2B5EF4-FFF2-40B4-BE49-F238E27FC236}">
                <a16:creationId xmlns:a16="http://schemas.microsoft.com/office/drawing/2014/main" id="{D491EE22-E0B6-413B-8A9B-76B7649DF5A3}"/>
              </a:ext>
            </a:extLst>
          </p:cNvPr>
          <p:cNvGrpSpPr/>
          <p:nvPr/>
        </p:nvGrpSpPr>
        <p:grpSpPr>
          <a:xfrm>
            <a:off x="2953360" y="4934823"/>
            <a:ext cx="557867" cy="566216"/>
            <a:chOff x="1619215" y="3954964"/>
            <a:chExt cx="927826" cy="767212"/>
          </a:xfrm>
        </p:grpSpPr>
        <p:grpSp>
          <p:nvGrpSpPr>
            <p:cNvPr id="114" name="Group 113">
              <a:extLst>
                <a:ext uri="{FF2B5EF4-FFF2-40B4-BE49-F238E27FC236}">
                  <a16:creationId xmlns:a16="http://schemas.microsoft.com/office/drawing/2014/main" id="{67942355-1A99-41E3-9D9B-AF757C98A1B6}"/>
                </a:ext>
              </a:extLst>
            </p:cNvPr>
            <p:cNvGrpSpPr/>
            <p:nvPr/>
          </p:nvGrpSpPr>
          <p:grpSpPr>
            <a:xfrm>
              <a:off x="1619215" y="4054640"/>
              <a:ext cx="211847" cy="667536"/>
              <a:chOff x="1564725" y="3356992"/>
              <a:chExt cx="576064" cy="667536"/>
            </a:xfrm>
          </p:grpSpPr>
          <p:grpSp>
            <p:nvGrpSpPr>
              <p:cNvPr id="133" name="Group 132">
                <a:extLst>
                  <a:ext uri="{FF2B5EF4-FFF2-40B4-BE49-F238E27FC236}">
                    <a16:creationId xmlns:a16="http://schemas.microsoft.com/office/drawing/2014/main" id="{5354321C-2BF0-49A6-B598-1DA3B8B6B367}"/>
                  </a:ext>
                </a:extLst>
              </p:cNvPr>
              <p:cNvGrpSpPr/>
              <p:nvPr/>
            </p:nvGrpSpPr>
            <p:grpSpPr>
              <a:xfrm>
                <a:off x="1564725" y="3356992"/>
                <a:ext cx="576064" cy="667536"/>
                <a:chOff x="1592884" y="1506704"/>
                <a:chExt cx="576064" cy="937452"/>
              </a:xfrm>
            </p:grpSpPr>
            <p:cxnSp>
              <p:nvCxnSpPr>
                <p:cNvPr id="135" name="Straight Connector 134">
                  <a:extLst>
                    <a:ext uri="{FF2B5EF4-FFF2-40B4-BE49-F238E27FC236}">
                      <a16:creationId xmlns:a16="http://schemas.microsoft.com/office/drawing/2014/main" id="{1BAD8246-47C6-4552-A377-9A8842747C02}"/>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4189F79B-E96A-4D75-9FF7-A3C650F921EC}"/>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4542AC4-6E28-4352-9212-72980DF0083B}"/>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34" name="Rectangle 133">
                <a:extLst>
                  <a:ext uri="{FF2B5EF4-FFF2-40B4-BE49-F238E27FC236}">
                    <a16:creationId xmlns:a16="http://schemas.microsoft.com/office/drawing/2014/main" id="{386178C1-A49B-41FD-8D6D-0B8107A35B98}"/>
                  </a:ext>
                </a:extLst>
              </p:cNvPr>
              <p:cNvSpPr/>
              <p:nvPr/>
            </p:nvSpPr>
            <p:spPr>
              <a:xfrm>
                <a:off x="1577238" y="3631412"/>
                <a:ext cx="521107" cy="378101"/>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115" name="Group 114">
              <a:extLst>
                <a:ext uri="{FF2B5EF4-FFF2-40B4-BE49-F238E27FC236}">
                  <a16:creationId xmlns:a16="http://schemas.microsoft.com/office/drawing/2014/main" id="{0CF95700-2AB8-4851-84D0-BB055DDE31CE}"/>
                </a:ext>
              </a:extLst>
            </p:cNvPr>
            <p:cNvGrpSpPr/>
            <p:nvPr/>
          </p:nvGrpSpPr>
          <p:grpSpPr>
            <a:xfrm>
              <a:off x="1848324" y="4053548"/>
              <a:ext cx="211847" cy="667536"/>
              <a:chOff x="1592884" y="1506704"/>
              <a:chExt cx="576064" cy="937452"/>
            </a:xfrm>
          </p:grpSpPr>
          <p:cxnSp>
            <p:nvCxnSpPr>
              <p:cNvPr id="130" name="Straight Connector 129">
                <a:extLst>
                  <a:ext uri="{FF2B5EF4-FFF2-40B4-BE49-F238E27FC236}">
                    <a16:creationId xmlns:a16="http://schemas.microsoft.com/office/drawing/2014/main" id="{9CE6528E-7906-4F59-9D59-3741D09CDB8D}"/>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3B3EDA9C-4ADF-4C84-9D67-CEE7C11876AF}"/>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1E08CC2D-5A00-4822-8CB8-F0BA5D21AC2C}"/>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16" name="Group 115">
              <a:extLst>
                <a:ext uri="{FF2B5EF4-FFF2-40B4-BE49-F238E27FC236}">
                  <a16:creationId xmlns:a16="http://schemas.microsoft.com/office/drawing/2014/main" id="{3905E540-9B9E-4AFE-B658-0F3BE93C1B0A}"/>
                </a:ext>
              </a:extLst>
            </p:cNvPr>
            <p:cNvGrpSpPr/>
            <p:nvPr/>
          </p:nvGrpSpPr>
          <p:grpSpPr>
            <a:xfrm>
              <a:off x="2087947" y="4045493"/>
              <a:ext cx="219473" cy="671090"/>
              <a:chOff x="1558922" y="3353438"/>
              <a:chExt cx="596801" cy="671090"/>
            </a:xfrm>
          </p:grpSpPr>
          <p:grpSp>
            <p:nvGrpSpPr>
              <p:cNvPr id="124" name="Group 123">
                <a:extLst>
                  <a:ext uri="{FF2B5EF4-FFF2-40B4-BE49-F238E27FC236}">
                    <a16:creationId xmlns:a16="http://schemas.microsoft.com/office/drawing/2014/main" id="{F1032797-7533-44DC-A948-C5B89A41E2BE}"/>
                  </a:ext>
                </a:extLst>
              </p:cNvPr>
              <p:cNvGrpSpPr/>
              <p:nvPr/>
            </p:nvGrpSpPr>
            <p:grpSpPr>
              <a:xfrm>
                <a:off x="1564725" y="3356992"/>
                <a:ext cx="576064" cy="667536"/>
                <a:chOff x="1592884" y="1506704"/>
                <a:chExt cx="576064" cy="937452"/>
              </a:xfrm>
            </p:grpSpPr>
            <p:cxnSp>
              <p:nvCxnSpPr>
                <p:cNvPr id="127" name="Straight Connector 126">
                  <a:extLst>
                    <a:ext uri="{FF2B5EF4-FFF2-40B4-BE49-F238E27FC236}">
                      <a16:creationId xmlns:a16="http://schemas.microsoft.com/office/drawing/2014/main" id="{972CA0BC-8479-4850-8A0C-E5B2CF97A0D1}"/>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43BFB893-7786-4A0D-AB89-03D8CC3E8697}"/>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9E1B0BD7-5E2F-43E2-9340-2A5E56F9DC87}"/>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5" name="Rectangle 124">
                <a:extLst>
                  <a:ext uri="{FF2B5EF4-FFF2-40B4-BE49-F238E27FC236}">
                    <a16:creationId xmlns:a16="http://schemas.microsoft.com/office/drawing/2014/main" id="{5BD3CA17-FECE-4372-915E-FAB2466DE516}"/>
                  </a:ext>
                </a:extLst>
              </p:cNvPr>
              <p:cNvSpPr/>
              <p:nvPr/>
            </p:nvSpPr>
            <p:spPr>
              <a:xfrm>
                <a:off x="1578362" y="3353438"/>
                <a:ext cx="577361" cy="235714"/>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126" name="Rectangle 125">
                <a:extLst>
                  <a:ext uri="{FF2B5EF4-FFF2-40B4-BE49-F238E27FC236}">
                    <a16:creationId xmlns:a16="http://schemas.microsoft.com/office/drawing/2014/main" id="{B7685AC9-2E96-457D-B880-BE8553DCA1F7}"/>
                  </a:ext>
                </a:extLst>
              </p:cNvPr>
              <p:cNvSpPr/>
              <p:nvPr/>
            </p:nvSpPr>
            <p:spPr>
              <a:xfrm>
                <a:off x="1558922" y="3598026"/>
                <a:ext cx="577361" cy="420910"/>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nvGrpSpPr>
            <p:cNvPr id="117" name="Group 116">
              <a:extLst>
                <a:ext uri="{FF2B5EF4-FFF2-40B4-BE49-F238E27FC236}">
                  <a16:creationId xmlns:a16="http://schemas.microsoft.com/office/drawing/2014/main" id="{5A44EC7D-A6A0-4C85-AAB2-7439EE45204F}"/>
                </a:ext>
              </a:extLst>
            </p:cNvPr>
            <p:cNvGrpSpPr/>
            <p:nvPr/>
          </p:nvGrpSpPr>
          <p:grpSpPr>
            <a:xfrm>
              <a:off x="2331668" y="3954964"/>
              <a:ext cx="215373" cy="756462"/>
              <a:chOff x="1558181" y="3268066"/>
              <a:chExt cx="585653" cy="756462"/>
            </a:xfrm>
          </p:grpSpPr>
          <p:grpSp>
            <p:nvGrpSpPr>
              <p:cNvPr id="118" name="Group 117">
                <a:extLst>
                  <a:ext uri="{FF2B5EF4-FFF2-40B4-BE49-F238E27FC236}">
                    <a16:creationId xmlns:a16="http://schemas.microsoft.com/office/drawing/2014/main" id="{D464D052-F3E5-40A0-9013-15A2D2584AE1}"/>
                  </a:ext>
                </a:extLst>
              </p:cNvPr>
              <p:cNvGrpSpPr/>
              <p:nvPr/>
            </p:nvGrpSpPr>
            <p:grpSpPr>
              <a:xfrm>
                <a:off x="1564725" y="3356992"/>
                <a:ext cx="576064" cy="667536"/>
                <a:chOff x="1592884" y="1506704"/>
                <a:chExt cx="576064" cy="937452"/>
              </a:xfrm>
            </p:grpSpPr>
            <p:cxnSp>
              <p:nvCxnSpPr>
                <p:cNvPr id="121" name="Straight Connector 120">
                  <a:extLst>
                    <a:ext uri="{FF2B5EF4-FFF2-40B4-BE49-F238E27FC236}">
                      <a16:creationId xmlns:a16="http://schemas.microsoft.com/office/drawing/2014/main" id="{26290C0A-7F85-4B42-B4B1-A0879CA87A04}"/>
                    </a:ext>
                  </a:extLst>
                </p:cNvPr>
                <p:cNvCxnSpPr>
                  <a:cxnSpLocks/>
                </p:cNvCxnSpPr>
                <p:nvPr/>
              </p:nvCxnSpPr>
              <p:spPr>
                <a:xfrm>
                  <a:off x="1592884" y="1514558"/>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66A2FDE7-DF76-479A-9B99-25D96F375834}"/>
                    </a:ext>
                  </a:extLst>
                </p:cNvPr>
                <p:cNvCxnSpPr>
                  <a:cxnSpLocks/>
                </p:cNvCxnSpPr>
                <p:nvPr/>
              </p:nvCxnSpPr>
              <p:spPr>
                <a:xfrm>
                  <a:off x="1592884" y="2444156"/>
                  <a:ext cx="576064"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283DC249-7A0E-4337-B9B4-3602C123C854}"/>
                    </a:ext>
                  </a:extLst>
                </p:cNvPr>
                <p:cNvCxnSpPr>
                  <a:cxnSpLocks/>
                </p:cNvCxnSpPr>
                <p:nvPr/>
              </p:nvCxnSpPr>
              <p:spPr>
                <a:xfrm>
                  <a:off x="2168948" y="1506704"/>
                  <a:ext cx="0" cy="92959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19" name="Rectangle 118">
                <a:extLst>
                  <a:ext uri="{FF2B5EF4-FFF2-40B4-BE49-F238E27FC236}">
                    <a16:creationId xmlns:a16="http://schemas.microsoft.com/office/drawing/2014/main" id="{F03B698E-77B5-4DA5-8434-0D8B43D3C0F9}"/>
                  </a:ext>
                </a:extLst>
              </p:cNvPr>
              <p:cNvSpPr/>
              <p:nvPr/>
            </p:nvSpPr>
            <p:spPr>
              <a:xfrm>
                <a:off x="1558181" y="3268066"/>
                <a:ext cx="585653" cy="418147"/>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120" name="Rectangle 119">
                <a:extLst>
                  <a:ext uri="{FF2B5EF4-FFF2-40B4-BE49-F238E27FC236}">
                    <a16:creationId xmlns:a16="http://schemas.microsoft.com/office/drawing/2014/main" id="{9C17A5DC-0AAC-42E4-85B4-5DE8DAA6D186}"/>
                  </a:ext>
                </a:extLst>
              </p:cNvPr>
              <p:cNvSpPr/>
              <p:nvPr/>
            </p:nvSpPr>
            <p:spPr>
              <a:xfrm>
                <a:off x="1558922" y="3695636"/>
                <a:ext cx="577361" cy="323300"/>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grpSp>
      </p:grpSp>
      <p:sp>
        <p:nvSpPr>
          <p:cNvPr id="150" name="Rectangle 149">
            <a:extLst>
              <a:ext uri="{FF2B5EF4-FFF2-40B4-BE49-F238E27FC236}">
                <a16:creationId xmlns:a16="http://schemas.microsoft.com/office/drawing/2014/main" id="{95559F07-DD17-4391-80B4-A2CF0129F539}"/>
              </a:ext>
            </a:extLst>
          </p:cNvPr>
          <p:cNvSpPr/>
          <p:nvPr/>
        </p:nvSpPr>
        <p:spPr>
          <a:xfrm>
            <a:off x="4421171" y="4191000"/>
            <a:ext cx="20882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rPr>
              <a:t>BA : RA=@MAC (n+1)</a:t>
            </a:r>
          </a:p>
        </p:txBody>
      </p:sp>
      <p:sp>
        <p:nvSpPr>
          <p:cNvPr id="151" name="TextBox 186">
            <a:extLst>
              <a:ext uri="{FF2B5EF4-FFF2-40B4-BE49-F238E27FC236}">
                <a16:creationId xmlns:a16="http://schemas.microsoft.com/office/drawing/2014/main" id="{A3E8C81A-1900-4A8D-B6C0-A60BA7F25B54}"/>
              </a:ext>
            </a:extLst>
          </p:cNvPr>
          <p:cNvSpPr txBox="1"/>
          <p:nvPr/>
        </p:nvSpPr>
        <p:spPr>
          <a:xfrm>
            <a:off x="4459201" y="3769296"/>
            <a:ext cx="2012089" cy="269304"/>
          </a:xfrm>
          <a:prstGeom prst="rect">
            <a:avLst/>
          </a:prstGeom>
          <a:noFill/>
        </p:spPr>
        <p:txBody>
          <a:bodyPr wrap="none" rtlCol="0">
            <a:spAutoFit/>
          </a:bodyPr>
          <a:lstStyle/>
          <a:p>
            <a:pPr>
              <a:lnSpc>
                <a:spcPct val="120000"/>
              </a:lnSpc>
              <a:spcBef>
                <a:spcPts val="300"/>
              </a:spcBef>
              <a:buClr>
                <a:schemeClr val="accent1"/>
              </a:buClr>
            </a:pPr>
            <a:r>
              <a:rPr kumimoji="1" lang="en-US" sz="1050" dirty="0">
                <a:solidFill>
                  <a:schemeClr val="tx1"/>
                </a:solidFill>
              </a:rPr>
              <a:t>BSR (0,0,y,z), </a:t>
            </a:r>
            <a:r>
              <a:rPr lang="en-US" sz="1050" dirty="0">
                <a:solidFill>
                  <a:schemeClr val="tx1"/>
                </a:solidFill>
              </a:rPr>
              <a:t>TA=@MAC (n+1)</a:t>
            </a:r>
            <a:endParaRPr kumimoji="1" lang="en-US" sz="1050" dirty="0">
              <a:solidFill>
                <a:schemeClr val="tx1"/>
              </a:solidFill>
            </a:endParaRPr>
          </a:p>
        </p:txBody>
      </p:sp>
      <p:sp>
        <p:nvSpPr>
          <p:cNvPr id="154" name="TextBox 186">
            <a:extLst>
              <a:ext uri="{FF2B5EF4-FFF2-40B4-BE49-F238E27FC236}">
                <a16:creationId xmlns:a16="http://schemas.microsoft.com/office/drawing/2014/main" id="{AC17EB18-B9D8-4056-B09E-6DE14962F17F}"/>
              </a:ext>
            </a:extLst>
          </p:cNvPr>
          <p:cNvSpPr txBox="1"/>
          <p:nvPr/>
        </p:nvSpPr>
        <p:spPr>
          <a:xfrm>
            <a:off x="4505994" y="4036550"/>
            <a:ext cx="2012089" cy="269304"/>
          </a:xfrm>
          <a:prstGeom prst="rect">
            <a:avLst/>
          </a:prstGeom>
          <a:noFill/>
        </p:spPr>
        <p:txBody>
          <a:bodyPr wrap="none" rtlCol="0">
            <a:spAutoFit/>
          </a:bodyPr>
          <a:lstStyle/>
          <a:p>
            <a:pPr>
              <a:lnSpc>
                <a:spcPct val="120000"/>
              </a:lnSpc>
              <a:spcBef>
                <a:spcPts val="300"/>
              </a:spcBef>
              <a:buClr>
                <a:schemeClr val="accent1"/>
              </a:buClr>
            </a:pPr>
            <a:r>
              <a:rPr kumimoji="1" lang="en-US" sz="1050" dirty="0">
                <a:solidFill>
                  <a:schemeClr val="tx1"/>
                </a:solidFill>
              </a:rPr>
              <a:t>BSR (0,0,y,z), </a:t>
            </a:r>
            <a:r>
              <a:rPr lang="en-US" sz="1050" dirty="0">
                <a:solidFill>
                  <a:schemeClr val="tx1"/>
                </a:solidFill>
              </a:rPr>
              <a:t>TA=@MAC (n+1)</a:t>
            </a:r>
          </a:p>
        </p:txBody>
      </p:sp>
      <p:sp>
        <p:nvSpPr>
          <p:cNvPr id="156" name="Rectangle 155">
            <a:extLst>
              <a:ext uri="{FF2B5EF4-FFF2-40B4-BE49-F238E27FC236}">
                <a16:creationId xmlns:a16="http://schemas.microsoft.com/office/drawing/2014/main" id="{BCE2E278-278F-449F-BDAE-8F5612DB9288}"/>
              </a:ext>
            </a:extLst>
          </p:cNvPr>
          <p:cNvSpPr/>
          <p:nvPr/>
        </p:nvSpPr>
        <p:spPr>
          <a:xfrm>
            <a:off x="4507524" y="5051897"/>
            <a:ext cx="20882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err="1">
                <a:solidFill>
                  <a:schemeClr val="tx1"/>
                </a:solidFill>
              </a:rPr>
              <a:t>Ack</a:t>
            </a:r>
            <a:r>
              <a:rPr lang="en-US" sz="900" dirty="0">
                <a:solidFill>
                  <a:schemeClr val="tx1"/>
                </a:solidFill>
              </a:rPr>
              <a:t> : TA=@MAC (n+1)</a:t>
            </a:r>
          </a:p>
        </p:txBody>
      </p:sp>
      <p:sp>
        <p:nvSpPr>
          <p:cNvPr id="157" name="TextBox 186">
            <a:extLst>
              <a:ext uri="{FF2B5EF4-FFF2-40B4-BE49-F238E27FC236}">
                <a16:creationId xmlns:a16="http://schemas.microsoft.com/office/drawing/2014/main" id="{EA8F019C-D4EE-4CF7-A82B-D9ED26ED3540}"/>
              </a:ext>
            </a:extLst>
          </p:cNvPr>
          <p:cNvSpPr txBox="1"/>
          <p:nvPr/>
        </p:nvSpPr>
        <p:spPr>
          <a:xfrm>
            <a:off x="4575414" y="4833569"/>
            <a:ext cx="2028119" cy="269304"/>
          </a:xfrm>
          <a:prstGeom prst="rect">
            <a:avLst/>
          </a:prstGeom>
          <a:noFill/>
        </p:spPr>
        <p:txBody>
          <a:bodyPr wrap="none" rtlCol="0">
            <a:spAutoFit/>
          </a:bodyPr>
          <a:lstStyle/>
          <a:p>
            <a:pPr>
              <a:lnSpc>
                <a:spcPct val="120000"/>
              </a:lnSpc>
              <a:spcBef>
                <a:spcPts val="300"/>
              </a:spcBef>
              <a:buClr>
                <a:schemeClr val="accent1"/>
              </a:buClr>
            </a:pPr>
            <a:r>
              <a:rPr kumimoji="1" lang="en-US" sz="1050" dirty="0">
                <a:solidFill>
                  <a:schemeClr val="tx1"/>
                </a:solidFill>
              </a:rPr>
              <a:t>BSR (0,0,0,0), </a:t>
            </a:r>
            <a:r>
              <a:rPr lang="en-US" sz="1050" dirty="0">
                <a:solidFill>
                  <a:schemeClr val="tx1"/>
                </a:solidFill>
              </a:rPr>
              <a:t>RA=@MAC (n+1)</a:t>
            </a:r>
          </a:p>
        </p:txBody>
      </p:sp>
      <p:cxnSp>
        <p:nvCxnSpPr>
          <p:cNvPr id="160" name="Straight Arrow Connector 91">
            <a:extLst>
              <a:ext uri="{FF2B5EF4-FFF2-40B4-BE49-F238E27FC236}">
                <a16:creationId xmlns:a16="http://schemas.microsoft.com/office/drawing/2014/main" id="{3E6B49A7-6D31-4933-AF31-65374A62CF32}"/>
              </a:ext>
            </a:extLst>
          </p:cNvPr>
          <p:cNvCxnSpPr>
            <a:cxnSpLocks/>
          </p:cNvCxnSpPr>
          <p:nvPr/>
        </p:nvCxnSpPr>
        <p:spPr>
          <a:xfrm flipH="1">
            <a:off x="4312706" y="2198274"/>
            <a:ext cx="254568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161" name="Straight Arrow Connector 91">
            <a:extLst>
              <a:ext uri="{FF2B5EF4-FFF2-40B4-BE49-F238E27FC236}">
                <a16:creationId xmlns:a16="http://schemas.microsoft.com/office/drawing/2014/main" id="{101203A0-3158-46B9-B0D5-88B69E944EB4}"/>
              </a:ext>
            </a:extLst>
          </p:cNvPr>
          <p:cNvCxnSpPr>
            <a:cxnSpLocks/>
          </p:cNvCxnSpPr>
          <p:nvPr/>
        </p:nvCxnSpPr>
        <p:spPr>
          <a:xfrm flipH="1">
            <a:off x="4329892" y="2813821"/>
            <a:ext cx="254568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162" name="Straight Arrow Connector 91">
            <a:extLst>
              <a:ext uri="{FF2B5EF4-FFF2-40B4-BE49-F238E27FC236}">
                <a16:creationId xmlns:a16="http://schemas.microsoft.com/office/drawing/2014/main" id="{F4E87FFD-5B7C-48DE-86C5-B70AD15F9A28}"/>
              </a:ext>
            </a:extLst>
          </p:cNvPr>
          <p:cNvCxnSpPr>
            <a:cxnSpLocks/>
          </p:cNvCxnSpPr>
          <p:nvPr/>
        </p:nvCxnSpPr>
        <p:spPr>
          <a:xfrm flipH="1">
            <a:off x="4368793" y="3105678"/>
            <a:ext cx="254568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163" name="Straight Arrow Connector 91">
            <a:extLst>
              <a:ext uri="{FF2B5EF4-FFF2-40B4-BE49-F238E27FC236}">
                <a16:creationId xmlns:a16="http://schemas.microsoft.com/office/drawing/2014/main" id="{570E6FD7-686B-4F19-81FC-7E28004DF049}"/>
              </a:ext>
            </a:extLst>
          </p:cNvPr>
          <p:cNvCxnSpPr>
            <a:cxnSpLocks/>
          </p:cNvCxnSpPr>
          <p:nvPr/>
        </p:nvCxnSpPr>
        <p:spPr>
          <a:xfrm flipH="1">
            <a:off x="4324777" y="3295865"/>
            <a:ext cx="254568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165" name="Straight Arrow Connector 91">
            <a:extLst>
              <a:ext uri="{FF2B5EF4-FFF2-40B4-BE49-F238E27FC236}">
                <a16:creationId xmlns:a16="http://schemas.microsoft.com/office/drawing/2014/main" id="{85D7EF62-D30E-43A9-89C8-B7D40BBC5FDA}"/>
              </a:ext>
            </a:extLst>
          </p:cNvPr>
          <p:cNvCxnSpPr>
            <a:cxnSpLocks/>
          </p:cNvCxnSpPr>
          <p:nvPr/>
        </p:nvCxnSpPr>
        <p:spPr>
          <a:xfrm flipH="1">
            <a:off x="4331322" y="4023741"/>
            <a:ext cx="254568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166" name="Straight Arrow Connector 91">
            <a:extLst>
              <a:ext uri="{FF2B5EF4-FFF2-40B4-BE49-F238E27FC236}">
                <a16:creationId xmlns:a16="http://schemas.microsoft.com/office/drawing/2014/main" id="{973A509C-5A60-4FBC-92DC-A4852BD2348F}"/>
              </a:ext>
            </a:extLst>
          </p:cNvPr>
          <p:cNvCxnSpPr>
            <a:cxnSpLocks/>
          </p:cNvCxnSpPr>
          <p:nvPr/>
        </p:nvCxnSpPr>
        <p:spPr>
          <a:xfrm flipH="1">
            <a:off x="4331322" y="4243452"/>
            <a:ext cx="254568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167" name="Straight Arrow Connector 91">
            <a:extLst>
              <a:ext uri="{FF2B5EF4-FFF2-40B4-BE49-F238E27FC236}">
                <a16:creationId xmlns:a16="http://schemas.microsoft.com/office/drawing/2014/main" id="{258C09EF-804C-4FCA-B21F-F468B0ABE3FA}"/>
              </a:ext>
            </a:extLst>
          </p:cNvPr>
          <p:cNvCxnSpPr>
            <a:cxnSpLocks/>
          </p:cNvCxnSpPr>
          <p:nvPr/>
        </p:nvCxnSpPr>
        <p:spPr>
          <a:xfrm flipH="1">
            <a:off x="4349470" y="4440261"/>
            <a:ext cx="254568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168" name="Straight Arrow Connector 91">
            <a:extLst>
              <a:ext uri="{FF2B5EF4-FFF2-40B4-BE49-F238E27FC236}">
                <a16:creationId xmlns:a16="http://schemas.microsoft.com/office/drawing/2014/main" id="{A93BEE62-3431-4B3B-919C-BCB96C8D1A7D}"/>
              </a:ext>
            </a:extLst>
          </p:cNvPr>
          <p:cNvCxnSpPr>
            <a:cxnSpLocks/>
          </p:cNvCxnSpPr>
          <p:nvPr/>
        </p:nvCxnSpPr>
        <p:spPr>
          <a:xfrm flipH="1">
            <a:off x="4350152" y="5078009"/>
            <a:ext cx="2545680"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169" name="Straight Arrow Connector 91">
            <a:extLst>
              <a:ext uri="{FF2B5EF4-FFF2-40B4-BE49-F238E27FC236}">
                <a16:creationId xmlns:a16="http://schemas.microsoft.com/office/drawing/2014/main" id="{09F5B982-C234-4CB8-A872-1F3971C9822D}"/>
              </a:ext>
            </a:extLst>
          </p:cNvPr>
          <p:cNvCxnSpPr>
            <a:cxnSpLocks/>
          </p:cNvCxnSpPr>
          <p:nvPr/>
        </p:nvCxnSpPr>
        <p:spPr>
          <a:xfrm flipH="1">
            <a:off x="4359314" y="5305229"/>
            <a:ext cx="254568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1" name="Rectangle 170">
            <a:extLst>
              <a:ext uri="{FF2B5EF4-FFF2-40B4-BE49-F238E27FC236}">
                <a16:creationId xmlns:a16="http://schemas.microsoft.com/office/drawing/2014/main" id="{DE4ED28C-2EA8-41E2-97FC-F13C278C55DB}"/>
              </a:ext>
            </a:extLst>
          </p:cNvPr>
          <p:cNvSpPr/>
          <p:nvPr/>
        </p:nvSpPr>
        <p:spPr>
          <a:xfrm>
            <a:off x="4282553" y="5856055"/>
            <a:ext cx="20882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err="1">
                <a:solidFill>
                  <a:schemeClr val="tx1"/>
                </a:solidFill>
              </a:rPr>
              <a:t>Ack</a:t>
            </a:r>
            <a:r>
              <a:rPr lang="en-US" sz="900" dirty="0">
                <a:solidFill>
                  <a:schemeClr val="tx1"/>
                </a:solidFill>
              </a:rPr>
              <a:t> : RA=@MAC (n)</a:t>
            </a:r>
          </a:p>
        </p:txBody>
      </p:sp>
      <p:sp>
        <p:nvSpPr>
          <p:cNvPr id="172" name="TextBox 186">
            <a:extLst>
              <a:ext uri="{FF2B5EF4-FFF2-40B4-BE49-F238E27FC236}">
                <a16:creationId xmlns:a16="http://schemas.microsoft.com/office/drawing/2014/main" id="{23829351-7BEB-45B6-A8FB-4DE51BE8C95B}"/>
              </a:ext>
            </a:extLst>
          </p:cNvPr>
          <p:cNvSpPr txBox="1"/>
          <p:nvPr/>
        </p:nvSpPr>
        <p:spPr>
          <a:xfrm>
            <a:off x="4644105" y="5715000"/>
            <a:ext cx="1877437" cy="269304"/>
          </a:xfrm>
          <a:prstGeom prst="rect">
            <a:avLst/>
          </a:prstGeom>
          <a:noFill/>
        </p:spPr>
        <p:txBody>
          <a:bodyPr wrap="none" rtlCol="0">
            <a:spAutoFit/>
          </a:bodyPr>
          <a:lstStyle/>
          <a:p>
            <a:pPr>
              <a:lnSpc>
                <a:spcPct val="120000"/>
              </a:lnSpc>
              <a:spcBef>
                <a:spcPts val="300"/>
              </a:spcBef>
              <a:buClr>
                <a:schemeClr val="accent1"/>
              </a:buClr>
            </a:pPr>
            <a:r>
              <a:rPr kumimoji="1" lang="en-US" sz="1050" dirty="0">
                <a:solidFill>
                  <a:schemeClr val="tx1"/>
                </a:solidFill>
              </a:rPr>
              <a:t>BSR (0,0,0,0), </a:t>
            </a:r>
            <a:r>
              <a:rPr lang="en-US" sz="1050" dirty="0">
                <a:solidFill>
                  <a:schemeClr val="tx1"/>
                </a:solidFill>
              </a:rPr>
              <a:t>TA=@MAC (n)</a:t>
            </a:r>
          </a:p>
        </p:txBody>
      </p:sp>
      <p:cxnSp>
        <p:nvCxnSpPr>
          <p:cNvPr id="175" name="Straight Arrow Connector 91">
            <a:extLst>
              <a:ext uri="{FF2B5EF4-FFF2-40B4-BE49-F238E27FC236}">
                <a16:creationId xmlns:a16="http://schemas.microsoft.com/office/drawing/2014/main" id="{0BD6FE45-D5AF-41A2-98E3-C940D6096874}"/>
              </a:ext>
            </a:extLst>
          </p:cNvPr>
          <p:cNvCxnSpPr>
            <a:cxnSpLocks/>
          </p:cNvCxnSpPr>
          <p:nvPr/>
        </p:nvCxnSpPr>
        <p:spPr>
          <a:xfrm flipH="1">
            <a:off x="4375033" y="5928817"/>
            <a:ext cx="254568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176" name="Straight Arrow Connector 91">
            <a:extLst>
              <a:ext uri="{FF2B5EF4-FFF2-40B4-BE49-F238E27FC236}">
                <a16:creationId xmlns:a16="http://schemas.microsoft.com/office/drawing/2014/main" id="{87516C16-9721-464B-A788-643ED6EE43FB}"/>
              </a:ext>
            </a:extLst>
          </p:cNvPr>
          <p:cNvCxnSpPr>
            <a:cxnSpLocks/>
          </p:cNvCxnSpPr>
          <p:nvPr/>
        </p:nvCxnSpPr>
        <p:spPr>
          <a:xfrm flipH="1">
            <a:off x="4371858" y="6084944"/>
            <a:ext cx="2545680"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84" name="TextBox 183">
            <a:extLst>
              <a:ext uri="{FF2B5EF4-FFF2-40B4-BE49-F238E27FC236}">
                <a16:creationId xmlns:a16="http://schemas.microsoft.com/office/drawing/2014/main" id="{97973AB3-BB4E-450A-AED2-5DCF3F7CE16C}"/>
              </a:ext>
            </a:extLst>
          </p:cNvPr>
          <p:cNvSpPr txBox="1"/>
          <p:nvPr/>
        </p:nvSpPr>
        <p:spPr>
          <a:xfrm>
            <a:off x="4530324" y="2836374"/>
            <a:ext cx="1869423" cy="269304"/>
          </a:xfrm>
          <a:prstGeom prst="rect">
            <a:avLst/>
          </a:prstGeom>
          <a:noFill/>
        </p:spPr>
        <p:txBody>
          <a:bodyPr wrap="none" rtlCol="0">
            <a:spAutoFit/>
          </a:bodyPr>
          <a:lstStyle/>
          <a:p>
            <a:pPr>
              <a:lnSpc>
                <a:spcPct val="120000"/>
              </a:lnSpc>
              <a:spcBef>
                <a:spcPts val="300"/>
              </a:spcBef>
              <a:buClr>
                <a:schemeClr val="accent1"/>
              </a:buClr>
            </a:pPr>
            <a:r>
              <a:rPr kumimoji="1" lang="en-US" sz="1050" dirty="0">
                <a:solidFill>
                  <a:schemeClr val="tx1"/>
                </a:solidFill>
              </a:rPr>
              <a:t>BSR (0,x,y,z), </a:t>
            </a:r>
            <a:r>
              <a:rPr lang="en-US" sz="1050" dirty="0">
                <a:solidFill>
                  <a:schemeClr val="tx1"/>
                </a:solidFill>
              </a:rPr>
              <a:t>TA=@MAC (n)</a:t>
            </a:r>
          </a:p>
        </p:txBody>
      </p:sp>
      <p:sp>
        <p:nvSpPr>
          <p:cNvPr id="174" name="TextBox 173">
            <a:extLst>
              <a:ext uri="{FF2B5EF4-FFF2-40B4-BE49-F238E27FC236}">
                <a16:creationId xmlns:a16="http://schemas.microsoft.com/office/drawing/2014/main" id="{ED22E354-5307-4313-830D-E82530D21D0B}"/>
              </a:ext>
            </a:extLst>
          </p:cNvPr>
          <p:cNvSpPr txBox="1"/>
          <p:nvPr/>
        </p:nvSpPr>
        <p:spPr>
          <a:xfrm>
            <a:off x="2593633" y="2427256"/>
            <a:ext cx="1163081" cy="230832"/>
          </a:xfrm>
          <a:prstGeom prst="rect">
            <a:avLst/>
          </a:prstGeom>
          <a:noFill/>
        </p:spPr>
        <p:txBody>
          <a:bodyPr wrap="square">
            <a:spAutoFit/>
          </a:bodyPr>
          <a:lstStyle/>
          <a:p>
            <a:r>
              <a:rPr lang="en-GB" sz="900" dirty="0">
                <a:solidFill>
                  <a:schemeClr val="tx1"/>
                </a:solidFill>
              </a:rPr>
              <a:t>AC</a:t>
            </a:r>
            <a:r>
              <a:rPr lang="en-GB" sz="900" baseline="-25000" dirty="0">
                <a:solidFill>
                  <a:schemeClr val="tx1"/>
                </a:solidFill>
              </a:rPr>
              <a:t>0</a:t>
            </a:r>
            <a:r>
              <a:rPr lang="en-GB" sz="900" dirty="0">
                <a:solidFill>
                  <a:schemeClr val="tx1"/>
                </a:solidFill>
              </a:rPr>
              <a:t>, AC</a:t>
            </a:r>
            <a:r>
              <a:rPr lang="en-GB" sz="900" baseline="-25000" dirty="0">
                <a:solidFill>
                  <a:schemeClr val="tx1"/>
                </a:solidFill>
              </a:rPr>
              <a:t>1</a:t>
            </a:r>
            <a:r>
              <a:rPr lang="en-GB" sz="900" dirty="0">
                <a:solidFill>
                  <a:schemeClr val="tx1"/>
                </a:solidFill>
              </a:rPr>
              <a:t>, AC</a:t>
            </a:r>
            <a:r>
              <a:rPr lang="en-GB" sz="900" baseline="-25000" dirty="0">
                <a:solidFill>
                  <a:schemeClr val="tx1"/>
                </a:solidFill>
              </a:rPr>
              <a:t>2</a:t>
            </a:r>
            <a:r>
              <a:rPr lang="en-GB" sz="900" dirty="0">
                <a:solidFill>
                  <a:schemeClr val="tx1"/>
                </a:solidFill>
              </a:rPr>
              <a:t>, AC</a:t>
            </a:r>
            <a:r>
              <a:rPr lang="en-GB" sz="900" baseline="-25000" dirty="0">
                <a:solidFill>
                  <a:schemeClr val="tx1"/>
                </a:solidFill>
              </a:rPr>
              <a:t>3</a:t>
            </a:r>
          </a:p>
        </p:txBody>
      </p:sp>
      <p:grpSp>
        <p:nvGrpSpPr>
          <p:cNvPr id="2" name="Group 1">
            <a:extLst>
              <a:ext uri="{FF2B5EF4-FFF2-40B4-BE49-F238E27FC236}">
                <a16:creationId xmlns:a16="http://schemas.microsoft.com/office/drawing/2014/main" id="{F679CBD8-D655-4E30-B479-599121244CF5}"/>
              </a:ext>
            </a:extLst>
          </p:cNvPr>
          <p:cNvGrpSpPr/>
          <p:nvPr/>
        </p:nvGrpSpPr>
        <p:grpSpPr>
          <a:xfrm>
            <a:off x="221159" y="980836"/>
            <a:ext cx="2146403" cy="966473"/>
            <a:chOff x="221159" y="980836"/>
            <a:chExt cx="2146403" cy="966473"/>
          </a:xfrm>
        </p:grpSpPr>
        <p:sp>
          <p:nvSpPr>
            <p:cNvPr id="155" name="Rectangle 154">
              <a:extLst>
                <a:ext uri="{FF2B5EF4-FFF2-40B4-BE49-F238E27FC236}">
                  <a16:creationId xmlns:a16="http://schemas.microsoft.com/office/drawing/2014/main" id="{881B8A00-2654-4EFB-ABAD-A1F4B0C3D473}"/>
                </a:ext>
              </a:extLst>
            </p:cNvPr>
            <p:cNvSpPr/>
            <p:nvPr/>
          </p:nvSpPr>
          <p:spPr>
            <a:xfrm>
              <a:off x="291045" y="1017921"/>
              <a:ext cx="128376" cy="240166"/>
            </a:xfrm>
            <a:prstGeom prst="rect">
              <a:avLst/>
            </a:prstGeom>
            <a:pattFill prst="wd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159" name="TextBox 158">
              <a:extLst>
                <a:ext uri="{FF2B5EF4-FFF2-40B4-BE49-F238E27FC236}">
                  <a16:creationId xmlns:a16="http://schemas.microsoft.com/office/drawing/2014/main" id="{90C8398F-9CB7-4094-AFB5-25F02E774752}"/>
                </a:ext>
              </a:extLst>
            </p:cNvPr>
            <p:cNvSpPr txBox="1"/>
            <p:nvPr/>
          </p:nvSpPr>
          <p:spPr>
            <a:xfrm>
              <a:off x="404773" y="1002174"/>
              <a:ext cx="1816721" cy="276999"/>
            </a:xfrm>
            <a:prstGeom prst="rect">
              <a:avLst/>
            </a:prstGeom>
            <a:noFill/>
          </p:spPr>
          <p:txBody>
            <a:bodyPr wrap="square">
              <a:spAutoFit/>
            </a:bodyPr>
            <a:lstStyle/>
            <a:p>
              <a:r>
                <a:rPr lang="en-GB" sz="1200" dirty="0" err="1">
                  <a:solidFill>
                    <a:schemeClr val="tx1"/>
                  </a:solidFill>
                </a:rPr>
                <a:t>Pkt</a:t>
              </a:r>
              <a:r>
                <a:rPr lang="en-GB" sz="1200" dirty="0">
                  <a:solidFill>
                    <a:schemeClr val="tx1"/>
                  </a:solidFill>
                </a:rPr>
                <a:t> with TA = @MAC (n)</a:t>
              </a:r>
            </a:p>
          </p:txBody>
        </p:sp>
        <p:sp>
          <p:nvSpPr>
            <p:cNvPr id="170" name="TextBox 169">
              <a:extLst>
                <a:ext uri="{FF2B5EF4-FFF2-40B4-BE49-F238E27FC236}">
                  <a16:creationId xmlns:a16="http://schemas.microsoft.com/office/drawing/2014/main" id="{F7685E19-CDEA-44EE-9535-909D45D7C036}"/>
                </a:ext>
              </a:extLst>
            </p:cNvPr>
            <p:cNvSpPr txBox="1"/>
            <p:nvPr/>
          </p:nvSpPr>
          <p:spPr>
            <a:xfrm>
              <a:off x="404774" y="1368120"/>
              <a:ext cx="1962788" cy="276999"/>
            </a:xfrm>
            <a:prstGeom prst="rect">
              <a:avLst/>
            </a:prstGeom>
            <a:noFill/>
          </p:spPr>
          <p:txBody>
            <a:bodyPr wrap="square">
              <a:spAutoFit/>
            </a:bodyPr>
            <a:lstStyle/>
            <a:p>
              <a:r>
                <a:rPr lang="en-GB" sz="1200" dirty="0" err="1">
                  <a:solidFill>
                    <a:schemeClr val="tx1"/>
                  </a:solidFill>
                </a:rPr>
                <a:t>Pkt</a:t>
              </a:r>
              <a:r>
                <a:rPr lang="en-GB" sz="1200" dirty="0">
                  <a:solidFill>
                    <a:schemeClr val="tx1"/>
                  </a:solidFill>
                </a:rPr>
                <a:t> with TA = @MAC (n+1)</a:t>
              </a:r>
            </a:p>
          </p:txBody>
        </p:sp>
        <p:sp>
          <p:nvSpPr>
            <p:cNvPr id="173" name="Rectangle 172">
              <a:extLst>
                <a:ext uri="{FF2B5EF4-FFF2-40B4-BE49-F238E27FC236}">
                  <a16:creationId xmlns:a16="http://schemas.microsoft.com/office/drawing/2014/main" id="{7B8650CA-9AF5-444B-8DEE-34656C4018BF}"/>
                </a:ext>
              </a:extLst>
            </p:cNvPr>
            <p:cNvSpPr/>
            <p:nvPr/>
          </p:nvSpPr>
          <p:spPr>
            <a:xfrm>
              <a:off x="291965" y="1354550"/>
              <a:ext cx="135804" cy="299650"/>
            </a:xfrm>
            <a:prstGeom prst="rect">
              <a:avLst/>
            </a:prstGeom>
            <a:pattFill prst="pct2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fr-FR" dirty="0">
                <a:solidFill>
                  <a:schemeClr val="tx1"/>
                </a:solidFill>
              </a:endParaRPr>
            </a:p>
          </p:txBody>
        </p:sp>
        <p:sp>
          <p:nvSpPr>
            <p:cNvPr id="6" name="Rectangle 5">
              <a:extLst>
                <a:ext uri="{FF2B5EF4-FFF2-40B4-BE49-F238E27FC236}">
                  <a16:creationId xmlns:a16="http://schemas.microsoft.com/office/drawing/2014/main" id="{E950DF74-F359-4308-9602-E033A50D9448}"/>
                </a:ext>
              </a:extLst>
            </p:cNvPr>
            <p:cNvSpPr/>
            <p:nvPr/>
          </p:nvSpPr>
          <p:spPr bwMode="auto">
            <a:xfrm>
              <a:off x="223919" y="980836"/>
              <a:ext cx="2060626" cy="9664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dirty="0" err="1">
                <a:ln>
                  <a:noFill/>
                </a:ln>
                <a:solidFill>
                  <a:schemeClr val="tx1"/>
                </a:solidFill>
                <a:effectLst/>
                <a:latin typeface="Times New Roman" pitchFamily="16" charset="0"/>
                <a:ea typeface="MS Gothic" charset="-128"/>
              </a:endParaRPr>
            </a:p>
          </p:txBody>
        </p:sp>
        <p:sp>
          <p:nvSpPr>
            <p:cNvPr id="177" name="TextBox 176">
              <a:extLst>
                <a:ext uri="{FF2B5EF4-FFF2-40B4-BE49-F238E27FC236}">
                  <a16:creationId xmlns:a16="http://schemas.microsoft.com/office/drawing/2014/main" id="{DA0D8F9E-DF69-46B7-BD8D-96251463CF5F}"/>
                </a:ext>
              </a:extLst>
            </p:cNvPr>
            <p:cNvSpPr txBox="1"/>
            <p:nvPr/>
          </p:nvSpPr>
          <p:spPr>
            <a:xfrm>
              <a:off x="221159" y="1704770"/>
              <a:ext cx="1597642" cy="230832"/>
            </a:xfrm>
            <a:prstGeom prst="rect">
              <a:avLst/>
            </a:prstGeom>
            <a:noFill/>
          </p:spPr>
          <p:txBody>
            <a:bodyPr wrap="square">
              <a:spAutoFit/>
            </a:bodyPr>
            <a:lstStyle/>
            <a:p>
              <a:r>
                <a:rPr lang="en-GB" sz="900" dirty="0">
                  <a:solidFill>
                    <a:schemeClr val="tx1"/>
                  </a:solidFill>
                </a:rPr>
                <a:t>BSR(AC</a:t>
              </a:r>
              <a:r>
                <a:rPr lang="en-GB" sz="900" baseline="-25000" dirty="0">
                  <a:solidFill>
                    <a:schemeClr val="tx1"/>
                  </a:solidFill>
                </a:rPr>
                <a:t>0</a:t>
              </a:r>
              <a:r>
                <a:rPr lang="en-GB" sz="900" dirty="0">
                  <a:solidFill>
                    <a:schemeClr val="tx1"/>
                  </a:solidFill>
                </a:rPr>
                <a:t>, AC</a:t>
              </a:r>
              <a:r>
                <a:rPr lang="en-GB" sz="900" baseline="-25000" dirty="0">
                  <a:solidFill>
                    <a:schemeClr val="tx1"/>
                  </a:solidFill>
                </a:rPr>
                <a:t>1</a:t>
              </a:r>
              <a:r>
                <a:rPr lang="en-GB" sz="900" dirty="0">
                  <a:solidFill>
                    <a:schemeClr val="tx1"/>
                  </a:solidFill>
                </a:rPr>
                <a:t>, AC</a:t>
              </a:r>
              <a:r>
                <a:rPr lang="en-GB" sz="900" baseline="-25000" dirty="0">
                  <a:solidFill>
                    <a:schemeClr val="tx1"/>
                  </a:solidFill>
                </a:rPr>
                <a:t>2</a:t>
              </a:r>
              <a:r>
                <a:rPr lang="en-GB" sz="900" dirty="0">
                  <a:solidFill>
                    <a:schemeClr val="tx1"/>
                  </a:solidFill>
                </a:rPr>
                <a:t>, AC</a:t>
              </a:r>
              <a:r>
                <a:rPr lang="en-GB" sz="900" baseline="-25000" dirty="0">
                  <a:solidFill>
                    <a:schemeClr val="tx1"/>
                  </a:solidFill>
                </a:rPr>
                <a:t>3</a:t>
              </a:r>
              <a:r>
                <a:rPr lang="en-GB" sz="900" dirty="0">
                  <a:solidFill>
                    <a:schemeClr val="tx1"/>
                  </a:solidFill>
                </a:rPr>
                <a:t>)</a:t>
              </a:r>
            </a:p>
          </p:txBody>
        </p:sp>
      </p:grpSp>
    </p:spTree>
    <p:extLst>
      <p:ext uri="{BB962C8B-B14F-4D97-AF65-F5344CB8AC3E}">
        <p14:creationId xmlns:p14="http://schemas.microsoft.com/office/powerpoint/2010/main" val="2853152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p:txBody>
          <a:bodyPr/>
          <a:lstStyle/>
          <a:p>
            <a:r>
              <a:rPr lang="en-GB" dirty="0">
                <a:solidFill>
                  <a:schemeClr val="tx1"/>
                </a:solidFill>
              </a:rPr>
              <a:t>Stephane Baron, Canon</a:t>
            </a:r>
          </a:p>
        </p:txBody>
      </p:sp>
      <p:sp>
        <p:nvSpPr>
          <p:cNvPr id="4" name="Date Placeholder 3"/>
          <p:cNvSpPr>
            <a:spLocks noGrp="1"/>
          </p:cNvSpPr>
          <p:nvPr>
            <p:ph type="dt" idx="15"/>
          </p:nvPr>
        </p:nvSpPr>
        <p:spPr/>
        <p:txBody>
          <a:bodyPr/>
          <a:lstStyle/>
          <a:p>
            <a:r>
              <a:rPr lang="en-US" dirty="0">
                <a:solidFill>
                  <a:schemeClr val="tx1"/>
                </a:solidFill>
              </a:rPr>
              <a:t>November 2022</a:t>
            </a:r>
            <a:endParaRPr lang="en-GB" dirty="0">
              <a:solidFill>
                <a:schemeClr val="tx1"/>
              </a:solidFill>
            </a:endParaRPr>
          </a:p>
        </p:txBody>
      </p:sp>
      <p:sp>
        <p:nvSpPr>
          <p:cNvPr id="6" name="TextBox 5">
            <a:extLst>
              <a:ext uri="{FF2B5EF4-FFF2-40B4-BE49-F238E27FC236}">
                <a16:creationId xmlns:a16="http://schemas.microsoft.com/office/drawing/2014/main" id="{765A20E9-D0BC-4430-8AF9-285212013EF4}"/>
              </a:ext>
            </a:extLst>
          </p:cNvPr>
          <p:cNvSpPr txBox="1"/>
          <p:nvPr/>
        </p:nvSpPr>
        <p:spPr>
          <a:xfrm>
            <a:off x="904878" y="1878575"/>
            <a:ext cx="10382243" cy="3416320"/>
          </a:xfrm>
          <a:prstGeom prst="rect">
            <a:avLst/>
          </a:prstGeom>
          <a:noFill/>
        </p:spPr>
        <p:txBody>
          <a:bodyPr wrap="square">
            <a:spAutoFit/>
          </a:bodyPr>
          <a:lstStyle/>
          <a:p>
            <a:pPr marL="342900" indent="-342900">
              <a:buFont typeface="Arial" panose="020B0604020202020204" pitchFamily="34" charset="0"/>
              <a:buChar char="•"/>
            </a:pPr>
            <a:r>
              <a:rPr lang="fr-FR" sz="1800"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Classical</a:t>
            </a:r>
            <a:r>
              <a:rPr lang="fr-FR" sz="1800"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 EDCA </a:t>
            </a:r>
            <a:r>
              <a:rPr lang="fr-FR" sz="1800"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rules</a:t>
            </a:r>
            <a:r>
              <a:rPr lang="fr-FR" sz="1800"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 </a:t>
            </a:r>
            <a:r>
              <a:rPr lang="fr-FR" sz="1800"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applies</a:t>
            </a:r>
            <a:r>
              <a:rPr lang="fr-FR" sz="1800"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a:t>
            </a:r>
          </a:p>
          <a:p>
            <a:pPr marL="1085850" lvl="1" indent="-342900">
              <a:buFont typeface="Arial" panose="020B0604020202020204" pitchFamily="34" charset="0"/>
              <a:buChar char="•"/>
            </a:pPr>
            <a:r>
              <a:rPr lang="fr-FR" sz="1800" dirty="0" err="1">
                <a:solidFill>
                  <a:schemeClr val="tx1"/>
                </a:solidFill>
                <a:latin typeface="Arial" panose="020B0604020202020204" pitchFamily="34" charset="0"/>
                <a:ea typeface="Times New Roman" panose="02020603050405020304" pitchFamily="18" charset="0"/>
                <a:cs typeface="Times New Roman" panose="02020603050405020304" pitchFamily="18" charset="0"/>
              </a:rPr>
              <a:t>W</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hen</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backoff</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counter</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corresponding</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to an Access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category</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queue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reaches</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zero</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the station selects data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from</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the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corresponding</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queue.</a:t>
            </a:r>
          </a:p>
          <a:p>
            <a:pPr marL="1085850" lvl="1" indent="-342900">
              <a:buFont typeface="Arial" panose="020B0604020202020204" pitchFamily="34" charset="0"/>
              <a:buChar char="•"/>
            </a:pPr>
            <a:endPar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However</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p>
          <a:p>
            <a:pPr marL="1085850" lvl="1" indent="-342900">
              <a:buFont typeface="Arial" panose="020B0604020202020204" pitchFamily="34" charset="0"/>
              <a:buChar char="•"/>
            </a:pP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if the station </a:t>
            </a:r>
            <a:r>
              <a:rPr lang="fr-FR" sz="1800" u="sng"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is</a:t>
            </a:r>
            <a:r>
              <a:rPr lang="fr-FR" sz="1800"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in a transition </a:t>
            </a:r>
            <a:r>
              <a:rPr lang="fr-FR" sz="1800" u="sng"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the station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should</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not transmit data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with</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800" u="sng"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different</a:t>
            </a:r>
            <a:r>
              <a:rPr lang="fr-FR" sz="1800"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source </a:t>
            </a:r>
            <a:r>
              <a:rPr lang="fr-FR" sz="1800" u="sng"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addresses</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same</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transmission </a:t>
            </a:r>
            <a:r>
              <a:rPr lang="fr-FR"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opportunity</a:t>
            </a:r>
            <a:r>
              <a:rPr lang="fr-FR"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(TXOP). </a:t>
            </a:r>
            <a:r>
              <a:rPr lang="en-US" sz="1800" dirty="0">
                <a:solidFill>
                  <a:schemeClr val="tx1"/>
                </a:solidFill>
                <a:latin typeface="Arial" panose="020B0604020202020204" pitchFamily="34" charset="0"/>
                <a:cs typeface="Times New Roman" panose="02020603050405020304" pitchFamily="18" charset="0"/>
              </a:rPr>
              <a:t>So, if the selected AC contains data addressed with the old and the new MAC address, the station should refrain from transmitting a frame with a different source address than the one of the first packet it transmits during the TXOP </a:t>
            </a:r>
          </a:p>
          <a:p>
            <a:pPr marL="1085850" lvl="1" indent="-342900">
              <a:buFont typeface="Arial" panose="020B0604020202020204" pitchFamily="34" charset="0"/>
              <a:buChar char="•"/>
            </a:pPr>
            <a:endParaRPr lang="en-US" sz="1800" dirty="0">
              <a:solidFill>
                <a:schemeClr val="tx1"/>
              </a:solidFill>
              <a:latin typeface="Arial" panose="020B0604020202020204" pitchFamily="34" charset="0"/>
              <a:cs typeface="Times New Roman" panose="02020603050405020304" pitchFamily="18" charset="0"/>
            </a:endParaRPr>
          </a:p>
          <a:p>
            <a:pPr lvl="1" indent="0"/>
            <a:r>
              <a:rPr lang="en-US" sz="1800" dirty="0">
                <a:solidFill>
                  <a:schemeClr val="tx1"/>
                </a:solidFill>
                <a:latin typeface="Arial" panose="020B0604020202020204" pitchFamily="34" charset="0"/>
                <a:cs typeface="Times New Roman" panose="02020603050405020304" pitchFamily="18" charset="0"/>
              </a:rPr>
              <a:t>		</a:t>
            </a:r>
            <a:endParaRPr lang="fr-FR" sz="1800" dirty="0">
              <a:solidFill>
                <a:schemeClr val="tx1"/>
              </a:solidFill>
              <a:latin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A89453A-B817-45EC-B793-54A864CF21C9}"/>
              </a:ext>
            </a:extLst>
          </p:cNvPr>
          <p:cNvSpPr txBox="1"/>
          <p:nvPr/>
        </p:nvSpPr>
        <p:spPr>
          <a:xfrm>
            <a:off x="2286000" y="838200"/>
            <a:ext cx="7468648" cy="523220"/>
          </a:xfrm>
          <a:prstGeom prst="rect">
            <a:avLst/>
          </a:prstGeom>
          <a:noFill/>
        </p:spPr>
        <p:txBody>
          <a:bodyPr wrap="none" rtlCol="0">
            <a:spAutoFit/>
          </a:bodyPr>
          <a:lstStyle/>
          <a:p>
            <a:pPr algn="l"/>
            <a:r>
              <a:rPr lang="fr-FR" sz="2800" b="1" dirty="0">
                <a:solidFill>
                  <a:schemeClr val="tx1"/>
                </a:solidFill>
              </a:rPr>
              <a:t>Data </a:t>
            </a:r>
            <a:r>
              <a:rPr lang="fr-FR" sz="2800" b="1" dirty="0" err="1">
                <a:solidFill>
                  <a:schemeClr val="tx1"/>
                </a:solidFill>
              </a:rPr>
              <a:t>selection</a:t>
            </a:r>
            <a:r>
              <a:rPr lang="fr-FR" sz="2800" b="1" dirty="0">
                <a:solidFill>
                  <a:schemeClr val="tx1"/>
                </a:solidFill>
              </a:rPr>
              <a:t> process </a:t>
            </a:r>
            <a:r>
              <a:rPr lang="fr-FR" sz="2800" b="1" dirty="0" err="1">
                <a:solidFill>
                  <a:schemeClr val="tx1"/>
                </a:solidFill>
              </a:rPr>
              <a:t>during</a:t>
            </a:r>
            <a:r>
              <a:rPr lang="fr-FR" sz="2800" b="1" dirty="0">
                <a:solidFill>
                  <a:schemeClr val="tx1"/>
                </a:solidFill>
              </a:rPr>
              <a:t> transition </a:t>
            </a:r>
            <a:r>
              <a:rPr lang="fr-FR" sz="2800" b="1" dirty="0" err="1">
                <a:solidFill>
                  <a:schemeClr val="tx1"/>
                </a:solidFill>
              </a:rPr>
              <a:t>period</a:t>
            </a:r>
            <a:r>
              <a:rPr lang="fr-FR" sz="2800" b="1" dirty="0">
                <a:solidFill>
                  <a:schemeClr val="tx1"/>
                </a:solidFill>
              </a:rPr>
              <a:t>:</a:t>
            </a:r>
          </a:p>
        </p:txBody>
      </p:sp>
    </p:spTree>
    <p:extLst>
      <p:ext uri="{BB962C8B-B14F-4D97-AF65-F5344CB8AC3E}">
        <p14:creationId xmlns:p14="http://schemas.microsoft.com/office/powerpoint/2010/main" val="2336952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p:txBody>
          <a:bodyPr/>
          <a:lstStyle/>
          <a:p>
            <a:r>
              <a:rPr lang="en-GB" dirty="0">
                <a:solidFill>
                  <a:schemeClr val="tx1"/>
                </a:solidFill>
              </a:rPr>
              <a:t>Stephane Baron, Canon</a:t>
            </a:r>
          </a:p>
        </p:txBody>
      </p:sp>
      <p:sp>
        <p:nvSpPr>
          <p:cNvPr id="4" name="Date Placeholder 3"/>
          <p:cNvSpPr>
            <a:spLocks noGrp="1"/>
          </p:cNvSpPr>
          <p:nvPr>
            <p:ph type="dt" idx="15"/>
          </p:nvPr>
        </p:nvSpPr>
        <p:spPr/>
        <p:txBody>
          <a:bodyPr/>
          <a:lstStyle/>
          <a:p>
            <a:r>
              <a:rPr lang="en-US" dirty="0">
                <a:solidFill>
                  <a:schemeClr val="tx1"/>
                </a:solidFill>
              </a:rPr>
              <a:t>November 2022</a:t>
            </a:r>
            <a:endParaRPr lang="en-GB" dirty="0">
              <a:solidFill>
                <a:schemeClr val="tx1"/>
              </a:solidFill>
            </a:endParaRPr>
          </a:p>
        </p:txBody>
      </p:sp>
      <p:sp>
        <p:nvSpPr>
          <p:cNvPr id="3" name="TextBox 2">
            <a:extLst>
              <a:ext uri="{FF2B5EF4-FFF2-40B4-BE49-F238E27FC236}">
                <a16:creationId xmlns:a16="http://schemas.microsoft.com/office/drawing/2014/main" id="{4A89453A-B817-45EC-B793-54A864CF21C9}"/>
              </a:ext>
            </a:extLst>
          </p:cNvPr>
          <p:cNvSpPr txBox="1"/>
          <p:nvPr/>
        </p:nvSpPr>
        <p:spPr>
          <a:xfrm>
            <a:off x="2286000" y="838200"/>
            <a:ext cx="6970178" cy="523220"/>
          </a:xfrm>
          <a:prstGeom prst="rect">
            <a:avLst/>
          </a:prstGeom>
          <a:noFill/>
        </p:spPr>
        <p:txBody>
          <a:bodyPr wrap="none" rtlCol="0">
            <a:spAutoFit/>
          </a:bodyPr>
          <a:lstStyle/>
          <a:p>
            <a:pPr algn="l"/>
            <a:r>
              <a:rPr lang="fr-FR" sz="2800" b="1" dirty="0">
                <a:solidFill>
                  <a:schemeClr val="tx1"/>
                </a:solidFill>
              </a:rPr>
              <a:t>BSR exchange </a:t>
            </a:r>
            <a:r>
              <a:rPr lang="fr-FR" sz="2800" b="1" dirty="0" err="1">
                <a:solidFill>
                  <a:schemeClr val="tx1"/>
                </a:solidFill>
              </a:rPr>
              <a:t>during</a:t>
            </a:r>
            <a:r>
              <a:rPr lang="fr-FR" sz="2800" b="1" dirty="0">
                <a:solidFill>
                  <a:schemeClr val="tx1"/>
                </a:solidFill>
              </a:rPr>
              <a:t> the transition </a:t>
            </a:r>
            <a:r>
              <a:rPr lang="fr-FR" sz="2800" b="1" dirty="0" err="1">
                <a:solidFill>
                  <a:schemeClr val="tx1"/>
                </a:solidFill>
              </a:rPr>
              <a:t>period</a:t>
            </a:r>
            <a:r>
              <a:rPr lang="fr-FR" sz="2800" b="1" dirty="0">
                <a:solidFill>
                  <a:schemeClr val="tx1"/>
                </a:solidFill>
              </a:rPr>
              <a:t>:</a:t>
            </a:r>
          </a:p>
        </p:txBody>
      </p:sp>
      <p:sp>
        <p:nvSpPr>
          <p:cNvPr id="7" name="TextBox 6">
            <a:extLst>
              <a:ext uri="{FF2B5EF4-FFF2-40B4-BE49-F238E27FC236}">
                <a16:creationId xmlns:a16="http://schemas.microsoft.com/office/drawing/2014/main" id="{73677E28-04DA-438C-98FE-73D08A44B3CF}"/>
              </a:ext>
            </a:extLst>
          </p:cNvPr>
          <p:cNvSpPr txBox="1"/>
          <p:nvPr/>
        </p:nvSpPr>
        <p:spPr>
          <a:xfrm>
            <a:off x="1447800" y="1905000"/>
            <a:ext cx="9829800" cy="3416320"/>
          </a:xfrm>
          <a:prstGeom prst="rect">
            <a:avLst/>
          </a:prstGeom>
          <a:noFill/>
        </p:spPr>
        <p:txBody>
          <a:bodyPr wrap="square">
            <a:spAutoFit/>
          </a:bodyPr>
          <a:lstStyle/>
          <a:p>
            <a:pPr marL="342900" indent="-342900">
              <a:buFont typeface="Arial" panose="020B0604020202020204" pitchFamily="34" charset="0"/>
              <a:buChar char="•"/>
            </a:pPr>
            <a:r>
              <a:rPr lang="fr-FR" sz="1800" dirty="0">
                <a:solidFill>
                  <a:schemeClr val="tx1"/>
                </a:solidFill>
                <a:latin typeface="Arial" panose="020B0604020202020204" pitchFamily="34" charset="0"/>
                <a:cs typeface="Times New Roman" panose="02020603050405020304" pitchFamily="18" charset="0"/>
              </a:rPr>
              <a:t>A station </a:t>
            </a:r>
            <a:r>
              <a:rPr lang="fr-FR" sz="1800" dirty="0" err="1">
                <a:solidFill>
                  <a:schemeClr val="tx1"/>
                </a:solidFill>
                <a:latin typeface="Arial" panose="020B0604020202020204" pitchFamily="34" charset="0"/>
                <a:cs typeface="Times New Roman" panose="02020603050405020304" pitchFamily="18" charset="0"/>
              </a:rPr>
              <a:t>that</a:t>
            </a:r>
            <a:r>
              <a:rPr lang="fr-FR" sz="1800" dirty="0">
                <a:solidFill>
                  <a:schemeClr val="tx1"/>
                </a:solidFill>
                <a:latin typeface="Arial" panose="020B0604020202020204" pitchFamily="34" charset="0"/>
                <a:cs typeface="Times New Roman" panose="02020603050405020304" pitchFamily="18" charset="0"/>
              </a:rPr>
              <a:t> </a:t>
            </a:r>
            <a:r>
              <a:rPr lang="fr-FR" sz="1800" dirty="0" err="1">
                <a:solidFill>
                  <a:schemeClr val="tx1"/>
                </a:solidFill>
                <a:latin typeface="Arial" panose="020B0604020202020204" pitchFamily="34" charset="0"/>
                <a:cs typeface="Times New Roman" panose="02020603050405020304" pitchFamily="18" charset="0"/>
              </a:rPr>
              <a:t>is</a:t>
            </a:r>
            <a:r>
              <a:rPr lang="fr-FR" sz="1800" dirty="0">
                <a:solidFill>
                  <a:schemeClr val="tx1"/>
                </a:solidFill>
                <a:latin typeface="Arial" panose="020B0604020202020204" pitchFamily="34" charset="0"/>
                <a:cs typeface="Times New Roman" panose="02020603050405020304" pitchFamily="18" charset="0"/>
              </a:rPr>
              <a:t> in a transition </a:t>
            </a:r>
            <a:r>
              <a:rPr lang="fr-FR" sz="1800" dirty="0" err="1">
                <a:solidFill>
                  <a:schemeClr val="tx1"/>
                </a:solidFill>
                <a:latin typeface="Arial" panose="020B0604020202020204" pitchFamily="34" charset="0"/>
                <a:cs typeface="Times New Roman" panose="02020603050405020304" pitchFamily="18" charset="0"/>
              </a:rPr>
              <a:t>period</a:t>
            </a:r>
            <a:r>
              <a:rPr lang="fr-FR" sz="1800" dirty="0">
                <a:solidFill>
                  <a:schemeClr val="tx1"/>
                </a:solidFill>
                <a:latin typeface="Arial" panose="020B0604020202020204" pitchFamily="34" charset="0"/>
                <a:cs typeface="Times New Roman" panose="02020603050405020304" pitchFamily="18" charset="0"/>
              </a:rPr>
              <a:t>, </a:t>
            </a:r>
            <a:r>
              <a:rPr lang="fr-FR" sz="1800" dirty="0" err="1">
                <a:solidFill>
                  <a:schemeClr val="tx1"/>
                </a:solidFill>
                <a:latin typeface="Arial" panose="020B0604020202020204" pitchFamily="34" charset="0"/>
                <a:cs typeface="Times New Roman" panose="02020603050405020304" pitchFamily="18" charset="0"/>
              </a:rPr>
              <a:t>computes</a:t>
            </a:r>
            <a:r>
              <a:rPr lang="fr-FR" sz="1800" dirty="0">
                <a:solidFill>
                  <a:schemeClr val="tx1"/>
                </a:solidFill>
                <a:latin typeface="Arial" panose="020B0604020202020204" pitchFamily="34" charset="0"/>
                <a:cs typeface="Times New Roman" panose="02020603050405020304" pitchFamily="18" charset="0"/>
              </a:rPr>
              <a:t> BSR </a:t>
            </a:r>
            <a:r>
              <a:rPr lang="fr-FR" sz="1800" dirty="0" err="1">
                <a:solidFill>
                  <a:schemeClr val="tx1"/>
                </a:solidFill>
                <a:latin typeface="Arial" panose="020B0604020202020204" pitchFamily="34" charset="0"/>
                <a:cs typeface="Times New Roman" panose="02020603050405020304" pitchFamily="18" charset="0"/>
              </a:rPr>
              <a:t>based</a:t>
            </a:r>
            <a:r>
              <a:rPr lang="fr-FR" sz="1800" dirty="0">
                <a:solidFill>
                  <a:schemeClr val="tx1"/>
                </a:solidFill>
                <a:latin typeface="Arial" panose="020B0604020202020204" pitchFamily="34" charset="0"/>
                <a:cs typeface="Times New Roman" panose="02020603050405020304" pitchFamily="18" charset="0"/>
              </a:rPr>
              <a:t> on the </a:t>
            </a:r>
            <a:r>
              <a:rPr lang="fr-FR" sz="1800" dirty="0" err="1">
                <a:solidFill>
                  <a:schemeClr val="tx1"/>
                </a:solidFill>
                <a:latin typeface="Arial" panose="020B0604020202020204" pitchFamily="34" charset="0"/>
                <a:cs typeface="Times New Roman" panose="02020603050405020304" pitchFamily="18" charset="0"/>
              </a:rPr>
              <a:t>quantity</a:t>
            </a:r>
            <a:r>
              <a:rPr lang="fr-FR" sz="1800" dirty="0">
                <a:solidFill>
                  <a:schemeClr val="tx1"/>
                </a:solidFill>
                <a:latin typeface="Arial" panose="020B0604020202020204" pitchFamily="34" charset="0"/>
                <a:cs typeface="Times New Roman" panose="02020603050405020304" pitchFamily="18" charset="0"/>
              </a:rPr>
              <a:t> of data </a:t>
            </a:r>
            <a:r>
              <a:rPr lang="fr-FR" sz="1800" dirty="0" err="1">
                <a:solidFill>
                  <a:schemeClr val="tx1"/>
                </a:solidFill>
                <a:latin typeface="Arial" panose="020B0604020202020204" pitchFamily="34" charset="0"/>
                <a:cs typeface="Times New Roman" panose="02020603050405020304" pitchFamily="18" charset="0"/>
              </a:rPr>
              <a:t>buffered</a:t>
            </a:r>
            <a:r>
              <a:rPr lang="fr-FR" sz="1800" dirty="0">
                <a:solidFill>
                  <a:schemeClr val="tx1"/>
                </a:solidFill>
                <a:latin typeface="Arial" panose="020B0604020202020204" pitchFamily="34" charset="0"/>
                <a:cs typeface="Times New Roman" panose="02020603050405020304" pitchFamily="18" charset="0"/>
              </a:rPr>
              <a:t> </a:t>
            </a:r>
            <a:r>
              <a:rPr lang="fr-FR" sz="1800" dirty="0" err="1">
                <a:solidFill>
                  <a:schemeClr val="tx1"/>
                </a:solidFill>
                <a:latin typeface="Arial" panose="020B0604020202020204" pitchFamily="34" charset="0"/>
                <a:cs typeface="Times New Roman" panose="02020603050405020304" pitchFamily="18" charset="0"/>
              </a:rPr>
              <a:t>that</a:t>
            </a:r>
            <a:r>
              <a:rPr lang="fr-FR" sz="1800" dirty="0">
                <a:solidFill>
                  <a:schemeClr val="tx1"/>
                </a:solidFill>
                <a:latin typeface="Arial" panose="020B0604020202020204" pitchFamily="34" charset="0"/>
                <a:cs typeface="Times New Roman" panose="02020603050405020304" pitchFamily="18" charset="0"/>
              </a:rPr>
              <a:t> are </a:t>
            </a:r>
            <a:r>
              <a:rPr lang="fr-FR" sz="1800" dirty="0" err="1">
                <a:solidFill>
                  <a:schemeClr val="tx1"/>
                </a:solidFill>
                <a:latin typeface="Arial" panose="020B0604020202020204" pitchFamily="34" charset="0"/>
                <a:cs typeface="Times New Roman" panose="02020603050405020304" pitchFamily="18" charset="0"/>
              </a:rPr>
              <a:t>addressed</a:t>
            </a:r>
            <a:r>
              <a:rPr lang="fr-FR" sz="1800" dirty="0">
                <a:solidFill>
                  <a:schemeClr val="tx1"/>
                </a:solidFill>
                <a:latin typeface="Arial" panose="020B0604020202020204" pitchFamily="34" charset="0"/>
                <a:cs typeface="Times New Roman" panose="02020603050405020304" pitchFamily="18" charset="0"/>
              </a:rPr>
              <a:t> </a:t>
            </a:r>
            <a:r>
              <a:rPr lang="fr-FR" sz="1800" u="sng" dirty="0" err="1">
                <a:solidFill>
                  <a:schemeClr val="tx1"/>
                </a:solidFill>
                <a:latin typeface="Arial" panose="020B0604020202020204" pitchFamily="34" charset="0"/>
                <a:cs typeface="Times New Roman" panose="02020603050405020304" pitchFamily="18" charset="0"/>
              </a:rPr>
              <a:t>only</a:t>
            </a:r>
            <a:r>
              <a:rPr lang="fr-FR" sz="1800" dirty="0">
                <a:solidFill>
                  <a:schemeClr val="tx1"/>
                </a:solidFill>
                <a:latin typeface="Arial" panose="020B0604020202020204" pitchFamily="34" charset="0"/>
                <a:cs typeface="Times New Roman" panose="02020603050405020304" pitchFamily="18" charset="0"/>
              </a:rPr>
              <a:t> </a:t>
            </a:r>
            <a:r>
              <a:rPr lang="fr-FR" sz="1800" dirty="0" err="1">
                <a:solidFill>
                  <a:schemeClr val="tx1"/>
                </a:solidFill>
                <a:latin typeface="Arial" panose="020B0604020202020204" pitchFamily="34" charset="0"/>
                <a:cs typeface="Times New Roman" panose="02020603050405020304" pitchFamily="18" charset="0"/>
              </a:rPr>
              <a:t>with</a:t>
            </a:r>
            <a:r>
              <a:rPr lang="fr-FR" sz="1800" dirty="0">
                <a:solidFill>
                  <a:schemeClr val="tx1"/>
                </a:solidFill>
                <a:latin typeface="Arial" panose="020B0604020202020204" pitchFamily="34" charset="0"/>
                <a:cs typeface="Times New Roman" panose="02020603050405020304" pitchFamily="18" charset="0"/>
              </a:rPr>
              <a:t> the </a:t>
            </a:r>
            <a:r>
              <a:rPr lang="fr-FR" sz="1800" dirty="0" err="1">
                <a:solidFill>
                  <a:schemeClr val="tx1"/>
                </a:solidFill>
                <a:latin typeface="Arial" panose="020B0604020202020204" pitchFamily="34" charset="0"/>
                <a:cs typeface="Times New Roman" panose="02020603050405020304" pitchFamily="18" charset="0"/>
              </a:rPr>
              <a:t>old</a:t>
            </a:r>
            <a:r>
              <a:rPr lang="fr-FR" sz="1800" dirty="0">
                <a:solidFill>
                  <a:schemeClr val="tx1"/>
                </a:solidFill>
                <a:latin typeface="Arial" panose="020B0604020202020204" pitchFamily="34" charset="0"/>
                <a:cs typeface="Times New Roman" panose="02020603050405020304" pitchFamily="18" charset="0"/>
              </a:rPr>
              <a:t> MAC </a:t>
            </a:r>
            <a:r>
              <a:rPr lang="fr-FR" sz="1800" dirty="0" err="1">
                <a:solidFill>
                  <a:schemeClr val="tx1"/>
                </a:solidFill>
                <a:latin typeface="Arial" panose="020B0604020202020204" pitchFamily="34" charset="0"/>
                <a:cs typeface="Times New Roman" panose="02020603050405020304" pitchFamily="18" charset="0"/>
              </a:rPr>
              <a:t>address</a:t>
            </a:r>
            <a:r>
              <a:rPr lang="fr-FR" sz="1800" dirty="0">
                <a:solidFill>
                  <a:schemeClr val="tx1"/>
                </a:solidFill>
                <a:latin typeface="Arial" panose="020B0604020202020204" pitchFamily="34" charset="0"/>
                <a:cs typeface="Times New Roman" panose="02020603050405020304" pitchFamily="18" charset="0"/>
              </a:rPr>
              <a:t>.</a:t>
            </a:r>
          </a:p>
          <a:p>
            <a:pPr marL="1085850" lvl="1" indent="-342900">
              <a:buFont typeface="Arial" panose="020B0604020202020204" pitchFamily="34" charset="0"/>
              <a:buChar char="•"/>
            </a:pPr>
            <a:r>
              <a:rPr lang="fr-FR" sz="1800" dirty="0">
                <a:solidFill>
                  <a:schemeClr val="tx1"/>
                </a:solidFill>
                <a:latin typeface="Arial" panose="020B0604020202020204" pitchFamily="34" charset="0"/>
                <a:cs typeface="Times New Roman" panose="02020603050405020304" pitchFamily="18" charset="0"/>
              </a:rPr>
              <a:t>In </a:t>
            </a:r>
            <a:r>
              <a:rPr lang="fr-FR" sz="1800" dirty="0" err="1">
                <a:solidFill>
                  <a:schemeClr val="tx1"/>
                </a:solidFill>
                <a:latin typeface="Arial" panose="020B0604020202020204" pitchFamily="34" charset="0"/>
                <a:cs typeface="Times New Roman" panose="02020603050405020304" pitchFamily="18" charset="0"/>
              </a:rPr>
              <a:t>particular</a:t>
            </a:r>
            <a:r>
              <a:rPr lang="fr-FR" sz="1800" dirty="0">
                <a:solidFill>
                  <a:schemeClr val="tx1"/>
                </a:solidFill>
                <a:latin typeface="Arial" panose="020B0604020202020204" pitchFamily="34" charset="0"/>
                <a:cs typeface="Times New Roman" panose="02020603050405020304" pitchFamily="18" charset="0"/>
              </a:rPr>
              <a:t>, if </a:t>
            </a:r>
            <a:r>
              <a:rPr lang="en-US" sz="1800" dirty="0">
                <a:solidFill>
                  <a:schemeClr val="tx1"/>
                </a:solidFill>
                <a:latin typeface="Arial" panose="020B0604020202020204" pitchFamily="34" charset="0"/>
                <a:cs typeface="Times New Roman" panose="02020603050405020304" pitchFamily="18" charset="0"/>
              </a:rPr>
              <a:t>a station determines that there is no more data buffered in any queues that are addressed with the old MAC address, the station creates an “empty” BSR (a BSR indicating no remaining buffered data).</a:t>
            </a:r>
          </a:p>
          <a:p>
            <a:pPr marL="1085850" lvl="1" indent="-342900">
              <a:buFont typeface="Arial" panose="020B0604020202020204" pitchFamily="34" charset="0"/>
              <a:buChar char="•"/>
            </a:pPr>
            <a:endParaRPr lang="fr-FR" sz="1800" dirty="0">
              <a:solidFill>
                <a:schemeClr val="tx1"/>
              </a:solidFill>
              <a:latin typeface="Arial" panose="020B0604020202020204" pitchFamily="34" charset="0"/>
              <a:cs typeface="Times New Roman" panose="02020603050405020304" pitchFamily="18" charset="0"/>
            </a:endParaRPr>
          </a:p>
          <a:p>
            <a:pPr marL="342900" indent="-342900">
              <a:buFont typeface="Arial" panose="020B0604020202020204" pitchFamily="34" charset="0"/>
              <a:buChar char="•"/>
            </a:pPr>
            <a:r>
              <a:rPr lang="en-US" sz="1800" dirty="0">
                <a:solidFill>
                  <a:schemeClr val="tx1"/>
                </a:solidFill>
                <a:latin typeface="Arial" panose="020B0604020202020204" pitchFamily="34" charset="0"/>
                <a:cs typeface="Times New Roman" panose="02020603050405020304" pitchFamily="18" charset="0"/>
              </a:rPr>
              <a:t>If a station receives an empty BSR (a BSR indicating no remaining buffered data) and the station is in a transition period, the station considers that the remote station is ready to finish the transition period.</a:t>
            </a:r>
          </a:p>
          <a:p>
            <a:pPr marL="342900" indent="-342900">
              <a:buFont typeface="Arial" panose="020B0604020202020204" pitchFamily="34" charset="0"/>
              <a:buChar char="•"/>
            </a:pPr>
            <a:endParaRPr lang="en-US" sz="1800" dirty="0">
              <a:solidFill>
                <a:schemeClr val="tx1"/>
              </a:solidFill>
              <a:latin typeface="Arial" panose="020B0604020202020204" pitchFamily="34" charset="0"/>
              <a:cs typeface="Times New Roman" panose="02020603050405020304" pitchFamily="18" charset="0"/>
            </a:endParaRPr>
          </a:p>
          <a:p>
            <a:pPr marL="342900" indent="-342900">
              <a:buFont typeface="Arial" panose="020B0604020202020204" pitchFamily="34" charset="0"/>
              <a:buChar char="•"/>
            </a:pPr>
            <a:r>
              <a:rPr lang="en-US" sz="1800" dirty="0">
                <a:solidFill>
                  <a:schemeClr val="tx1"/>
                </a:solidFill>
                <a:latin typeface="Arial" panose="020B0604020202020204" pitchFamily="34" charset="0"/>
                <a:cs typeface="Times New Roman" panose="02020603050405020304" pitchFamily="18" charset="0"/>
              </a:rPr>
              <a:t>When both non-AP STA and AP are ready to finish the transition period, then the transition period ends and both non-AP station and AP release the old MAC address</a:t>
            </a:r>
          </a:p>
        </p:txBody>
      </p:sp>
    </p:spTree>
    <p:extLst>
      <p:ext uri="{BB962C8B-B14F-4D97-AF65-F5344CB8AC3E}">
        <p14:creationId xmlns:p14="http://schemas.microsoft.com/office/powerpoint/2010/main" val="15271788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noFill/>
        </p:spPr>
        <p:txBody>
          <a:bodyPr/>
          <a:lstStyle/>
          <a:p>
            <a:pPr marL="0" indent="0"/>
            <a:r>
              <a:rPr lang="en-US" dirty="0"/>
              <a:t>User privacy is enhanced by allowing a station to cha</a:t>
            </a:r>
            <a:r>
              <a:rPr lang="en-US" dirty="0">
                <a:solidFill>
                  <a:schemeClr val="tx1"/>
                </a:solidFill>
              </a:rPr>
              <a:t>nge </a:t>
            </a:r>
            <a:r>
              <a:rPr lang="en-US" dirty="0"/>
              <a:t>its MAC address while </a:t>
            </a:r>
            <a:r>
              <a:rPr lang="en-US" dirty="0">
                <a:solidFill>
                  <a:schemeClr val="tx1"/>
                </a:solidFill>
              </a:rPr>
              <a:t>associated without break of ongoing communication.</a:t>
            </a:r>
          </a:p>
          <a:p>
            <a:pPr marL="0" indent="0"/>
            <a:r>
              <a:rPr lang="en-US" dirty="0">
                <a:solidFill>
                  <a:schemeClr val="tx1"/>
                </a:solidFill>
              </a:rPr>
              <a:t>The change of a MAC </a:t>
            </a:r>
            <a:r>
              <a:rPr lang="en-US" dirty="0"/>
              <a:t>address is not easily detectable since additional mechanism described here are based on existing signaling (BSR).</a:t>
            </a:r>
          </a:p>
          <a:p>
            <a:pPr marL="0" indent="0"/>
            <a:r>
              <a:rPr lang="en-US" dirty="0">
                <a:solidFill>
                  <a:schemeClr val="tx1"/>
                </a:solidFill>
              </a:rPr>
              <a:t>The duration of the transition period is reduced and the BSR may be also used to indicate old data to be scheduled</a:t>
            </a:r>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375393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a:spAutoFit/>
      </a:bodyPr>
      <a:lstStyle>
        <a:defPPr algn="l">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5099</TotalTime>
  <Words>1360</Words>
  <Application>Microsoft Office PowerPoint</Application>
  <PresentationFormat>Widescreen</PresentationFormat>
  <Paragraphs>177</Paragraphs>
  <Slides>11</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Times New Roman</vt:lpstr>
      <vt:lpstr>Office Theme</vt:lpstr>
      <vt:lpstr>Document</vt:lpstr>
      <vt:lpstr>Transition period during MAC address change</vt:lpstr>
      <vt:lpstr>Abstract</vt:lpstr>
      <vt:lpstr>Overview</vt:lpstr>
      <vt:lpstr>11bi requirement</vt:lpstr>
      <vt:lpstr>Main principle [2]</vt:lpstr>
      <vt:lpstr>PowerPoint Presentation</vt:lpstr>
      <vt:lpstr>PowerPoint Presentation</vt:lpstr>
      <vt:lpstr>PowerPoint Presentation</vt:lpstr>
      <vt:lpstr>Benefits</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BARON Stephane</dc:creator>
  <cp:lastModifiedBy>BARON Stephane</cp:lastModifiedBy>
  <cp:revision>150</cp:revision>
  <cp:lastPrinted>1601-01-01T00:00:00Z</cp:lastPrinted>
  <dcterms:created xsi:type="dcterms:W3CDTF">2021-11-03T17:02:22Z</dcterms:created>
  <dcterms:modified xsi:type="dcterms:W3CDTF">2022-11-11T15:35:00Z</dcterms:modified>
</cp:coreProperties>
</file>