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2" r:id="rId4"/>
    <p:sldId id="280" r:id="rId5"/>
    <p:sldId id="274" r:id="rId6"/>
    <p:sldId id="281" r:id="rId7"/>
    <p:sldId id="269" r:id="rId8"/>
    <p:sldId id="279"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FF00"/>
    <a:srgbClr val="47FFD1"/>
    <a:srgbClr val="CFFFCF"/>
    <a:srgbClr val="FFFF30"/>
    <a:srgbClr val="FF00FF"/>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668" autoAdjust="0"/>
    <p:restoredTop sz="94637" autoAdjust="0"/>
  </p:normalViewPr>
  <p:slideViewPr>
    <p:cSldViewPr>
      <p:cViewPr varScale="1">
        <p:scale>
          <a:sx n="61" d="100"/>
          <a:sy n="61" d="100"/>
        </p:scale>
        <p:origin x="1240"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0" d="100"/>
          <a:sy n="90" d="100"/>
        </p:scale>
        <p:origin x="375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33995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Stephane Baron, Canon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Stephane Baron, Canon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2022</a:t>
            </a:r>
            <a:endParaRPr lang="en-GB" dirty="0"/>
          </a:p>
        </p:txBody>
      </p:sp>
      <p:sp>
        <p:nvSpPr>
          <p:cNvPr id="6" name="Footer Placeholder 5"/>
          <p:cNvSpPr>
            <a:spLocks noGrp="1"/>
          </p:cNvSpPr>
          <p:nvPr>
            <p:ph type="ftr" idx="11"/>
          </p:nvPr>
        </p:nvSpPr>
        <p:spPr/>
        <p:txBody>
          <a:bodyPr/>
          <a:lstStyle>
            <a:lvl1pPr>
              <a:defRPr/>
            </a:lvl1pPr>
          </a:lstStyle>
          <a:p>
            <a:r>
              <a:rPr lang="en-GB" dirty="0"/>
              <a:t>Stephane Baron, Canon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Stephane Baron, Canon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2022</a:t>
            </a:r>
            <a:endParaRPr lang="en-GB" dirty="0"/>
          </a:p>
        </p:txBody>
      </p:sp>
      <p:sp>
        <p:nvSpPr>
          <p:cNvPr id="4" name="Footer Placeholder 3"/>
          <p:cNvSpPr>
            <a:spLocks noGrp="1"/>
          </p:cNvSpPr>
          <p:nvPr>
            <p:ph type="ftr" idx="11"/>
          </p:nvPr>
        </p:nvSpPr>
        <p:spPr/>
        <p:txBody>
          <a:bodyPr/>
          <a:lstStyle>
            <a:lvl1pPr>
              <a:defRPr/>
            </a:lvl1pPr>
          </a:lstStyle>
          <a:p>
            <a:r>
              <a:rPr lang="en-GB" dirty="0"/>
              <a:t>Stephane Baron, Canon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2022</a:t>
            </a:r>
            <a:endParaRPr lang="en-GB" dirty="0"/>
          </a:p>
        </p:txBody>
      </p:sp>
      <p:sp>
        <p:nvSpPr>
          <p:cNvPr id="3" name="Footer Placeholder 2"/>
          <p:cNvSpPr>
            <a:spLocks noGrp="1"/>
          </p:cNvSpPr>
          <p:nvPr>
            <p:ph type="ftr" idx="11"/>
          </p:nvPr>
        </p:nvSpPr>
        <p:spPr/>
        <p:txBody>
          <a:bodyPr/>
          <a:lstStyle>
            <a:lvl1pPr>
              <a:defRPr/>
            </a:lvl1pPr>
          </a:lstStyle>
          <a:p>
            <a:r>
              <a:rPr lang="en-GB" dirty="0"/>
              <a:t>Stephane Baron, Canon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Stephane Baron, Canon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Stephane Baron, Canon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802.11-22/1882r0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6637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err="1"/>
              <a:t>Encrypted</a:t>
            </a:r>
            <a:r>
              <a:rPr lang="fr-FR" dirty="0"/>
              <a:t> Information </a:t>
            </a:r>
            <a:r>
              <a:rPr lang="fr-FR" dirty="0" err="1"/>
              <a:t>Element</a:t>
            </a:r>
            <a:r>
              <a:rPr lang="fr-FR" dirty="0"/>
              <a:t> for </a:t>
            </a:r>
            <a:r>
              <a:rPr lang="fr-FR" dirty="0" err="1"/>
              <a:t>Obfuscated</a:t>
            </a:r>
            <a:r>
              <a:rPr lang="fr-FR" dirty="0"/>
              <a:t> beacon</a:t>
            </a:r>
            <a:endParaRPr lang="en-GB" dirty="0"/>
          </a:p>
        </p:txBody>
      </p:sp>
      <p:sp>
        <p:nvSpPr>
          <p:cNvPr id="3074" name="Rectangle 2"/>
          <p:cNvSpPr>
            <a:spLocks noGrp="1" noChangeArrowheads="1"/>
          </p:cNvSpPr>
          <p:nvPr>
            <p:ph type="subTitle" idx="1"/>
          </p:nvPr>
        </p:nvSpPr>
        <p:spPr>
          <a:xfrm>
            <a:off x="1878542" y="16573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2022-11-14</a:t>
            </a:r>
          </a:p>
        </p:txBody>
      </p:sp>
      <p:sp>
        <p:nvSpPr>
          <p:cNvPr id="6" name="Date Placeholder 3"/>
          <p:cNvSpPr>
            <a:spLocks noGrp="1"/>
          </p:cNvSpPr>
          <p:nvPr>
            <p:ph type="dt" idx="10"/>
          </p:nvPr>
        </p:nvSpPr>
        <p:spPr/>
        <p:txBody>
          <a:bodyPr/>
          <a:lstStyle/>
          <a:p>
            <a:r>
              <a:rPr lang="en-US" dirty="0"/>
              <a:t>November 2022</a:t>
            </a:r>
            <a:endParaRPr lang="en-GB" dirty="0"/>
          </a:p>
        </p:txBody>
      </p:sp>
      <p:sp>
        <p:nvSpPr>
          <p:cNvPr id="7" name="Footer Placeholder 4"/>
          <p:cNvSpPr>
            <a:spLocks noGrp="1"/>
          </p:cNvSpPr>
          <p:nvPr>
            <p:ph type="ftr" idx="11"/>
          </p:nvPr>
        </p:nvSpPr>
        <p:spPr/>
        <p:txBody>
          <a:bodyPr/>
          <a:lstStyle/>
          <a:p>
            <a:r>
              <a:rPr lang="en-GB" dirty="0"/>
              <a:t>Stephane Baron, Canon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10793474"/>
              </p:ext>
            </p:extLst>
          </p:nvPr>
        </p:nvGraphicFramePr>
        <p:xfrm>
          <a:off x="1001713" y="2416175"/>
          <a:ext cx="10125075" cy="2463800"/>
        </p:xfrm>
        <a:graphic>
          <a:graphicData uri="http://schemas.openxmlformats.org/presentationml/2006/ole">
            <mc:AlternateContent xmlns:mc="http://schemas.openxmlformats.org/markup-compatibility/2006">
              <mc:Choice xmlns:v="urn:schemas-microsoft-com:vml" Requires="v">
                <p:oleObj spid="_x0000_s1083" name="Document" r:id="rId4" imgW="10439723" imgH="2546910" progId="Word.Document.8">
                  <p:embed/>
                </p:oleObj>
              </mc:Choice>
              <mc:Fallback>
                <p:oleObj name="Document" r:id="rId4" imgW="10439723" imgH="2546910" progId="Word.Document.8">
                  <p:embed/>
                  <p:pic>
                    <p:nvPicPr>
                      <p:cNvPr id="3075" name="Object 3"/>
                      <p:cNvPicPr>
                        <a:picLocks noChangeAspect="1" noChangeArrowheads="1"/>
                      </p:cNvPicPr>
                      <p:nvPr/>
                    </p:nvPicPr>
                    <p:blipFill>
                      <a:blip r:embed="rId5"/>
                      <a:srcRect/>
                      <a:stretch>
                        <a:fillRect/>
                      </a:stretch>
                    </p:blipFill>
                    <p:spPr bwMode="auto">
                      <a:xfrm>
                        <a:off x="1001713" y="2416175"/>
                        <a:ext cx="10125075" cy="24638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Current contribution describes an information element allowing an encryption of a set of “legacy” IEs for beacon obfuscation.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Stephane Baron, Canon</a:t>
            </a:r>
          </a:p>
        </p:txBody>
      </p:sp>
      <p:sp>
        <p:nvSpPr>
          <p:cNvPr id="4" name="Date Placeholder 3"/>
          <p:cNvSpPr>
            <a:spLocks noGrp="1"/>
          </p:cNvSpPr>
          <p:nvPr>
            <p:ph type="dt" idx="15"/>
          </p:nvPr>
        </p:nvSpPr>
        <p:spPr/>
        <p:txBody>
          <a:bodyPr/>
          <a:lstStyle/>
          <a:p>
            <a:r>
              <a:rPr lang="en-US" dirty="0"/>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Overview</a:t>
            </a:r>
          </a:p>
        </p:txBody>
      </p:sp>
      <p:sp>
        <p:nvSpPr>
          <p:cNvPr id="9218" name="Rectangle 2"/>
          <p:cNvSpPr>
            <a:spLocks noGrp="1" noChangeArrowheads="1"/>
          </p:cNvSpPr>
          <p:nvPr>
            <p:ph idx="1"/>
          </p:nvPr>
        </p:nvSpPr>
        <p:spPr>
          <a:xfrm>
            <a:off x="914400" y="1752494"/>
            <a:ext cx="10896599" cy="4419705"/>
          </a:xfrm>
          <a:ln>
            <a:solidFill>
              <a:schemeClr val="bg1"/>
            </a:solidFill>
          </a:ln>
        </p:spPr>
        <p:txBody>
          <a:bodyPr/>
          <a:lstStyle/>
          <a:p>
            <a:pPr>
              <a:buFont typeface="Times New Roman" pitchFamily="16" charset="0"/>
              <a:buChar char="•"/>
            </a:pPr>
            <a:r>
              <a:rPr lang="en-US" b="0" kern="1200" dirty="0">
                <a:solidFill>
                  <a:schemeClr val="tx1"/>
                </a:solidFill>
                <a:latin typeface="Times New Roman" panose="02020603050405020304" pitchFamily="18" charset="0"/>
                <a:ea typeface="MS Gothic" panose="020B0609070205080204" pitchFamily="49" charset="-128"/>
              </a:rPr>
              <a:t>11bi requirement document [1] includes a requirement (Req 50) on the BPE AP that shall provide a Beacon frame with a subset of encrypted or obfuscated, TBD, fields.</a:t>
            </a:r>
          </a:p>
          <a:p>
            <a:pPr>
              <a:buFont typeface="Times New Roman" pitchFamily="16" charset="0"/>
              <a:buChar char="•"/>
            </a:pPr>
            <a:r>
              <a:rPr lang="en-US" b="0" kern="1200" dirty="0">
                <a:solidFill>
                  <a:schemeClr val="tx1"/>
                </a:solidFill>
                <a:latin typeface="Times New Roman" panose="02020603050405020304" pitchFamily="18" charset="0"/>
                <a:ea typeface="MS Gothic" panose="020B0609070205080204" pitchFamily="49" charset="-128"/>
              </a:rPr>
              <a:t>In addition, same requirement indicates that this BPE Beacon frame shall contain fields and have a structure that allows associated BPE clients to minimize the power consumption for BPE Beacon frame reception.</a:t>
            </a:r>
          </a:p>
          <a:p>
            <a:pPr>
              <a:buFont typeface="Times New Roman" pitchFamily="16" charset="0"/>
              <a:buChar char="•"/>
            </a:pPr>
            <a:r>
              <a:rPr lang="en-US" b="0" kern="1200" dirty="0">
                <a:solidFill>
                  <a:schemeClr val="tx1"/>
                </a:solidFill>
                <a:latin typeface="Times New Roman" panose="02020603050405020304" pitchFamily="18" charset="0"/>
                <a:ea typeface="MS Gothic" panose="020B0609070205080204" pitchFamily="49" charset="-128"/>
              </a:rPr>
              <a:t>Previous contribution [2] provides a new format for the BPE Beacon frame, but without a structure that allows associated BPE clients to minimize the power consumption for BPE Beacon frame reception</a:t>
            </a:r>
          </a:p>
          <a:p>
            <a:pPr>
              <a:buFont typeface="Times New Roman" pitchFamily="16" charset="0"/>
              <a:buChar char="•"/>
            </a:pPr>
            <a:r>
              <a:rPr lang="en-US" b="0" kern="1200" dirty="0">
                <a:solidFill>
                  <a:schemeClr val="tx1"/>
                </a:solidFill>
                <a:latin typeface="Times New Roman" panose="02020603050405020304" pitchFamily="18" charset="0"/>
                <a:ea typeface="MS Gothic" panose="020B0609070205080204" pitchFamily="49" charset="-128"/>
              </a:rPr>
              <a:t>Current contribution proposes a new information element allowing the encryption of</a:t>
            </a:r>
            <a:r>
              <a:rPr lang="en-US" sz="1800" dirty="0">
                <a:effectLst/>
                <a:latin typeface="Arial" panose="020B0604020202020204" pitchFamily="34" charset="0"/>
                <a:ea typeface="Calibri" panose="020F0502020204030204" pitchFamily="34" charset="0"/>
              </a:rPr>
              <a:t> </a:t>
            </a:r>
            <a:r>
              <a:rPr lang="en-US" b="0" kern="1200" dirty="0">
                <a:solidFill>
                  <a:schemeClr val="tx1"/>
                </a:solidFill>
                <a:latin typeface="Times New Roman" panose="02020603050405020304" pitchFamily="18" charset="0"/>
                <a:ea typeface="MS Gothic" panose="020B0609070205080204" pitchFamily="49" charset="-128"/>
              </a:rPr>
              <a:t>a set of one or more IEs into an encrypted portion and that includes a mechanism to reduce processing at the receiving station.</a:t>
            </a:r>
          </a:p>
          <a:p>
            <a:pPr>
              <a:buFont typeface="Times New Roman" pitchFamily="16" charset="0"/>
              <a:buChar char="•"/>
            </a:pPr>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dirty="0"/>
              <a:t>Stephane Baron, Canon</a:t>
            </a:r>
          </a:p>
        </p:txBody>
      </p:sp>
      <p:sp>
        <p:nvSpPr>
          <p:cNvPr id="4" name="Date Placeholder 3"/>
          <p:cNvSpPr>
            <a:spLocks noGrp="1"/>
          </p:cNvSpPr>
          <p:nvPr>
            <p:ph type="dt" idx="15"/>
          </p:nvPr>
        </p:nvSpPr>
        <p:spPr/>
        <p:txBody>
          <a:bodyPr/>
          <a:lstStyle/>
          <a:p>
            <a:r>
              <a:rPr lang="en-US" dirty="0"/>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11bi requirement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dirty="0"/>
              <a:t>Stephane Baron, Canon</a:t>
            </a:r>
          </a:p>
        </p:txBody>
      </p:sp>
      <p:sp>
        <p:nvSpPr>
          <p:cNvPr id="4" name="Date Placeholder 3"/>
          <p:cNvSpPr>
            <a:spLocks noGrp="1"/>
          </p:cNvSpPr>
          <p:nvPr>
            <p:ph type="dt" idx="15"/>
          </p:nvPr>
        </p:nvSpPr>
        <p:spPr/>
        <p:txBody>
          <a:bodyPr/>
          <a:lstStyle/>
          <a:p>
            <a:r>
              <a:rPr lang="en-US" dirty="0"/>
              <a:t>November 2022</a:t>
            </a:r>
            <a:endParaRPr lang="en-GB" dirty="0"/>
          </a:p>
        </p:txBody>
      </p:sp>
      <p:graphicFrame>
        <p:nvGraphicFramePr>
          <p:cNvPr id="14" name="Table 13">
            <a:extLst>
              <a:ext uri="{FF2B5EF4-FFF2-40B4-BE49-F238E27FC236}">
                <a16:creationId xmlns:a16="http://schemas.microsoft.com/office/drawing/2014/main" id="{9D79BFD0-4C44-42A6-AFCD-4A3C9E7DD311}"/>
              </a:ext>
            </a:extLst>
          </p:cNvPr>
          <p:cNvGraphicFramePr>
            <a:graphicFrameLocks noGrp="1"/>
          </p:cNvGraphicFramePr>
          <p:nvPr>
            <p:extLst>
              <p:ext uri="{D42A27DB-BD31-4B8C-83A1-F6EECF244321}">
                <p14:modId xmlns:p14="http://schemas.microsoft.com/office/powerpoint/2010/main" val="1823253413"/>
              </p:ext>
            </p:extLst>
          </p:nvPr>
        </p:nvGraphicFramePr>
        <p:xfrm>
          <a:off x="1676400" y="1871820"/>
          <a:ext cx="8686800" cy="3017520"/>
        </p:xfrm>
        <a:graphic>
          <a:graphicData uri="http://schemas.openxmlformats.org/drawingml/2006/table">
            <a:tbl>
              <a:tblPr firstRow="1" firstCol="1" bandRow="1"/>
              <a:tblGrid>
                <a:gridCol w="704235">
                  <a:extLst>
                    <a:ext uri="{9D8B030D-6E8A-4147-A177-3AD203B41FA5}">
                      <a16:colId xmlns:a16="http://schemas.microsoft.com/office/drawing/2014/main" val="2183909136"/>
                    </a:ext>
                  </a:extLst>
                </a:gridCol>
                <a:gridCol w="4207756">
                  <a:extLst>
                    <a:ext uri="{9D8B030D-6E8A-4147-A177-3AD203B41FA5}">
                      <a16:colId xmlns:a16="http://schemas.microsoft.com/office/drawing/2014/main" val="1605985141"/>
                    </a:ext>
                  </a:extLst>
                </a:gridCol>
                <a:gridCol w="1054494">
                  <a:extLst>
                    <a:ext uri="{9D8B030D-6E8A-4147-A177-3AD203B41FA5}">
                      <a16:colId xmlns:a16="http://schemas.microsoft.com/office/drawing/2014/main" val="2398933505"/>
                    </a:ext>
                  </a:extLst>
                </a:gridCol>
                <a:gridCol w="1083295">
                  <a:extLst>
                    <a:ext uri="{9D8B030D-6E8A-4147-A177-3AD203B41FA5}">
                      <a16:colId xmlns:a16="http://schemas.microsoft.com/office/drawing/2014/main" val="3664883457"/>
                    </a:ext>
                  </a:extLst>
                </a:gridCol>
                <a:gridCol w="1637020">
                  <a:extLst>
                    <a:ext uri="{9D8B030D-6E8A-4147-A177-3AD203B41FA5}">
                      <a16:colId xmlns:a16="http://schemas.microsoft.com/office/drawing/2014/main" val="3582403459"/>
                    </a:ext>
                  </a:extLst>
                </a:gridCol>
              </a:tblGrid>
              <a:tr h="2928779">
                <a:tc>
                  <a:txBody>
                    <a:bodyPr/>
                    <a:lstStyle/>
                    <a:p>
                      <a:pPr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a:solidFill>
                            <a:srgbClr val="000000"/>
                          </a:solidFill>
                          <a:effectLst/>
                          <a:latin typeface="Times New Roman" panose="02020603050405020304" pitchFamily="18" charset="0"/>
                          <a:ea typeface="MS Gothic" panose="020B0609070205080204" pitchFamily="49" charset="-128"/>
                        </a:rPr>
                        <a:t>50</a:t>
                      </a:r>
                      <a:endParaRPr lang="fr-F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BPE Beacon frame that includes a secure mechanism to identify a BPE AP and/or a network that includes that BPE AP. </a:t>
                      </a:r>
                      <a:endParaRPr lang="fr-FR" sz="1200" dirty="0">
                        <a:solidFill>
                          <a:srgbClr val="000000"/>
                        </a:solidFill>
                        <a:effectLst/>
                        <a:latin typeface="Times New Roman" panose="02020603050405020304" pitchFamily="18" charset="0"/>
                        <a:ea typeface="Times New Roman" panose="02020603050405020304" pitchFamily="18" charset="0"/>
                      </a:endParaRPr>
                    </a:p>
                    <a:p>
                      <a:pPr algn="just">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extend the BPE Beacon frame with a subset of encrypted or obfuscated, TBD, fields and define a mechanism for the BPE AP to transmit the new type of Beacon frame.</a:t>
                      </a:r>
                      <a:endParaRPr lang="fr-FR" sz="1200" dirty="0">
                        <a:solidFill>
                          <a:srgbClr val="000000"/>
                        </a:solidFill>
                        <a:effectLst/>
                        <a:latin typeface="Times New Roman" panose="02020603050405020304" pitchFamily="18" charset="0"/>
                        <a:ea typeface="Times New Roman" panose="02020603050405020304" pitchFamily="18" charset="0"/>
                      </a:endParaRPr>
                    </a:p>
                    <a:p>
                      <a:pPr algn="just">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cs typeface="+mn-cs"/>
                        </a:rPr>
                        <a:t>The BPE Beacon frame shall contain fields and have a structure that allows associated BPE clients to </a:t>
                      </a:r>
                      <a:r>
                        <a:rPr lang="en-US" sz="1400" kern="1200" dirty="0" err="1">
                          <a:solidFill>
                            <a:srgbClr val="000000"/>
                          </a:solidFill>
                          <a:effectLst/>
                          <a:latin typeface="Times New Roman" panose="02020603050405020304" pitchFamily="18" charset="0"/>
                          <a:ea typeface="MS Gothic" panose="020B0609070205080204" pitchFamily="49" charset="-128"/>
                          <a:cs typeface="+mn-cs"/>
                        </a:rPr>
                        <a:t>minimise</a:t>
                      </a:r>
                      <a:r>
                        <a:rPr lang="en-US" sz="1400" kern="1200" dirty="0">
                          <a:solidFill>
                            <a:srgbClr val="000000"/>
                          </a:solidFill>
                          <a:effectLst/>
                          <a:latin typeface="Times New Roman" panose="02020603050405020304" pitchFamily="18" charset="0"/>
                          <a:ea typeface="MS Gothic" panose="020B0609070205080204" pitchFamily="49" charset="-128"/>
                          <a:cs typeface="+mn-cs"/>
                        </a:rPr>
                        <a:t> the power consumption for BPE Beacon frame reception.</a:t>
                      </a:r>
                      <a:endParaRPr lang="fr-FR" sz="1400" kern="1200" dirty="0">
                        <a:solidFill>
                          <a:srgbClr val="000000"/>
                        </a:solidFill>
                        <a:effectLst/>
                        <a:latin typeface="Times New Roman" panose="02020603050405020304" pitchFamily="18" charset="0"/>
                        <a:ea typeface="MS Gothic" panose="020B0609070205080204" pitchFamily="49" charset="-128"/>
                        <a:cs typeface="+mn-cs"/>
                      </a:endParaRPr>
                    </a:p>
                    <a:p>
                      <a:pPr algn="just">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 </a:t>
                      </a:r>
                      <a:endParaRPr lang="fr-FR"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a:solidFill>
                            <a:srgbClr val="000000"/>
                          </a:solidFill>
                          <a:effectLst/>
                          <a:latin typeface="Times New Roman" panose="02020603050405020304" pitchFamily="18" charset="0"/>
                          <a:ea typeface="MS Gothic" panose="020B0609070205080204" pitchFamily="49" charset="-128"/>
                        </a:rPr>
                        <a:t> I6</a:t>
                      </a:r>
                      <a:endParaRPr lang="fr-F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a:solidFill>
                            <a:srgbClr val="000000"/>
                          </a:solidFill>
                          <a:effectLst/>
                          <a:latin typeface="Times New Roman" panose="02020603050405020304" pitchFamily="18" charset="0"/>
                          <a:ea typeface="Times New Roman" panose="02020603050405020304" pitchFamily="18" charset="0"/>
                        </a:rPr>
                        <a:t>Approved</a:t>
                      </a:r>
                      <a:endParaRPr lang="fr-F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Times New Roman" panose="02020603050405020304" pitchFamily="18" charset="0"/>
                        </a:rPr>
                        <a:t>Proposed 22/1306r2 (14 Sept 2022)</a:t>
                      </a:r>
                      <a:endParaRPr lang="fr-FR" sz="1200" dirty="0">
                        <a:solidFill>
                          <a:srgbClr val="000000"/>
                        </a:solidFill>
                        <a:effectLst/>
                        <a:latin typeface="Times New Roman" panose="02020603050405020304" pitchFamily="18" charset="0"/>
                        <a:ea typeface="Times New Roman" panose="02020603050405020304" pitchFamily="18" charset="0"/>
                      </a:endParaRPr>
                    </a:p>
                    <a:p>
                      <a:pPr algn="just">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Times New Roman" panose="02020603050405020304" pitchFamily="18" charset="0"/>
                        </a:rPr>
                        <a:t>Straw poll – unanimous consent</a:t>
                      </a:r>
                      <a:endParaRPr lang="fr-FR" sz="1200" dirty="0">
                        <a:solidFill>
                          <a:srgbClr val="000000"/>
                        </a:solidFill>
                        <a:effectLst/>
                        <a:latin typeface="Times New Roman" panose="02020603050405020304" pitchFamily="18" charset="0"/>
                        <a:ea typeface="Times New Roman" panose="02020603050405020304" pitchFamily="18" charset="0"/>
                      </a:endParaRPr>
                    </a:p>
                    <a:p>
                      <a:pPr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Times New Roman" panose="02020603050405020304" pitchFamily="18" charset="0"/>
                        </a:rPr>
                        <a:t>14 Sept 2022</a:t>
                      </a:r>
                      <a:endParaRPr lang="fr-FR" sz="1200" dirty="0">
                        <a:solidFill>
                          <a:srgbClr val="000000"/>
                        </a:solidFill>
                        <a:effectLst/>
                        <a:latin typeface="Times New Roman" panose="02020603050405020304" pitchFamily="18" charset="0"/>
                        <a:ea typeface="Times New Roman" panose="02020603050405020304" pitchFamily="18" charset="0"/>
                      </a:endParaRPr>
                    </a:p>
                    <a:p>
                      <a:pPr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 </a:t>
                      </a:r>
                      <a:endParaRPr lang="fr-FR" sz="1200" dirty="0">
                        <a:solidFill>
                          <a:srgbClr val="000000"/>
                        </a:solidFill>
                        <a:effectLst/>
                        <a:latin typeface="Times New Roman" panose="02020603050405020304" pitchFamily="18" charset="0"/>
                        <a:ea typeface="Times New Roman" panose="02020603050405020304" pitchFamily="18" charset="0"/>
                      </a:endParaRPr>
                    </a:p>
                    <a:p>
                      <a:pPr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b="1" dirty="0">
                          <a:solidFill>
                            <a:srgbClr val="000000"/>
                          </a:solidFill>
                          <a:effectLst/>
                          <a:latin typeface="Times New Roman" panose="02020603050405020304" pitchFamily="18" charset="0"/>
                          <a:ea typeface="Times New Roman" panose="02020603050405020304" pitchFamily="18" charset="0"/>
                        </a:rPr>
                        <a:t>Approved</a:t>
                      </a:r>
                      <a:r>
                        <a:rPr lang="en-US" sz="1200" dirty="0">
                          <a:solidFill>
                            <a:srgbClr val="000000"/>
                          </a:solidFill>
                          <a:effectLst/>
                          <a:latin typeface="Times New Roman" panose="02020603050405020304" pitchFamily="18" charset="0"/>
                          <a:ea typeface="Times New Roman" panose="02020603050405020304" pitchFamily="18" charset="0"/>
                        </a:rPr>
                        <a:t> (Motion #20, 14 Sept 2022)</a:t>
                      </a:r>
                      <a:endParaRPr lang="fr-FR"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3156858"/>
                  </a:ext>
                </a:extLst>
              </a:tr>
            </a:tbl>
          </a:graphicData>
        </a:graphic>
      </p:graphicFrame>
    </p:spTree>
    <p:extLst>
      <p:ext uri="{BB962C8B-B14F-4D97-AF65-F5344CB8AC3E}">
        <p14:creationId xmlns:p14="http://schemas.microsoft.com/office/powerpoint/2010/main" val="29173767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A82B1C2-77CC-44BB-BDA8-6AAD662BA43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BE71822-C272-448D-AC9E-D44F131816C2}"/>
              </a:ext>
            </a:extLst>
          </p:cNvPr>
          <p:cNvSpPr>
            <a:spLocks noGrp="1"/>
          </p:cNvSpPr>
          <p:nvPr>
            <p:ph type="ftr" idx="14"/>
          </p:nvPr>
        </p:nvSpPr>
        <p:spPr/>
        <p:txBody>
          <a:bodyPr/>
          <a:lstStyle/>
          <a:p>
            <a:r>
              <a:rPr lang="en-GB"/>
              <a:t>Stephane Baron, Canon</a:t>
            </a:r>
            <a:endParaRPr lang="en-GB" dirty="0"/>
          </a:p>
        </p:txBody>
      </p:sp>
      <p:sp>
        <p:nvSpPr>
          <p:cNvPr id="6" name="Date Placeholder 5">
            <a:extLst>
              <a:ext uri="{FF2B5EF4-FFF2-40B4-BE49-F238E27FC236}">
                <a16:creationId xmlns:a16="http://schemas.microsoft.com/office/drawing/2014/main" id="{42145474-D833-4222-8380-8C667E1FB8BA}"/>
              </a:ext>
            </a:extLst>
          </p:cNvPr>
          <p:cNvSpPr>
            <a:spLocks noGrp="1"/>
          </p:cNvSpPr>
          <p:nvPr>
            <p:ph type="dt" idx="15"/>
          </p:nvPr>
        </p:nvSpPr>
        <p:spPr/>
        <p:txBody>
          <a:bodyPr/>
          <a:lstStyle/>
          <a:p>
            <a:r>
              <a:rPr lang="en-US" dirty="0"/>
              <a:t>November 2022</a:t>
            </a:r>
            <a:endParaRPr lang="en-GB" dirty="0"/>
          </a:p>
        </p:txBody>
      </p:sp>
      <p:grpSp>
        <p:nvGrpSpPr>
          <p:cNvPr id="25" name="Group 24">
            <a:extLst>
              <a:ext uri="{FF2B5EF4-FFF2-40B4-BE49-F238E27FC236}">
                <a16:creationId xmlns:a16="http://schemas.microsoft.com/office/drawing/2014/main" id="{E1A96C3C-5A76-4681-9625-1BDD9577CFE9}"/>
              </a:ext>
            </a:extLst>
          </p:cNvPr>
          <p:cNvGrpSpPr/>
          <p:nvPr/>
        </p:nvGrpSpPr>
        <p:grpSpPr>
          <a:xfrm>
            <a:off x="1600200" y="3276600"/>
            <a:ext cx="5446725" cy="434370"/>
            <a:chOff x="1053954" y="2620934"/>
            <a:chExt cx="5446725" cy="434370"/>
          </a:xfrm>
        </p:grpSpPr>
        <p:sp>
          <p:nvSpPr>
            <p:cNvPr id="26" name="Rectangle 75">
              <a:extLst>
                <a:ext uri="{FF2B5EF4-FFF2-40B4-BE49-F238E27FC236}">
                  <a16:creationId xmlns:a16="http://schemas.microsoft.com/office/drawing/2014/main" id="{10142C61-D9F6-42FE-8253-72BCB37806B6}"/>
                </a:ext>
              </a:extLst>
            </p:cNvPr>
            <p:cNvSpPr>
              <a:spLocks noChangeArrowheads="1"/>
            </p:cNvSpPr>
            <p:nvPr/>
          </p:nvSpPr>
          <p:spPr bwMode="auto">
            <a:xfrm>
              <a:off x="1053954" y="2620934"/>
              <a:ext cx="824099" cy="433580"/>
            </a:xfrm>
            <a:prstGeom prst="rect">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defRPr sz="1700">
                  <a:solidFill>
                    <a:schemeClr val="tx1"/>
                  </a:solidFill>
                  <a:latin typeface="Arial" panose="020B0604020202020204" pitchFamily="34" charset="0"/>
                </a:defRPr>
              </a:lvl1pPr>
              <a:lvl2pPr marL="742950" indent="-285750">
                <a:defRPr sz="1700">
                  <a:solidFill>
                    <a:schemeClr val="tx1"/>
                  </a:solidFill>
                  <a:latin typeface="Arial" panose="020B0604020202020204" pitchFamily="34" charset="0"/>
                </a:defRPr>
              </a:lvl2pPr>
              <a:lvl3pPr marL="1143000" indent="-228600">
                <a:defRPr sz="1700">
                  <a:solidFill>
                    <a:schemeClr val="tx1"/>
                  </a:solidFill>
                  <a:latin typeface="Arial" panose="020B0604020202020204" pitchFamily="34" charset="0"/>
                </a:defRPr>
              </a:lvl3pPr>
              <a:lvl4pPr marL="1600200" indent="-228600">
                <a:defRPr sz="1700">
                  <a:solidFill>
                    <a:schemeClr val="tx1"/>
                  </a:solidFill>
                  <a:latin typeface="Arial" panose="020B0604020202020204" pitchFamily="34" charset="0"/>
                </a:defRPr>
              </a:lvl4pPr>
              <a:lvl5pPr marL="2057400" indent="-228600">
                <a:defRPr sz="1700">
                  <a:solidFill>
                    <a:schemeClr val="tx1"/>
                  </a:solidFill>
                  <a:latin typeface="Arial" panose="020B0604020202020204" pitchFamily="34" charset="0"/>
                </a:defRPr>
              </a:lvl5pPr>
              <a:lvl6pPr marL="2514600" indent="-228600" eaLnBrk="0" fontAlgn="base" hangingPunct="0">
                <a:spcBef>
                  <a:spcPct val="0"/>
                </a:spcBef>
                <a:spcAft>
                  <a:spcPct val="0"/>
                </a:spcAft>
                <a:defRPr sz="1700">
                  <a:solidFill>
                    <a:schemeClr val="tx1"/>
                  </a:solidFill>
                  <a:latin typeface="Arial" panose="020B0604020202020204" pitchFamily="34" charset="0"/>
                </a:defRPr>
              </a:lvl6pPr>
              <a:lvl7pPr marL="2971800" indent="-228600" eaLnBrk="0" fontAlgn="base" hangingPunct="0">
                <a:spcBef>
                  <a:spcPct val="0"/>
                </a:spcBef>
                <a:spcAft>
                  <a:spcPct val="0"/>
                </a:spcAft>
                <a:defRPr sz="1700">
                  <a:solidFill>
                    <a:schemeClr val="tx1"/>
                  </a:solidFill>
                  <a:latin typeface="Arial" panose="020B0604020202020204" pitchFamily="34" charset="0"/>
                </a:defRPr>
              </a:lvl7pPr>
              <a:lvl8pPr marL="3429000" indent="-228600" eaLnBrk="0" fontAlgn="base" hangingPunct="0">
                <a:spcBef>
                  <a:spcPct val="0"/>
                </a:spcBef>
                <a:spcAft>
                  <a:spcPct val="0"/>
                </a:spcAft>
                <a:defRPr sz="1700">
                  <a:solidFill>
                    <a:schemeClr val="tx1"/>
                  </a:solidFill>
                  <a:latin typeface="Arial" panose="020B0604020202020204" pitchFamily="34" charset="0"/>
                </a:defRPr>
              </a:lvl8pPr>
              <a:lvl9pPr marL="3886200" indent="-228600" eaLnBrk="0" fontAlgn="base" hangingPunct="0">
                <a:spcBef>
                  <a:spcPct val="0"/>
                </a:spcBef>
                <a:spcAft>
                  <a:spcPct val="0"/>
                </a:spcAft>
                <a:defRPr sz="1700">
                  <a:solidFill>
                    <a:schemeClr val="tx1"/>
                  </a:solidFill>
                  <a:latin typeface="Arial" panose="020B0604020202020204" pitchFamily="34" charset="0"/>
                </a:defRPr>
              </a:lvl9pPr>
            </a:lstStyle>
            <a:p>
              <a:pPr algn="ctr" eaLnBrk="1" hangingPunct="1"/>
              <a:r>
                <a:rPr lang="en-US" altLang="fr-FR" sz="1200" dirty="0">
                  <a:cs typeface="Arial" panose="020B0604020202020204" pitchFamily="34" charset="0"/>
                </a:rPr>
                <a:t>Element ID</a:t>
              </a:r>
            </a:p>
          </p:txBody>
        </p:sp>
        <p:sp>
          <p:nvSpPr>
            <p:cNvPr id="27" name="Rectangle 26">
              <a:extLst>
                <a:ext uri="{FF2B5EF4-FFF2-40B4-BE49-F238E27FC236}">
                  <a16:creationId xmlns:a16="http://schemas.microsoft.com/office/drawing/2014/main" id="{1055B677-026F-40BE-A45A-16D834A0BC79}"/>
                </a:ext>
              </a:extLst>
            </p:cNvPr>
            <p:cNvSpPr>
              <a:spLocks noChangeArrowheads="1"/>
            </p:cNvSpPr>
            <p:nvPr/>
          </p:nvSpPr>
          <p:spPr bwMode="auto">
            <a:xfrm>
              <a:off x="1878186" y="2620934"/>
              <a:ext cx="691976" cy="433580"/>
            </a:xfrm>
            <a:prstGeom prst="rect">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defRPr sz="1700">
                  <a:solidFill>
                    <a:schemeClr val="tx1"/>
                  </a:solidFill>
                  <a:latin typeface="Arial" panose="020B0604020202020204" pitchFamily="34" charset="0"/>
                </a:defRPr>
              </a:lvl1pPr>
              <a:lvl2pPr marL="742950" indent="-285750">
                <a:defRPr sz="1700">
                  <a:solidFill>
                    <a:schemeClr val="tx1"/>
                  </a:solidFill>
                  <a:latin typeface="Arial" panose="020B0604020202020204" pitchFamily="34" charset="0"/>
                </a:defRPr>
              </a:lvl2pPr>
              <a:lvl3pPr marL="1143000" indent="-228600">
                <a:defRPr sz="1700">
                  <a:solidFill>
                    <a:schemeClr val="tx1"/>
                  </a:solidFill>
                  <a:latin typeface="Arial" panose="020B0604020202020204" pitchFamily="34" charset="0"/>
                </a:defRPr>
              </a:lvl3pPr>
              <a:lvl4pPr marL="1600200" indent="-228600">
                <a:defRPr sz="1700">
                  <a:solidFill>
                    <a:schemeClr val="tx1"/>
                  </a:solidFill>
                  <a:latin typeface="Arial" panose="020B0604020202020204" pitchFamily="34" charset="0"/>
                </a:defRPr>
              </a:lvl4pPr>
              <a:lvl5pPr marL="2057400" indent="-228600">
                <a:defRPr sz="1700">
                  <a:solidFill>
                    <a:schemeClr val="tx1"/>
                  </a:solidFill>
                  <a:latin typeface="Arial" panose="020B0604020202020204" pitchFamily="34" charset="0"/>
                </a:defRPr>
              </a:lvl5pPr>
              <a:lvl6pPr marL="2514600" indent="-228600" eaLnBrk="0" fontAlgn="base" hangingPunct="0">
                <a:spcBef>
                  <a:spcPct val="0"/>
                </a:spcBef>
                <a:spcAft>
                  <a:spcPct val="0"/>
                </a:spcAft>
                <a:defRPr sz="1700">
                  <a:solidFill>
                    <a:schemeClr val="tx1"/>
                  </a:solidFill>
                  <a:latin typeface="Arial" panose="020B0604020202020204" pitchFamily="34" charset="0"/>
                </a:defRPr>
              </a:lvl6pPr>
              <a:lvl7pPr marL="2971800" indent="-228600" eaLnBrk="0" fontAlgn="base" hangingPunct="0">
                <a:spcBef>
                  <a:spcPct val="0"/>
                </a:spcBef>
                <a:spcAft>
                  <a:spcPct val="0"/>
                </a:spcAft>
                <a:defRPr sz="1700">
                  <a:solidFill>
                    <a:schemeClr val="tx1"/>
                  </a:solidFill>
                  <a:latin typeface="Arial" panose="020B0604020202020204" pitchFamily="34" charset="0"/>
                </a:defRPr>
              </a:lvl7pPr>
              <a:lvl8pPr marL="3429000" indent="-228600" eaLnBrk="0" fontAlgn="base" hangingPunct="0">
                <a:spcBef>
                  <a:spcPct val="0"/>
                </a:spcBef>
                <a:spcAft>
                  <a:spcPct val="0"/>
                </a:spcAft>
                <a:defRPr sz="1700">
                  <a:solidFill>
                    <a:schemeClr val="tx1"/>
                  </a:solidFill>
                  <a:latin typeface="Arial" panose="020B0604020202020204" pitchFamily="34" charset="0"/>
                </a:defRPr>
              </a:lvl8pPr>
              <a:lvl9pPr marL="3886200" indent="-228600" eaLnBrk="0" fontAlgn="base" hangingPunct="0">
                <a:spcBef>
                  <a:spcPct val="0"/>
                </a:spcBef>
                <a:spcAft>
                  <a:spcPct val="0"/>
                </a:spcAft>
                <a:defRPr sz="1700">
                  <a:solidFill>
                    <a:schemeClr val="tx1"/>
                  </a:solidFill>
                  <a:latin typeface="Arial" panose="020B0604020202020204" pitchFamily="34" charset="0"/>
                </a:defRPr>
              </a:lvl9pPr>
            </a:lstStyle>
            <a:p>
              <a:pPr algn="ctr" eaLnBrk="1" hangingPunct="1"/>
              <a:r>
                <a:rPr lang="en-US" altLang="fr-FR" sz="1200" dirty="0">
                  <a:cs typeface="Arial" panose="020B0604020202020204" pitchFamily="34" charset="0"/>
                </a:rPr>
                <a:t>Length</a:t>
              </a:r>
            </a:p>
          </p:txBody>
        </p:sp>
        <p:sp>
          <p:nvSpPr>
            <p:cNvPr id="28" name="Rectangle 75">
              <a:extLst>
                <a:ext uri="{FF2B5EF4-FFF2-40B4-BE49-F238E27FC236}">
                  <a16:creationId xmlns:a16="http://schemas.microsoft.com/office/drawing/2014/main" id="{5130FFC7-6052-4112-8FD8-A291D48F0C94}"/>
                </a:ext>
              </a:extLst>
            </p:cNvPr>
            <p:cNvSpPr>
              <a:spLocks noChangeArrowheads="1"/>
            </p:cNvSpPr>
            <p:nvPr/>
          </p:nvSpPr>
          <p:spPr bwMode="auto">
            <a:xfrm>
              <a:off x="2568806" y="2620934"/>
              <a:ext cx="994104" cy="433580"/>
            </a:xfrm>
            <a:prstGeom prst="rect">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defRPr sz="1700">
                  <a:solidFill>
                    <a:schemeClr val="tx1"/>
                  </a:solidFill>
                  <a:latin typeface="Arial" panose="020B0604020202020204" pitchFamily="34" charset="0"/>
                </a:defRPr>
              </a:lvl1pPr>
              <a:lvl2pPr marL="742950" indent="-285750">
                <a:defRPr sz="1700">
                  <a:solidFill>
                    <a:schemeClr val="tx1"/>
                  </a:solidFill>
                  <a:latin typeface="Arial" panose="020B0604020202020204" pitchFamily="34" charset="0"/>
                </a:defRPr>
              </a:lvl2pPr>
              <a:lvl3pPr marL="1143000" indent="-228600">
                <a:defRPr sz="1700">
                  <a:solidFill>
                    <a:schemeClr val="tx1"/>
                  </a:solidFill>
                  <a:latin typeface="Arial" panose="020B0604020202020204" pitchFamily="34" charset="0"/>
                </a:defRPr>
              </a:lvl3pPr>
              <a:lvl4pPr marL="1600200" indent="-228600">
                <a:defRPr sz="1700">
                  <a:solidFill>
                    <a:schemeClr val="tx1"/>
                  </a:solidFill>
                  <a:latin typeface="Arial" panose="020B0604020202020204" pitchFamily="34" charset="0"/>
                </a:defRPr>
              </a:lvl4pPr>
              <a:lvl5pPr marL="2057400" indent="-228600">
                <a:defRPr sz="1700">
                  <a:solidFill>
                    <a:schemeClr val="tx1"/>
                  </a:solidFill>
                  <a:latin typeface="Arial" panose="020B0604020202020204" pitchFamily="34" charset="0"/>
                </a:defRPr>
              </a:lvl5pPr>
              <a:lvl6pPr marL="2514600" indent="-228600" eaLnBrk="0" fontAlgn="base" hangingPunct="0">
                <a:spcBef>
                  <a:spcPct val="0"/>
                </a:spcBef>
                <a:spcAft>
                  <a:spcPct val="0"/>
                </a:spcAft>
                <a:defRPr sz="1700">
                  <a:solidFill>
                    <a:schemeClr val="tx1"/>
                  </a:solidFill>
                  <a:latin typeface="Arial" panose="020B0604020202020204" pitchFamily="34" charset="0"/>
                </a:defRPr>
              </a:lvl6pPr>
              <a:lvl7pPr marL="2971800" indent="-228600" eaLnBrk="0" fontAlgn="base" hangingPunct="0">
                <a:spcBef>
                  <a:spcPct val="0"/>
                </a:spcBef>
                <a:spcAft>
                  <a:spcPct val="0"/>
                </a:spcAft>
                <a:defRPr sz="1700">
                  <a:solidFill>
                    <a:schemeClr val="tx1"/>
                  </a:solidFill>
                  <a:latin typeface="Arial" panose="020B0604020202020204" pitchFamily="34" charset="0"/>
                </a:defRPr>
              </a:lvl7pPr>
              <a:lvl8pPr marL="3429000" indent="-228600" eaLnBrk="0" fontAlgn="base" hangingPunct="0">
                <a:spcBef>
                  <a:spcPct val="0"/>
                </a:spcBef>
                <a:spcAft>
                  <a:spcPct val="0"/>
                </a:spcAft>
                <a:defRPr sz="1700">
                  <a:solidFill>
                    <a:schemeClr val="tx1"/>
                  </a:solidFill>
                  <a:latin typeface="Arial" panose="020B0604020202020204" pitchFamily="34" charset="0"/>
                </a:defRPr>
              </a:lvl8pPr>
              <a:lvl9pPr marL="3886200" indent="-228600" eaLnBrk="0" fontAlgn="base" hangingPunct="0">
                <a:spcBef>
                  <a:spcPct val="0"/>
                </a:spcBef>
                <a:spcAft>
                  <a:spcPct val="0"/>
                </a:spcAft>
                <a:defRPr sz="1700">
                  <a:solidFill>
                    <a:schemeClr val="tx1"/>
                  </a:solidFill>
                  <a:latin typeface="Arial" panose="020B0604020202020204" pitchFamily="34" charset="0"/>
                </a:defRPr>
              </a:lvl9pPr>
            </a:lstStyle>
            <a:p>
              <a:pPr algn="ctr" eaLnBrk="1" hangingPunct="1"/>
              <a:r>
                <a:rPr lang="en-US" altLang="fr-FR" sz="1200" dirty="0">
                  <a:cs typeface="Arial" panose="020B0604020202020204" pitchFamily="34" charset="0"/>
                </a:rPr>
                <a:t>Element ID Extension</a:t>
              </a:r>
            </a:p>
          </p:txBody>
        </p:sp>
        <p:sp>
          <p:nvSpPr>
            <p:cNvPr id="29" name="Rectangle 75">
              <a:extLst>
                <a:ext uri="{FF2B5EF4-FFF2-40B4-BE49-F238E27FC236}">
                  <a16:creationId xmlns:a16="http://schemas.microsoft.com/office/drawing/2014/main" id="{8FF14E40-2733-4BD3-8F40-65CF666D0C96}"/>
                </a:ext>
              </a:extLst>
            </p:cNvPr>
            <p:cNvSpPr>
              <a:spLocks noChangeArrowheads="1"/>
            </p:cNvSpPr>
            <p:nvPr/>
          </p:nvSpPr>
          <p:spPr bwMode="auto">
            <a:xfrm>
              <a:off x="4148082" y="2621724"/>
              <a:ext cx="807226" cy="433580"/>
            </a:xfrm>
            <a:prstGeom prst="rect">
              <a:avLst/>
            </a:prstGeom>
            <a:noFill/>
            <a:ln w="12700" algn="ctr">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lvl1pPr>
                <a:defRPr sz="1700">
                  <a:solidFill>
                    <a:schemeClr val="tx1"/>
                  </a:solidFill>
                  <a:latin typeface="Arial" panose="020B0604020202020204" pitchFamily="34" charset="0"/>
                </a:defRPr>
              </a:lvl1pPr>
              <a:lvl2pPr marL="742950" indent="-285750">
                <a:defRPr sz="1700">
                  <a:solidFill>
                    <a:schemeClr val="tx1"/>
                  </a:solidFill>
                  <a:latin typeface="Arial" panose="020B0604020202020204" pitchFamily="34" charset="0"/>
                </a:defRPr>
              </a:lvl2pPr>
              <a:lvl3pPr marL="1143000" indent="-228600">
                <a:defRPr sz="1700">
                  <a:solidFill>
                    <a:schemeClr val="tx1"/>
                  </a:solidFill>
                  <a:latin typeface="Arial" panose="020B0604020202020204" pitchFamily="34" charset="0"/>
                </a:defRPr>
              </a:lvl3pPr>
              <a:lvl4pPr marL="1600200" indent="-228600">
                <a:defRPr sz="1700">
                  <a:solidFill>
                    <a:schemeClr val="tx1"/>
                  </a:solidFill>
                  <a:latin typeface="Arial" panose="020B0604020202020204" pitchFamily="34" charset="0"/>
                </a:defRPr>
              </a:lvl4pPr>
              <a:lvl5pPr marL="2057400" indent="-228600">
                <a:defRPr sz="1700">
                  <a:solidFill>
                    <a:schemeClr val="tx1"/>
                  </a:solidFill>
                  <a:latin typeface="Arial" panose="020B0604020202020204" pitchFamily="34" charset="0"/>
                </a:defRPr>
              </a:lvl5pPr>
              <a:lvl6pPr marL="2514600" indent="-228600" eaLnBrk="0" fontAlgn="base" hangingPunct="0">
                <a:spcBef>
                  <a:spcPct val="0"/>
                </a:spcBef>
                <a:spcAft>
                  <a:spcPct val="0"/>
                </a:spcAft>
                <a:defRPr sz="1700">
                  <a:solidFill>
                    <a:schemeClr val="tx1"/>
                  </a:solidFill>
                  <a:latin typeface="Arial" panose="020B0604020202020204" pitchFamily="34" charset="0"/>
                </a:defRPr>
              </a:lvl6pPr>
              <a:lvl7pPr marL="2971800" indent="-228600" eaLnBrk="0" fontAlgn="base" hangingPunct="0">
                <a:spcBef>
                  <a:spcPct val="0"/>
                </a:spcBef>
                <a:spcAft>
                  <a:spcPct val="0"/>
                </a:spcAft>
                <a:defRPr sz="1700">
                  <a:solidFill>
                    <a:schemeClr val="tx1"/>
                  </a:solidFill>
                  <a:latin typeface="Arial" panose="020B0604020202020204" pitchFamily="34" charset="0"/>
                </a:defRPr>
              </a:lvl7pPr>
              <a:lvl8pPr marL="3429000" indent="-228600" eaLnBrk="0" fontAlgn="base" hangingPunct="0">
                <a:spcBef>
                  <a:spcPct val="0"/>
                </a:spcBef>
                <a:spcAft>
                  <a:spcPct val="0"/>
                </a:spcAft>
                <a:defRPr sz="1700">
                  <a:solidFill>
                    <a:schemeClr val="tx1"/>
                  </a:solidFill>
                  <a:latin typeface="Arial" panose="020B0604020202020204" pitchFamily="34" charset="0"/>
                </a:defRPr>
              </a:lvl8pPr>
              <a:lvl9pPr marL="3886200" indent="-228600" eaLnBrk="0" fontAlgn="base" hangingPunct="0">
                <a:spcBef>
                  <a:spcPct val="0"/>
                </a:spcBef>
                <a:spcAft>
                  <a:spcPct val="0"/>
                </a:spcAft>
                <a:defRPr sz="1700">
                  <a:solidFill>
                    <a:schemeClr val="tx1"/>
                  </a:solidFill>
                  <a:latin typeface="Arial" panose="020B0604020202020204" pitchFamily="34" charset="0"/>
                </a:defRPr>
              </a:lvl9pPr>
            </a:lstStyle>
            <a:p>
              <a:pPr algn="ctr"/>
              <a:r>
                <a:rPr lang="en-US" altLang="fr-FR" sz="1200" dirty="0">
                  <a:cs typeface="Arial" panose="020B0604020202020204" pitchFamily="34" charset="0"/>
                </a:rPr>
                <a:t>Encrypt. scheme</a:t>
              </a:r>
            </a:p>
          </p:txBody>
        </p:sp>
        <p:sp>
          <p:nvSpPr>
            <p:cNvPr id="30" name="Rectangle 29">
              <a:extLst>
                <a:ext uri="{FF2B5EF4-FFF2-40B4-BE49-F238E27FC236}">
                  <a16:creationId xmlns:a16="http://schemas.microsoft.com/office/drawing/2014/main" id="{BE9AE6DE-CF1F-4266-9ABD-A601EFDCFC62}"/>
                </a:ext>
              </a:extLst>
            </p:cNvPr>
            <p:cNvSpPr>
              <a:spLocks noChangeArrowheads="1"/>
            </p:cNvSpPr>
            <p:nvPr/>
          </p:nvSpPr>
          <p:spPr bwMode="auto">
            <a:xfrm>
              <a:off x="4953538" y="2621724"/>
              <a:ext cx="772211" cy="433580"/>
            </a:xfrm>
            <a:prstGeom prst="rect">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defRPr sz="1700">
                  <a:solidFill>
                    <a:schemeClr val="tx1"/>
                  </a:solidFill>
                  <a:latin typeface="Arial" panose="020B0604020202020204" pitchFamily="34" charset="0"/>
                </a:defRPr>
              </a:lvl1pPr>
              <a:lvl2pPr marL="742950" indent="-285750">
                <a:defRPr sz="1700">
                  <a:solidFill>
                    <a:schemeClr val="tx1"/>
                  </a:solidFill>
                  <a:latin typeface="Arial" panose="020B0604020202020204" pitchFamily="34" charset="0"/>
                </a:defRPr>
              </a:lvl2pPr>
              <a:lvl3pPr marL="1143000" indent="-228600">
                <a:defRPr sz="1700">
                  <a:solidFill>
                    <a:schemeClr val="tx1"/>
                  </a:solidFill>
                  <a:latin typeface="Arial" panose="020B0604020202020204" pitchFamily="34" charset="0"/>
                </a:defRPr>
              </a:lvl3pPr>
              <a:lvl4pPr marL="1600200" indent="-228600">
                <a:defRPr sz="1700">
                  <a:solidFill>
                    <a:schemeClr val="tx1"/>
                  </a:solidFill>
                  <a:latin typeface="Arial" panose="020B0604020202020204" pitchFamily="34" charset="0"/>
                </a:defRPr>
              </a:lvl4pPr>
              <a:lvl5pPr marL="2057400" indent="-228600">
                <a:defRPr sz="1700">
                  <a:solidFill>
                    <a:schemeClr val="tx1"/>
                  </a:solidFill>
                  <a:latin typeface="Arial" panose="020B0604020202020204" pitchFamily="34" charset="0"/>
                </a:defRPr>
              </a:lvl5pPr>
              <a:lvl6pPr marL="2514600" indent="-228600" eaLnBrk="0" fontAlgn="base" hangingPunct="0">
                <a:spcBef>
                  <a:spcPct val="0"/>
                </a:spcBef>
                <a:spcAft>
                  <a:spcPct val="0"/>
                </a:spcAft>
                <a:defRPr sz="1700">
                  <a:solidFill>
                    <a:schemeClr val="tx1"/>
                  </a:solidFill>
                  <a:latin typeface="Arial" panose="020B0604020202020204" pitchFamily="34" charset="0"/>
                </a:defRPr>
              </a:lvl6pPr>
              <a:lvl7pPr marL="2971800" indent="-228600" eaLnBrk="0" fontAlgn="base" hangingPunct="0">
                <a:spcBef>
                  <a:spcPct val="0"/>
                </a:spcBef>
                <a:spcAft>
                  <a:spcPct val="0"/>
                </a:spcAft>
                <a:defRPr sz="1700">
                  <a:solidFill>
                    <a:schemeClr val="tx1"/>
                  </a:solidFill>
                  <a:latin typeface="Arial" panose="020B0604020202020204" pitchFamily="34" charset="0"/>
                </a:defRPr>
              </a:lvl7pPr>
              <a:lvl8pPr marL="3429000" indent="-228600" eaLnBrk="0" fontAlgn="base" hangingPunct="0">
                <a:spcBef>
                  <a:spcPct val="0"/>
                </a:spcBef>
                <a:spcAft>
                  <a:spcPct val="0"/>
                </a:spcAft>
                <a:defRPr sz="1700">
                  <a:solidFill>
                    <a:schemeClr val="tx1"/>
                  </a:solidFill>
                  <a:latin typeface="Arial" panose="020B0604020202020204" pitchFamily="34" charset="0"/>
                </a:defRPr>
              </a:lvl8pPr>
              <a:lvl9pPr marL="3886200" indent="-228600" eaLnBrk="0" fontAlgn="base" hangingPunct="0">
                <a:spcBef>
                  <a:spcPct val="0"/>
                </a:spcBef>
                <a:spcAft>
                  <a:spcPct val="0"/>
                </a:spcAft>
                <a:defRPr sz="1700">
                  <a:solidFill>
                    <a:schemeClr val="tx1"/>
                  </a:solidFill>
                  <a:latin typeface="Arial" panose="020B0604020202020204" pitchFamily="34" charset="0"/>
                </a:defRPr>
              </a:lvl9pPr>
            </a:lstStyle>
            <a:p>
              <a:pPr algn="ctr"/>
              <a:r>
                <a:rPr lang="en-US" altLang="fr-FR" sz="1200" dirty="0">
                  <a:cs typeface="Arial" panose="020B0604020202020204" pitchFamily="34" charset="0"/>
                </a:rPr>
                <a:t>content</a:t>
              </a:r>
            </a:p>
          </p:txBody>
        </p:sp>
        <p:sp>
          <p:nvSpPr>
            <p:cNvPr id="31" name="Rectangle 75">
              <a:extLst>
                <a:ext uri="{FF2B5EF4-FFF2-40B4-BE49-F238E27FC236}">
                  <a16:creationId xmlns:a16="http://schemas.microsoft.com/office/drawing/2014/main" id="{93883A17-D7E3-49ED-8768-F6B2D976DAE4}"/>
                </a:ext>
              </a:extLst>
            </p:cNvPr>
            <p:cNvSpPr>
              <a:spLocks noChangeArrowheads="1"/>
            </p:cNvSpPr>
            <p:nvPr/>
          </p:nvSpPr>
          <p:spPr bwMode="auto">
            <a:xfrm>
              <a:off x="5728468" y="2621724"/>
              <a:ext cx="772211" cy="433580"/>
            </a:xfrm>
            <a:prstGeom prst="rect">
              <a:avLst/>
            </a:prstGeom>
            <a:noFill/>
            <a:ln w="12700" algn="ctr">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lvl1pPr>
                <a:defRPr sz="1700">
                  <a:solidFill>
                    <a:schemeClr val="tx1"/>
                  </a:solidFill>
                  <a:latin typeface="Arial" panose="020B0604020202020204" pitchFamily="34" charset="0"/>
                </a:defRPr>
              </a:lvl1pPr>
              <a:lvl2pPr marL="742950" indent="-285750">
                <a:defRPr sz="1700">
                  <a:solidFill>
                    <a:schemeClr val="tx1"/>
                  </a:solidFill>
                  <a:latin typeface="Arial" panose="020B0604020202020204" pitchFamily="34" charset="0"/>
                </a:defRPr>
              </a:lvl2pPr>
              <a:lvl3pPr marL="1143000" indent="-228600">
                <a:defRPr sz="1700">
                  <a:solidFill>
                    <a:schemeClr val="tx1"/>
                  </a:solidFill>
                  <a:latin typeface="Arial" panose="020B0604020202020204" pitchFamily="34" charset="0"/>
                </a:defRPr>
              </a:lvl3pPr>
              <a:lvl4pPr marL="1600200" indent="-228600">
                <a:defRPr sz="1700">
                  <a:solidFill>
                    <a:schemeClr val="tx1"/>
                  </a:solidFill>
                  <a:latin typeface="Arial" panose="020B0604020202020204" pitchFamily="34" charset="0"/>
                </a:defRPr>
              </a:lvl4pPr>
              <a:lvl5pPr marL="2057400" indent="-228600">
                <a:defRPr sz="1700">
                  <a:solidFill>
                    <a:schemeClr val="tx1"/>
                  </a:solidFill>
                  <a:latin typeface="Arial" panose="020B0604020202020204" pitchFamily="34" charset="0"/>
                </a:defRPr>
              </a:lvl5pPr>
              <a:lvl6pPr marL="2514600" indent="-228600" eaLnBrk="0" fontAlgn="base" hangingPunct="0">
                <a:spcBef>
                  <a:spcPct val="0"/>
                </a:spcBef>
                <a:spcAft>
                  <a:spcPct val="0"/>
                </a:spcAft>
                <a:defRPr sz="1700">
                  <a:solidFill>
                    <a:schemeClr val="tx1"/>
                  </a:solidFill>
                  <a:latin typeface="Arial" panose="020B0604020202020204" pitchFamily="34" charset="0"/>
                </a:defRPr>
              </a:lvl6pPr>
              <a:lvl7pPr marL="2971800" indent="-228600" eaLnBrk="0" fontAlgn="base" hangingPunct="0">
                <a:spcBef>
                  <a:spcPct val="0"/>
                </a:spcBef>
                <a:spcAft>
                  <a:spcPct val="0"/>
                </a:spcAft>
                <a:defRPr sz="1700">
                  <a:solidFill>
                    <a:schemeClr val="tx1"/>
                  </a:solidFill>
                  <a:latin typeface="Arial" panose="020B0604020202020204" pitchFamily="34" charset="0"/>
                </a:defRPr>
              </a:lvl7pPr>
              <a:lvl8pPr marL="3429000" indent="-228600" eaLnBrk="0" fontAlgn="base" hangingPunct="0">
                <a:spcBef>
                  <a:spcPct val="0"/>
                </a:spcBef>
                <a:spcAft>
                  <a:spcPct val="0"/>
                </a:spcAft>
                <a:defRPr sz="1700">
                  <a:solidFill>
                    <a:schemeClr val="tx1"/>
                  </a:solidFill>
                  <a:latin typeface="Arial" panose="020B0604020202020204" pitchFamily="34" charset="0"/>
                </a:defRPr>
              </a:lvl8pPr>
              <a:lvl9pPr marL="3886200" indent="-228600" eaLnBrk="0" fontAlgn="base" hangingPunct="0">
                <a:spcBef>
                  <a:spcPct val="0"/>
                </a:spcBef>
                <a:spcAft>
                  <a:spcPct val="0"/>
                </a:spcAft>
                <a:defRPr sz="1700">
                  <a:solidFill>
                    <a:schemeClr val="tx1"/>
                  </a:solidFill>
                  <a:latin typeface="Arial" panose="020B0604020202020204" pitchFamily="34" charset="0"/>
                </a:defRPr>
              </a:lvl9pPr>
            </a:lstStyle>
            <a:p>
              <a:pPr algn="ctr"/>
              <a:r>
                <a:rPr lang="en-US" altLang="fr-FR" sz="1200" dirty="0">
                  <a:cs typeface="Arial" panose="020B0604020202020204" pitchFamily="34" charset="0"/>
                </a:rPr>
                <a:t>Padding</a:t>
              </a:r>
            </a:p>
          </p:txBody>
        </p:sp>
        <p:sp>
          <p:nvSpPr>
            <p:cNvPr id="32" name="Rectangle 75">
              <a:extLst>
                <a:ext uri="{FF2B5EF4-FFF2-40B4-BE49-F238E27FC236}">
                  <a16:creationId xmlns:a16="http://schemas.microsoft.com/office/drawing/2014/main" id="{F2FF74E9-FBA2-436D-875B-9559CA0B1162}"/>
                </a:ext>
              </a:extLst>
            </p:cNvPr>
            <p:cNvSpPr>
              <a:spLocks noChangeArrowheads="1"/>
            </p:cNvSpPr>
            <p:nvPr/>
          </p:nvSpPr>
          <p:spPr bwMode="auto">
            <a:xfrm>
              <a:off x="3567464" y="2621724"/>
              <a:ext cx="583964" cy="433580"/>
            </a:xfrm>
            <a:prstGeom prst="rect">
              <a:avLst/>
            </a:prstGeom>
            <a:noFill/>
            <a:ln w="12700" algn="ctr">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lvl1pPr>
                <a:defRPr sz="1700">
                  <a:solidFill>
                    <a:schemeClr val="tx1"/>
                  </a:solidFill>
                  <a:latin typeface="Arial" panose="020B0604020202020204" pitchFamily="34" charset="0"/>
                </a:defRPr>
              </a:lvl1pPr>
              <a:lvl2pPr marL="742950" indent="-285750">
                <a:defRPr sz="1700">
                  <a:solidFill>
                    <a:schemeClr val="tx1"/>
                  </a:solidFill>
                  <a:latin typeface="Arial" panose="020B0604020202020204" pitchFamily="34" charset="0"/>
                </a:defRPr>
              </a:lvl2pPr>
              <a:lvl3pPr marL="1143000" indent="-228600">
                <a:defRPr sz="1700">
                  <a:solidFill>
                    <a:schemeClr val="tx1"/>
                  </a:solidFill>
                  <a:latin typeface="Arial" panose="020B0604020202020204" pitchFamily="34" charset="0"/>
                </a:defRPr>
              </a:lvl3pPr>
              <a:lvl4pPr marL="1600200" indent="-228600">
                <a:defRPr sz="1700">
                  <a:solidFill>
                    <a:schemeClr val="tx1"/>
                  </a:solidFill>
                  <a:latin typeface="Arial" panose="020B0604020202020204" pitchFamily="34" charset="0"/>
                </a:defRPr>
              </a:lvl4pPr>
              <a:lvl5pPr marL="2057400" indent="-228600">
                <a:defRPr sz="1700">
                  <a:solidFill>
                    <a:schemeClr val="tx1"/>
                  </a:solidFill>
                  <a:latin typeface="Arial" panose="020B0604020202020204" pitchFamily="34" charset="0"/>
                </a:defRPr>
              </a:lvl5pPr>
              <a:lvl6pPr marL="2514600" indent="-228600" eaLnBrk="0" fontAlgn="base" hangingPunct="0">
                <a:spcBef>
                  <a:spcPct val="0"/>
                </a:spcBef>
                <a:spcAft>
                  <a:spcPct val="0"/>
                </a:spcAft>
                <a:defRPr sz="1700">
                  <a:solidFill>
                    <a:schemeClr val="tx1"/>
                  </a:solidFill>
                  <a:latin typeface="Arial" panose="020B0604020202020204" pitchFamily="34" charset="0"/>
                </a:defRPr>
              </a:lvl6pPr>
              <a:lvl7pPr marL="2971800" indent="-228600" eaLnBrk="0" fontAlgn="base" hangingPunct="0">
                <a:spcBef>
                  <a:spcPct val="0"/>
                </a:spcBef>
                <a:spcAft>
                  <a:spcPct val="0"/>
                </a:spcAft>
                <a:defRPr sz="1700">
                  <a:solidFill>
                    <a:schemeClr val="tx1"/>
                  </a:solidFill>
                  <a:latin typeface="Arial" panose="020B0604020202020204" pitchFamily="34" charset="0"/>
                </a:defRPr>
              </a:lvl7pPr>
              <a:lvl8pPr marL="3429000" indent="-228600" eaLnBrk="0" fontAlgn="base" hangingPunct="0">
                <a:spcBef>
                  <a:spcPct val="0"/>
                </a:spcBef>
                <a:spcAft>
                  <a:spcPct val="0"/>
                </a:spcAft>
                <a:defRPr sz="1700">
                  <a:solidFill>
                    <a:schemeClr val="tx1"/>
                  </a:solidFill>
                  <a:latin typeface="Arial" panose="020B0604020202020204" pitchFamily="34" charset="0"/>
                </a:defRPr>
              </a:lvl8pPr>
              <a:lvl9pPr marL="3886200" indent="-228600" eaLnBrk="0" fontAlgn="base" hangingPunct="0">
                <a:spcBef>
                  <a:spcPct val="0"/>
                </a:spcBef>
                <a:spcAft>
                  <a:spcPct val="0"/>
                </a:spcAft>
                <a:defRPr sz="1700">
                  <a:solidFill>
                    <a:schemeClr val="tx1"/>
                  </a:solidFill>
                  <a:latin typeface="Arial" panose="020B0604020202020204" pitchFamily="34" charset="0"/>
                </a:defRPr>
              </a:lvl9pPr>
            </a:lstStyle>
            <a:p>
              <a:pPr algn="ctr"/>
              <a:r>
                <a:rPr lang="en-US" altLang="fr-FR" sz="1200" dirty="0">
                  <a:cs typeface="Arial" panose="020B0604020202020204" pitchFamily="34" charset="0"/>
                </a:rPr>
                <a:t>Hash</a:t>
              </a:r>
            </a:p>
          </p:txBody>
        </p:sp>
      </p:grpSp>
      <p:sp>
        <p:nvSpPr>
          <p:cNvPr id="33" name="TextBox 32">
            <a:extLst>
              <a:ext uri="{FF2B5EF4-FFF2-40B4-BE49-F238E27FC236}">
                <a16:creationId xmlns:a16="http://schemas.microsoft.com/office/drawing/2014/main" id="{86EBBCE2-235E-4355-99FF-E1BD1F8EBD97}"/>
              </a:ext>
            </a:extLst>
          </p:cNvPr>
          <p:cNvSpPr txBox="1"/>
          <p:nvPr/>
        </p:nvSpPr>
        <p:spPr>
          <a:xfrm>
            <a:off x="704740" y="4235322"/>
            <a:ext cx="4131359" cy="923330"/>
          </a:xfrm>
          <a:prstGeom prst="rect">
            <a:avLst/>
          </a:prstGeom>
          <a:noFill/>
        </p:spPr>
        <p:txBody>
          <a:bodyPr wrap="square">
            <a:spAutoFit/>
          </a:bodyPr>
          <a:lstStyle/>
          <a:p>
            <a:r>
              <a:rPr lang="en-US" sz="1800" dirty="0">
                <a:solidFill>
                  <a:schemeClr val="tx1"/>
                </a:solidFill>
              </a:rPr>
              <a:t>For example : Two first octets of the result of the SHA-256 algorithm applied to the content of the encrypted part</a:t>
            </a:r>
            <a:endParaRPr lang="fr-FR" sz="1800" strike="sngStrike" dirty="0">
              <a:solidFill>
                <a:srgbClr val="FF0000"/>
              </a:solidFill>
            </a:endParaRPr>
          </a:p>
        </p:txBody>
      </p:sp>
      <p:cxnSp>
        <p:nvCxnSpPr>
          <p:cNvPr id="3" name="Straight Arrow Connector 2">
            <a:extLst>
              <a:ext uri="{FF2B5EF4-FFF2-40B4-BE49-F238E27FC236}">
                <a16:creationId xmlns:a16="http://schemas.microsoft.com/office/drawing/2014/main" id="{40864DB5-5B60-445F-838F-311F48EDF67A}"/>
              </a:ext>
            </a:extLst>
          </p:cNvPr>
          <p:cNvCxnSpPr>
            <a:cxnSpLocks/>
            <a:endCxn id="32" idx="2"/>
          </p:cNvCxnSpPr>
          <p:nvPr/>
        </p:nvCxnSpPr>
        <p:spPr bwMode="auto">
          <a:xfrm flipV="1">
            <a:off x="3948492" y="3710970"/>
            <a:ext cx="457200" cy="52435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6" name="Right Brace 4">
            <a:extLst>
              <a:ext uri="{FF2B5EF4-FFF2-40B4-BE49-F238E27FC236}">
                <a16:creationId xmlns:a16="http://schemas.microsoft.com/office/drawing/2014/main" id="{A94CCECA-292F-4444-8212-F603462AAA6D}"/>
              </a:ext>
            </a:extLst>
          </p:cNvPr>
          <p:cNvSpPr/>
          <p:nvPr/>
        </p:nvSpPr>
        <p:spPr>
          <a:xfrm rot="5400000">
            <a:off x="6164943" y="3037321"/>
            <a:ext cx="199260" cy="1556472"/>
          </a:xfrm>
          <a:prstGeom prst="rightBrace">
            <a:avLst>
              <a:gd name="adj1" fmla="val 8333"/>
              <a:gd name="adj2" fmla="val 49457"/>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CD5F4A14-B19A-4D20-BA82-AA3FD8CA1520}"/>
              </a:ext>
            </a:extLst>
          </p:cNvPr>
          <p:cNvSpPr txBox="1"/>
          <p:nvPr/>
        </p:nvSpPr>
        <p:spPr>
          <a:xfrm>
            <a:off x="5520005" y="3825444"/>
            <a:ext cx="1550424" cy="369332"/>
          </a:xfrm>
          <a:prstGeom prst="rect">
            <a:avLst/>
          </a:prstGeom>
          <a:noFill/>
        </p:spPr>
        <p:txBody>
          <a:bodyPr wrap="none" rtlCol="0">
            <a:spAutoFit/>
          </a:bodyPr>
          <a:lstStyle/>
          <a:p>
            <a:r>
              <a:rPr lang="en-US" sz="1800" dirty="0">
                <a:solidFill>
                  <a:schemeClr val="tx1"/>
                </a:solidFill>
              </a:rPr>
              <a:t>Encrypted part</a:t>
            </a:r>
          </a:p>
        </p:txBody>
      </p:sp>
      <p:sp>
        <p:nvSpPr>
          <p:cNvPr id="20" name="Title 1">
            <a:extLst>
              <a:ext uri="{FF2B5EF4-FFF2-40B4-BE49-F238E27FC236}">
                <a16:creationId xmlns:a16="http://schemas.microsoft.com/office/drawing/2014/main" id="{230882F3-45E1-4FD8-831A-1266BCB02C7B}"/>
              </a:ext>
            </a:extLst>
          </p:cNvPr>
          <p:cNvSpPr>
            <a:spLocks noGrp="1"/>
          </p:cNvSpPr>
          <p:nvPr>
            <p:ph type="title"/>
          </p:nvPr>
        </p:nvSpPr>
        <p:spPr>
          <a:xfrm>
            <a:off x="914401" y="685801"/>
            <a:ext cx="10361084" cy="1065213"/>
          </a:xfrm>
        </p:spPr>
        <p:txBody>
          <a:bodyPr/>
          <a:lstStyle/>
          <a:p>
            <a:r>
              <a:rPr lang="en-US" dirty="0"/>
              <a:t>Encrypted Information Element Container 1/2 </a:t>
            </a:r>
            <a:endParaRPr lang="en-US" dirty="0">
              <a:solidFill>
                <a:schemeClr val="tx1"/>
              </a:solidFill>
            </a:endParaRPr>
          </a:p>
        </p:txBody>
      </p:sp>
      <p:sp>
        <p:nvSpPr>
          <p:cNvPr id="24" name="TextBox 23">
            <a:extLst>
              <a:ext uri="{FF2B5EF4-FFF2-40B4-BE49-F238E27FC236}">
                <a16:creationId xmlns:a16="http://schemas.microsoft.com/office/drawing/2014/main" id="{1C8C1646-84EB-4D71-9AEC-61D0706FCB9C}"/>
              </a:ext>
            </a:extLst>
          </p:cNvPr>
          <p:cNvSpPr txBox="1"/>
          <p:nvPr/>
        </p:nvSpPr>
        <p:spPr>
          <a:xfrm>
            <a:off x="5535556" y="4235322"/>
            <a:ext cx="3416335" cy="707886"/>
          </a:xfrm>
          <a:prstGeom prst="rect">
            <a:avLst/>
          </a:prstGeom>
          <a:noFill/>
        </p:spPr>
        <p:txBody>
          <a:bodyPr wrap="square">
            <a:spAutoFit/>
          </a:bodyPr>
          <a:lstStyle/>
          <a:p>
            <a:r>
              <a:rPr lang="en-US" sz="2000" dirty="0">
                <a:solidFill>
                  <a:schemeClr val="tx1"/>
                </a:solidFill>
              </a:rPr>
              <a:t>(encryption key, for instance GTK) </a:t>
            </a:r>
            <a:endParaRPr lang="fr-FR" sz="2000" dirty="0">
              <a:solidFill>
                <a:schemeClr val="tx1"/>
              </a:solidFill>
            </a:endParaRPr>
          </a:p>
        </p:txBody>
      </p:sp>
      <p:cxnSp>
        <p:nvCxnSpPr>
          <p:cNvPr id="10" name="Straight Arrow Connector 9">
            <a:extLst>
              <a:ext uri="{FF2B5EF4-FFF2-40B4-BE49-F238E27FC236}">
                <a16:creationId xmlns:a16="http://schemas.microsoft.com/office/drawing/2014/main" id="{1316318E-8854-4FDC-8EE0-38E8D0418C50}"/>
              </a:ext>
            </a:extLst>
          </p:cNvPr>
          <p:cNvCxnSpPr>
            <a:cxnSpLocks/>
          </p:cNvCxnSpPr>
          <p:nvPr/>
        </p:nvCxnSpPr>
        <p:spPr bwMode="auto">
          <a:xfrm flipH="1" flipV="1">
            <a:off x="5181600" y="3836186"/>
            <a:ext cx="457200" cy="53590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4" name="TextBox 33">
            <a:extLst>
              <a:ext uri="{FF2B5EF4-FFF2-40B4-BE49-F238E27FC236}">
                <a16:creationId xmlns:a16="http://schemas.microsoft.com/office/drawing/2014/main" id="{EBD787A1-0541-46A0-A4BA-B314921C52F6}"/>
              </a:ext>
            </a:extLst>
          </p:cNvPr>
          <p:cNvSpPr txBox="1"/>
          <p:nvPr/>
        </p:nvSpPr>
        <p:spPr>
          <a:xfrm>
            <a:off x="7709642" y="3110781"/>
            <a:ext cx="3560233" cy="707886"/>
          </a:xfrm>
          <a:prstGeom prst="rect">
            <a:avLst/>
          </a:prstGeom>
          <a:noFill/>
        </p:spPr>
        <p:txBody>
          <a:bodyPr wrap="square">
            <a:spAutoFit/>
          </a:bodyPr>
          <a:lstStyle/>
          <a:p>
            <a:r>
              <a:rPr lang="en-US" sz="2000" dirty="0">
                <a:solidFill>
                  <a:schemeClr val="tx1"/>
                </a:solidFill>
              </a:rPr>
              <a:t>Variable padding (either in length or in content or both) </a:t>
            </a:r>
            <a:endParaRPr lang="fr-FR" sz="2000" dirty="0"/>
          </a:p>
        </p:txBody>
      </p:sp>
      <p:cxnSp>
        <p:nvCxnSpPr>
          <p:cNvPr id="13" name="Straight Arrow Connector 12">
            <a:extLst>
              <a:ext uri="{FF2B5EF4-FFF2-40B4-BE49-F238E27FC236}">
                <a16:creationId xmlns:a16="http://schemas.microsoft.com/office/drawing/2014/main" id="{C44DB9CC-0823-4602-8775-EAE8B04CD547}"/>
              </a:ext>
            </a:extLst>
          </p:cNvPr>
          <p:cNvCxnSpPr>
            <a:cxnSpLocks/>
            <a:stCxn id="34" idx="1"/>
          </p:cNvCxnSpPr>
          <p:nvPr/>
        </p:nvCxnSpPr>
        <p:spPr bwMode="auto">
          <a:xfrm flipH="1">
            <a:off x="7121124" y="3464724"/>
            <a:ext cx="588518" cy="1470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 name="TextBox 14">
            <a:extLst>
              <a:ext uri="{FF2B5EF4-FFF2-40B4-BE49-F238E27FC236}">
                <a16:creationId xmlns:a16="http://schemas.microsoft.com/office/drawing/2014/main" id="{EF41D122-4E53-4885-BB56-4C479238621F}"/>
              </a:ext>
            </a:extLst>
          </p:cNvPr>
          <p:cNvSpPr txBox="1"/>
          <p:nvPr/>
        </p:nvSpPr>
        <p:spPr>
          <a:xfrm>
            <a:off x="1520459" y="1690864"/>
            <a:ext cx="9745129" cy="707886"/>
          </a:xfrm>
          <a:prstGeom prst="rect">
            <a:avLst/>
          </a:prstGeom>
          <a:noFill/>
        </p:spPr>
        <p:txBody>
          <a:bodyPr wrap="square" rtlCol="0">
            <a:spAutoFit/>
          </a:bodyPr>
          <a:lstStyle/>
          <a:p>
            <a:r>
              <a:rPr lang="en-US" sz="2000" dirty="0">
                <a:solidFill>
                  <a:schemeClr val="tx1"/>
                </a:solidFill>
              </a:rPr>
              <a:t>New IE : “Container IE” because it comprises, in its information part, others IEs.</a:t>
            </a:r>
          </a:p>
          <a:p>
            <a:r>
              <a:rPr lang="en-US" sz="2000" dirty="0">
                <a:solidFill>
                  <a:schemeClr val="tx1"/>
                </a:solidFill>
              </a:rPr>
              <a:t>Container IEs are then embedded in the body or payload of the management frame.</a:t>
            </a:r>
            <a:endParaRPr lang="fr-FR" sz="2000" dirty="0">
              <a:solidFill>
                <a:schemeClr val="tx1"/>
              </a:solidFill>
            </a:endParaRPr>
          </a:p>
        </p:txBody>
      </p:sp>
      <p:pic>
        <p:nvPicPr>
          <p:cNvPr id="41" name="Picture 40">
            <a:extLst>
              <a:ext uri="{FF2B5EF4-FFF2-40B4-BE49-F238E27FC236}">
                <a16:creationId xmlns:a16="http://schemas.microsoft.com/office/drawing/2014/main" id="{7D48105E-1C40-4033-A867-1292563D4AB7}"/>
              </a:ext>
            </a:extLst>
          </p:cNvPr>
          <p:cNvPicPr>
            <a:picLocks noChangeAspect="1"/>
          </p:cNvPicPr>
          <p:nvPr/>
        </p:nvPicPr>
        <p:blipFill>
          <a:blip r:embed="rId2"/>
          <a:stretch>
            <a:fillRect/>
          </a:stretch>
        </p:blipFill>
        <p:spPr>
          <a:xfrm>
            <a:off x="922216" y="5385737"/>
            <a:ext cx="4950381" cy="493819"/>
          </a:xfrm>
          <a:prstGeom prst="rect">
            <a:avLst/>
          </a:prstGeom>
        </p:spPr>
      </p:pic>
      <p:sp>
        <p:nvSpPr>
          <p:cNvPr id="43" name="TextBox 42">
            <a:extLst>
              <a:ext uri="{FF2B5EF4-FFF2-40B4-BE49-F238E27FC236}">
                <a16:creationId xmlns:a16="http://schemas.microsoft.com/office/drawing/2014/main" id="{868BC248-774F-4C35-A5FC-BB87D2D096E8}"/>
              </a:ext>
            </a:extLst>
          </p:cNvPr>
          <p:cNvSpPr txBox="1"/>
          <p:nvPr/>
        </p:nvSpPr>
        <p:spPr>
          <a:xfrm>
            <a:off x="2258774" y="5779909"/>
            <a:ext cx="1992853" cy="369332"/>
          </a:xfrm>
          <a:prstGeom prst="rect">
            <a:avLst/>
          </a:prstGeom>
          <a:noFill/>
        </p:spPr>
        <p:txBody>
          <a:bodyPr wrap="none" rtlCol="0">
            <a:spAutoFit/>
          </a:bodyPr>
          <a:lstStyle/>
          <a:p>
            <a:r>
              <a:rPr lang="fr-FR" sz="1800" dirty="0">
                <a:solidFill>
                  <a:schemeClr val="tx1"/>
                </a:solidFill>
              </a:rPr>
              <a:t>Beacon frame body</a:t>
            </a:r>
          </a:p>
        </p:txBody>
      </p:sp>
      <p:sp>
        <p:nvSpPr>
          <p:cNvPr id="2" name="Right Brace 1">
            <a:extLst>
              <a:ext uri="{FF2B5EF4-FFF2-40B4-BE49-F238E27FC236}">
                <a16:creationId xmlns:a16="http://schemas.microsoft.com/office/drawing/2014/main" id="{EF53174F-7224-4225-8CCC-345F59B10787}"/>
              </a:ext>
            </a:extLst>
          </p:cNvPr>
          <p:cNvSpPr/>
          <p:nvPr/>
        </p:nvSpPr>
        <p:spPr bwMode="auto">
          <a:xfrm rot="16200000">
            <a:off x="4252481" y="399471"/>
            <a:ext cx="158038" cy="5422619"/>
          </a:xfrm>
          <a:prstGeom prst="righ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GB" sz="2400" b="0" i="0" u="none" strike="noStrike" cap="none" normalizeH="0" baseline="0">
              <a:ln>
                <a:noFill/>
              </a:ln>
              <a:solidFill>
                <a:schemeClr val="bg1"/>
              </a:solidFill>
              <a:effectLst/>
              <a:latin typeface="Times New Roman" pitchFamily="16" charset="0"/>
              <a:ea typeface="MS Gothic" charset="-128"/>
            </a:endParaRPr>
          </a:p>
        </p:txBody>
      </p:sp>
      <p:sp>
        <p:nvSpPr>
          <p:cNvPr id="38" name="TextBox 37">
            <a:extLst>
              <a:ext uri="{FF2B5EF4-FFF2-40B4-BE49-F238E27FC236}">
                <a16:creationId xmlns:a16="http://schemas.microsoft.com/office/drawing/2014/main" id="{27068783-BC7C-45E9-8A74-FC3B2DD00B93}"/>
              </a:ext>
            </a:extLst>
          </p:cNvPr>
          <p:cNvSpPr txBox="1"/>
          <p:nvPr/>
        </p:nvSpPr>
        <p:spPr>
          <a:xfrm>
            <a:off x="3803547" y="2667582"/>
            <a:ext cx="1320537" cy="307777"/>
          </a:xfrm>
          <a:prstGeom prst="rect">
            <a:avLst/>
          </a:prstGeom>
          <a:noFill/>
          <a:ln>
            <a:solidFill>
              <a:schemeClr val="tx1"/>
            </a:solidFill>
          </a:ln>
        </p:spPr>
        <p:txBody>
          <a:bodyPr wrap="square">
            <a:spAutoFit/>
          </a:bodyPr>
          <a:lstStyle/>
          <a:p>
            <a:r>
              <a:rPr lang="en-US" sz="1400" dirty="0">
                <a:solidFill>
                  <a:schemeClr val="tx1"/>
                </a:solidFill>
              </a:rPr>
              <a:t>Container IE</a:t>
            </a:r>
            <a:endParaRPr lang="en-GB" sz="1400" dirty="0">
              <a:solidFill>
                <a:schemeClr val="tx1"/>
              </a:solidFill>
            </a:endParaRPr>
          </a:p>
        </p:txBody>
      </p:sp>
    </p:spTree>
    <p:extLst>
      <p:ext uri="{BB962C8B-B14F-4D97-AF65-F5344CB8AC3E}">
        <p14:creationId xmlns:p14="http://schemas.microsoft.com/office/powerpoint/2010/main" val="3468853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F730D-27DC-4099-BE16-B5E4DCDD6C6B}"/>
              </a:ext>
            </a:extLst>
          </p:cNvPr>
          <p:cNvSpPr>
            <a:spLocks noGrp="1"/>
          </p:cNvSpPr>
          <p:nvPr>
            <p:ph type="title"/>
          </p:nvPr>
        </p:nvSpPr>
        <p:spPr/>
        <p:txBody>
          <a:bodyPr/>
          <a:lstStyle/>
          <a:p>
            <a:r>
              <a:rPr lang="en-US" dirty="0"/>
              <a:t>Encrypted Information Element Container 2/2 </a:t>
            </a:r>
            <a:endParaRPr lang="en-US" dirty="0">
              <a:solidFill>
                <a:schemeClr val="tx1"/>
              </a:solidFill>
            </a:endParaRPr>
          </a:p>
        </p:txBody>
      </p:sp>
      <p:sp>
        <p:nvSpPr>
          <p:cNvPr id="4" name="Slide Number Placeholder 3">
            <a:extLst>
              <a:ext uri="{FF2B5EF4-FFF2-40B4-BE49-F238E27FC236}">
                <a16:creationId xmlns:a16="http://schemas.microsoft.com/office/drawing/2014/main" id="{3A82B1C2-77CC-44BB-BDA8-6AAD662BA43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BE71822-C272-448D-AC9E-D44F131816C2}"/>
              </a:ext>
            </a:extLst>
          </p:cNvPr>
          <p:cNvSpPr>
            <a:spLocks noGrp="1"/>
          </p:cNvSpPr>
          <p:nvPr>
            <p:ph type="ftr" idx="14"/>
          </p:nvPr>
        </p:nvSpPr>
        <p:spPr/>
        <p:txBody>
          <a:bodyPr/>
          <a:lstStyle/>
          <a:p>
            <a:r>
              <a:rPr lang="en-GB"/>
              <a:t>Stephane Baron, Canon</a:t>
            </a:r>
            <a:endParaRPr lang="en-GB" dirty="0"/>
          </a:p>
        </p:txBody>
      </p:sp>
      <p:sp>
        <p:nvSpPr>
          <p:cNvPr id="6" name="Date Placeholder 5">
            <a:extLst>
              <a:ext uri="{FF2B5EF4-FFF2-40B4-BE49-F238E27FC236}">
                <a16:creationId xmlns:a16="http://schemas.microsoft.com/office/drawing/2014/main" id="{42145474-D833-4222-8380-8C667E1FB8BA}"/>
              </a:ext>
            </a:extLst>
          </p:cNvPr>
          <p:cNvSpPr>
            <a:spLocks noGrp="1"/>
          </p:cNvSpPr>
          <p:nvPr>
            <p:ph type="dt" idx="15"/>
          </p:nvPr>
        </p:nvSpPr>
        <p:spPr/>
        <p:txBody>
          <a:bodyPr/>
          <a:lstStyle/>
          <a:p>
            <a:r>
              <a:rPr lang="en-US" dirty="0"/>
              <a:t>November 2022</a:t>
            </a:r>
            <a:endParaRPr lang="en-GB" dirty="0"/>
          </a:p>
        </p:txBody>
      </p:sp>
      <p:sp>
        <p:nvSpPr>
          <p:cNvPr id="18" name="Right Brace 4">
            <a:extLst>
              <a:ext uri="{FF2B5EF4-FFF2-40B4-BE49-F238E27FC236}">
                <a16:creationId xmlns:a16="http://schemas.microsoft.com/office/drawing/2014/main" id="{73C92DF4-53B5-45DA-AAB2-3A4F857CBF1B}"/>
              </a:ext>
            </a:extLst>
          </p:cNvPr>
          <p:cNvSpPr/>
          <p:nvPr/>
        </p:nvSpPr>
        <p:spPr>
          <a:xfrm rot="5400000">
            <a:off x="5627850" y="2471621"/>
            <a:ext cx="199260" cy="1556472"/>
          </a:xfrm>
          <a:prstGeom prst="rightBrace">
            <a:avLst>
              <a:gd name="adj1" fmla="val 8333"/>
              <a:gd name="adj2" fmla="val 49457"/>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Arial" panose="020B0604020202020204" pitchFamily="34" charset="0"/>
              <a:cs typeface="Arial" panose="020B0604020202020204" pitchFamily="34" charset="0"/>
            </a:endParaRPr>
          </a:p>
        </p:txBody>
      </p:sp>
      <p:grpSp>
        <p:nvGrpSpPr>
          <p:cNvPr id="7" name="Group 6">
            <a:extLst>
              <a:ext uri="{FF2B5EF4-FFF2-40B4-BE49-F238E27FC236}">
                <a16:creationId xmlns:a16="http://schemas.microsoft.com/office/drawing/2014/main" id="{F89677BD-482C-4BE4-B8DD-A6FCC8BD56EF}"/>
              </a:ext>
            </a:extLst>
          </p:cNvPr>
          <p:cNvGrpSpPr/>
          <p:nvPr/>
        </p:nvGrpSpPr>
        <p:grpSpPr>
          <a:xfrm>
            <a:off x="1053954" y="2620934"/>
            <a:ext cx="5446725" cy="434370"/>
            <a:chOff x="1053954" y="2620934"/>
            <a:chExt cx="5446725" cy="434370"/>
          </a:xfrm>
        </p:grpSpPr>
        <p:sp>
          <p:nvSpPr>
            <p:cNvPr id="11" name="Rectangle 75">
              <a:extLst>
                <a:ext uri="{FF2B5EF4-FFF2-40B4-BE49-F238E27FC236}">
                  <a16:creationId xmlns:a16="http://schemas.microsoft.com/office/drawing/2014/main" id="{F3F7A912-9AE0-4077-9B38-62F22D864F96}"/>
                </a:ext>
              </a:extLst>
            </p:cNvPr>
            <p:cNvSpPr>
              <a:spLocks noChangeArrowheads="1"/>
            </p:cNvSpPr>
            <p:nvPr/>
          </p:nvSpPr>
          <p:spPr bwMode="auto">
            <a:xfrm>
              <a:off x="1053954" y="2620934"/>
              <a:ext cx="824099" cy="433580"/>
            </a:xfrm>
            <a:prstGeom prst="rect">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defRPr sz="1700">
                  <a:solidFill>
                    <a:schemeClr val="tx1"/>
                  </a:solidFill>
                  <a:latin typeface="Arial" panose="020B0604020202020204" pitchFamily="34" charset="0"/>
                </a:defRPr>
              </a:lvl1pPr>
              <a:lvl2pPr marL="742950" indent="-285750">
                <a:defRPr sz="1700">
                  <a:solidFill>
                    <a:schemeClr val="tx1"/>
                  </a:solidFill>
                  <a:latin typeface="Arial" panose="020B0604020202020204" pitchFamily="34" charset="0"/>
                </a:defRPr>
              </a:lvl2pPr>
              <a:lvl3pPr marL="1143000" indent="-228600">
                <a:defRPr sz="1700">
                  <a:solidFill>
                    <a:schemeClr val="tx1"/>
                  </a:solidFill>
                  <a:latin typeface="Arial" panose="020B0604020202020204" pitchFamily="34" charset="0"/>
                </a:defRPr>
              </a:lvl3pPr>
              <a:lvl4pPr marL="1600200" indent="-228600">
                <a:defRPr sz="1700">
                  <a:solidFill>
                    <a:schemeClr val="tx1"/>
                  </a:solidFill>
                  <a:latin typeface="Arial" panose="020B0604020202020204" pitchFamily="34" charset="0"/>
                </a:defRPr>
              </a:lvl4pPr>
              <a:lvl5pPr marL="2057400" indent="-228600">
                <a:defRPr sz="1700">
                  <a:solidFill>
                    <a:schemeClr val="tx1"/>
                  </a:solidFill>
                  <a:latin typeface="Arial" panose="020B0604020202020204" pitchFamily="34" charset="0"/>
                </a:defRPr>
              </a:lvl5pPr>
              <a:lvl6pPr marL="2514600" indent="-228600" eaLnBrk="0" fontAlgn="base" hangingPunct="0">
                <a:spcBef>
                  <a:spcPct val="0"/>
                </a:spcBef>
                <a:spcAft>
                  <a:spcPct val="0"/>
                </a:spcAft>
                <a:defRPr sz="1700">
                  <a:solidFill>
                    <a:schemeClr val="tx1"/>
                  </a:solidFill>
                  <a:latin typeface="Arial" panose="020B0604020202020204" pitchFamily="34" charset="0"/>
                </a:defRPr>
              </a:lvl6pPr>
              <a:lvl7pPr marL="2971800" indent="-228600" eaLnBrk="0" fontAlgn="base" hangingPunct="0">
                <a:spcBef>
                  <a:spcPct val="0"/>
                </a:spcBef>
                <a:spcAft>
                  <a:spcPct val="0"/>
                </a:spcAft>
                <a:defRPr sz="1700">
                  <a:solidFill>
                    <a:schemeClr val="tx1"/>
                  </a:solidFill>
                  <a:latin typeface="Arial" panose="020B0604020202020204" pitchFamily="34" charset="0"/>
                </a:defRPr>
              </a:lvl7pPr>
              <a:lvl8pPr marL="3429000" indent="-228600" eaLnBrk="0" fontAlgn="base" hangingPunct="0">
                <a:spcBef>
                  <a:spcPct val="0"/>
                </a:spcBef>
                <a:spcAft>
                  <a:spcPct val="0"/>
                </a:spcAft>
                <a:defRPr sz="1700">
                  <a:solidFill>
                    <a:schemeClr val="tx1"/>
                  </a:solidFill>
                  <a:latin typeface="Arial" panose="020B0604020202020204" pitchFamily="34" charset="0"/>
                </a:defRPr>
              </a:lvl8pPr>
              <a:lvl9pPr marL="3886200" indent="-228600" eaLnBrk="0" fontAlgn="base" hangingPunct="0">
                <a:spcBef>
                  <a:spcPct val="0"/>
                </a:spcBef>
                <a:spcAft>
                  <a:spcPct val="0"/>
                </a:spcAft>
                <a:defRPr sz="1700">
                  <a:solidFill>
                    <a:schemeClr val="tx1"/>
                  </a:solidFill>
                  <a:latin typeface="Arial" panose="020B0604020202020204" pitchFamily="34" charset="0"/>
                </a:defRPr>
              </a:lvl9pPr>
            </a:lstStyle>
            <a:p>
              <a:pPr algn="ctr" eaLnBrk="1" hangingPunct="1"/>
              <a:r>
                <a:rPr lang="en-US" altLang="fr-FR" sz="1200" dirty="0">
                  <a:cs typeface="Arial" panose="020B0604020202020204" pitchFamily="34" charset="0"/>
                </a:rPr>
                <a:t>Element ID</a:t>
              </a:r>
            </a:p>
          </p:txBody>
        </p:sp>
        <p:sp>
          <p:nvSpPr>
            <p:cNvPr id="12" name="Rectangle 11">
              <a:extLst>
                <a:ext uri="{FF2B5EF4-FFF2-40B4-BE49-F238E27FC236}">
                  <a16:creationId xmlns:a16="http://schemas.microsoft.com/office/drawing/2014/main" id="{63417CBF-F6EA-4B98-8FF0-B9D52D4C10B4}"/>
                </a:ext>
              </a:extLst>
            </p:cNvPr>
            <p:cNvSpPr>
              <a:spLocks noChangeArrowheads="1"/>
            </p:cNvSpPr>
            <p:nvPr/>
          </p:nvSpPr>
          <p:spPr bwMode="auto">
            <a:xfrm>
              <a:off x="1878186" y="2620934"/>
              <a:ext cx="691976" cy="433580"/>
            </a:xfrm>
            <a:prstGeom prst="rect">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defRPr sz="1700">
                  <a:solidFill>
                    <a:schemeClr val="tx1"/>
                  </a:solidFill>
                  <a:latin typeface="Arial" panose="020B0604020202020204" pitchFamily="34" charset="0"/>
                </a:defRPr>
              </a:lvl1pPr>
              <a:lvl2pPr marL="742950" indent="-285750">
                <a:defRPr sz="1700">
                  <a:solidFill>
                    <a:schemeClr val="tx1"/>
                  </a:solidFill>
                  <a:latin typeface="Arial" panose="020B0604020202020204" pitchFamily="34" charset="0"/>
                </a:defRPr>
              </a:lvl2pPr>
              <a:lvl3pPr marL="1143000" indent="-228600">
                <a:defRPr sz="1700">
                  <a:solidFill>
                    <a:schemeClr val="tx1"/>
                  </a:solidFill>
                  <a:latin typeface="Arial" panose="020B0604020202020204" pitchFamily="34" charset="0"/>
                </a:defRPr>
              </a:lvl3pPr>
              <a:lvl4pPr marL="1600200" indent="-228600">
                <a:defRPr sz="1700">
                  <a:solidFill>
                    <a:schemeClr val="tx1"/>
                  </a:solidFill>
                  <a:latin typeface="Arial" panose="020B0604020202020204" pitchFamily="34" charset="0"/>
                </a:defRPr>
              </a:lvl4pPr>
              <a:lvl5pPr marL="2057400" indent="-228600">
                <a:defRPr sz="1700">
                  <a:solidFill>
                    <a:schemeClr val="tx1"/>
                  </a:solidFill>
                  <a:latin typeface="Arial" panose="020B0604020202020204" pitchFamily="34" charset="0"/>
                </a:defRPr>
              </a:lvl5pPr>
              <a:lvl6pPr marL="2514600" indent="-228600" eaLnBrk="0" fontAlgn="base" hangingPunct="0">
                <a:spcBef>
                  <a:spcPct val="0"/>
                </a:spcBef>
                <a:spcAft>
                  <a:spcPct val="0"/>
                </a:spcAft>
                <a:defRPr sz="1700">
                  <a:solidFill>
                    <a:schemeClr val="tx1"/>
                  </a:solidFill>
                  <a:latin typeface="Arial" panose="020B0604020202020204" pitchFamily="34" charset="0"/>
                </a:defRPr>
              </a:lvl6pPr>
              <a:lvl7pPr marL="2971800" indent="-228600" eaLnBrk="0" fontAlgn="base" hangingPunct="0">
                <a:spcBef>
                  <a:spcPct val="0"/>
                </a:spcBef>
                <a:spcAft>
                  <a:spcPct val="0"/>
                </a:spcAft>
                <a:defRPr sz="1700">
                  <a:solidFill>
                    <a:schemeClr val="tx1"/>
                  </a:solidFill>
                  <a:latin typeface="Arial" panose="020B0604020202020204" pitchFamily="34" charset="0"/>
                </a:defRPr>
              </a:lvl7pPr>
              <a:lvl8pPr marL="3429000" indent="-228600" eaLnBrk="0" fontAlgn="base" hangingPunct="0">
                <a:spcBef>
                  <a:spcPct val="0"/>
                </a:spcBef>
                <a:spcAft>
                  <a:spcPct val="0"/>
                </a:spcAft>
                <a:defRPr sz="1700">
                  <a:solidFill>
                    <a:schemeClr val="tx1"/>
                  </a:solidFill>
                  <a:latin typeface="Arial" panose="020B0604020202020204" pitchFamily="34" charset="0"/>
                </a:defRPr>
              </a:lvl8pPr>
              <a:lvl9pPr marL="3886200" indent="-228600" eaLnBrk="0" fontAlgn="base" hangingPunct="0">
                <a:spcBef>
                  <a:spcPct val="0"/>
                </a:spcBef>
                <a:spcAft>
                  <a:spcPct val="0"/>
                </a:spcAft>
                <a:defRPr sz="1700">
                  <a:solidFill>
                    <a:schemeClr val="tx1"/>
                  </a:solidFill>
                  <a:latin typeface="Arial" panose="020B0604020202020204" pitchFamily="34" charset="0"/>
                </a:defRPr>
              </a:lvl9pPr>
            </a:lstStyle>
            <a:p>
              <a:pPr algn="ctr" eaLnBrk="1" hangingPunct="1"/>
              <a:r>
                <a:rPr lang="en-US" altLang="fr-FR" sz="1200" dirty="0">
                  <a:cs typeface="Arial" panose="020B0604020202020204" pitchFamily="34" charset="0"/>
                </a:rPr>
                <a:t>Length</a:t>
              </a:r>
            </a:p>
          </p:txBody>
        </p:sp>
        <p:sp>
          <p:nvSpPr>
            <p:cNvPr id="14" name="Rectangle 75">
              <a:extLst>
                <a:ext uri="{FF2B5EF4-FFF2-40B4-BE49-F238E27FC236}">
                  <a16:creationId xmlns:a16="http://schemas.microsoft.com/office/drawing/2014/main" id="{2072F479-7EFD-490E-90F0-5D5A0BD58CF0}"/>
                </a:ext>
              </a:extLst>
            </p:cNvPr>
            <p:cNvSpPr>
              <a:spLocks noChangeArrowheads="1"/>
            </p:cNvSpPr>
            <p:nvPr/>
          </p:nvSpPr>
          <p:spPr bwMode="auto">
            <a:xfrm>
              <a:off x="2568806" y="2620934"/>
              <a:ext cx="994104" cy="433580"/>
            </a:xfrm>
            <a:prstGeom prst="rect">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defRPr sz="1700">
                  <a:solidFill>
                    <a:schemeClr val="tx1"/>
                  </a:solidFill>
                  <a:latin typeface="Arial" panose="020B0604020202020204" pitchFamily="34" charset="0"/>
                </a:defRPr>
              </a:lvl1pPr>
              <a:lvl2pPr marL="742950" indent="-285750">
                <a:defRPr sz="1700">
                  <a:solidFill>
                    <a:schemeClr val="tx1"/>
                  </a:solidFill>
                  <a:latin typeface="Arial" panose="020B0604020202020204" pitchFamily="34" charset="0"/>
                </a:defRPr>
              </a:lvl2pPr>
              <a:lvl3pPr marL="1143000" indent="-228600">
                <a:defRPr sz="1700">
                  <a:solidFill>
                    <a:schemeClr val="tx1"/>
                  </a:solidFill>
                  <a:latin typeface="Arial" panose="020B0604020202020204" pitchFamily="34" charset="0"/>
                </a:defRPr>
              </a:lvl3pPr>
              <a:lvl4pPr marL="1600200" indent="-228600">
                <a:defRPr sz="1700">
                  <a:solidFill>
                    <a:schemeClr val="tx1"/>
                  </a:solidFill>
                  <a:latin typeface="Arial" panose="020B0604020202020204" pitchFamily="34" charset="0"/>
                </a:defRPr>
              </a:lvl4pPr>
              <a:lvl5pPr marL="2057400" indent="-228600">
                <a:defRPr sz="1700">
                  <a:solidFill>
                    <a:schemeClr val="tx1"/>
                  </a:solidFill>
                  <a:latin typeface="Arial" panose="020B0604020202020204" pitchFamily="34" charset="0"/>
                </a:defRPr>
              </a:lvl5pPr>
              <a:lvl6pPr marL="2514600" indent="-228600" eaLnBrk="0" fontAlgn="base" hangingPunct="0">
                <a:spcBef>
                  <a:spcPct val="0"/>
                </a:spcBef>
                <a:spcAft>
                  <a:spcPct val="0"/>
                </a:spcAft>
                <a:defRPr sz="1700">
                  <a:solidFill>
                    <a:schemeClr val="tx1"/>
                  </a:solidFill>
                  <a:latin typeface="Arial" panose="020B0604020202020204" pitchFamily="34" charset="0"/>
                </a:defRPr>
              </a:lvl6pPr>
              <a:lvl7pPr marL="2971800" indent="-228600" eaLnBrk="0" fontAlgn="base" hangingPunct="0">
                <a:spcBef>
                  <a:spcPct val="0"/>
                </a:spcBef>
                <a:spcAft>
                  <a:spcPct val="0"/>
                </a:spcAft>
                <a:defRPr sz="1700">
                  <a:solidFill>
                    <a:schemeClr val="tx1"/>
                  </a:solidFill>
                  <a:latin typeface="Arial" panose="020B0604020202020204" pitchFamily="34" charset="0"/>
                </a:defRPr>
              </a:lvl7pPr>
              <a:lvl8pPr marL="3429000" indent="-228600" eaLnBrk="0" fontAlgn="base" hangingPunct="0">
                <a:spcBef>
                  <a:spcPct val="0"/>
                </a:spcBef>
                <a:spcAft>
                  <a:spcPct val="0"/>
                </a:spcAft>
                <a:defRPr sz="1700">
                  <a:solidFill>
                    <a:schemeClr val="tx1"/>
                  </a:solidFill>
                  <a:latin typeface="Arial" panose="020B0604020202020204" pitchFamily="34" charset="0"/>
                </a:defRPr>
              </a:lvl8pPr>
              <a:lvl9pPr marL="3886200" indent="-228600" eaLnBrk="0" fontAlgn="base" hangingPunct="0">
                <a:spcBef>
                  <a:spcPct val="0"/>
                </a:spcBef>
                <a:spcAft>
                  <a:spcPct val="0"/>
                </a:spcAft>
                <a:defRPr sz="1700">
                  <a:solidFill>
                    <a:schemeClr val="tx1"/>
                  </a:solidFill>
                  <a:latin typeface="Arial" panose="020B0604020202020204" pitchFamily="34" charset="0"/>
                </a:defRPr>
              </a:lvl9pPr>
            </a:lstStyle>
            <a:p>
              <a:pPr algn="ctr" eaLnBrk="1" hangingPunct="1"/>
              <a:r>
                <a:rPr lang="en-US" altLang="fr-FR" sz="1200" dirty="0">
                  <a:cs typeface="Arial" panose="020B0604020202020204" pitchFamily="34" charset="0"/>
                </a:rPr>
                <a:t>Element ID Extension</a:t>
              </a:r>
            </a:p>
          </p:txBody>
        </p:sp>
        <p:sp>
          <p:nvSpPr>
            <p:cNvPr id="15" name="Rectangle 75">
              <a:extLst>
                <a:ext uri="{FF2B5EF4-FFF2-40B4-BE49-F238E27FC236}">
                  <a16:creationId xmlns:a16="http://schemas.microsoft.com/office/drawing/2014/main" id="{ABE9085D-DC5B-48F5-97D1-16F0C3A83448}"/>
                </a:ext>
              </a:extLst>
            </p:cNvPr>
            <p:cNvSpPr>
              <a:spLocks noChangeArrowheads="1"/>
            </p:cNvSpPr>
            <p:nvPr/>
          </p:nvSpPr>
          <p:spPr bwMode="auto">
            <a:xfrm>
              <a:off x="4148082" y="2621724"/>
              <a:ext cx="807226" cy="433580"/>
            </a:xfrm>
            <a:prstGeom prst="rect">
              <a:avLst/>
            </a:prstGeom>
            <a:noFill/>
            <a:ln w="12700" algn="ctr">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lvl1pPr>
                <a:defRPr sz="1700">
                  <a:solidFill>
                    <a:schemeClr val="tx1"/>
                  </a:solidFill>
                  <a:latin typeface="Arial" panose="020B0604020202020204" pitchFamily="34" charset="0"/>
                </a:defRPr>
              </a:lvl1pPr>
              <a:lvl2pPr marL="742950" indent="-285750">
                <a:defRPr sz="1700">
                  <a:solidFill>
                    <a:schemeClr val="tx1"/>
                  </a:solidFill>
                  <a:latin typeface="Arial" panose="020B0604020202020204" pitchFamily="34" charset="0"/>
                </a:defRPr>
              </a:lvl2pPr>
              <a:lvl3pPr marL="1143000" indent="-228600">
                <a:defRPr sz="1700">
                  <a:solidFill>
                    <a:schemeClr val="tx1"/>
                  </a:solidFill>
                  <a:latin typeface="Arial" panose="020B0604020202020204" pitchFamily="34" charset="0"/>
                </a:defRPr>
              </a:lvl3pPr>
              <a:lvl4pPr marL="1600200" indent="-228600">
                <a:defRPr sz="1700">
                  <a:solidFill>
                    <a:schemeClr val="tx1"/>
                  </a:solidFill>
                  <a:latin typeface="Arial" panose="020B0604020202020204" pitchFamily="34" charset="0"/>
                </a:defRPr>
              </a:lvl4pPr>
              <a:lvl5pPr marL="2057400" indent="-228600">
                <a:defRPr sz="1700">
                  <a:solidFill>
                    <a:schemeClr val="tx1"/>
                  </a:solidFill>
                  <a:latin typeface="Arial" panose="020B0604020202020204" pitchFamily="34" charset="0"/>
                </a:defRPr>
              </a:lvl5pPr>
              <a:lvl6pPr marL="2514600" indent="-228600" eaLnBrk="0" fontAlgn="base" hangingPunct="0">
                <a:spcBef>
                  <a:spcPct val="0"/>
                </a:spcBef>
                <a:spcAft>
                  <a:spcPct val="0"/>
                </a:spcAft>
                <a:defRPr sz="1700">
                  <a:solidFill>
                    <a:schemeClr val="tx1"/>
                  </a:solidFill>
                  <a:latin typeface="Arial" panose="020B0604020202020204" pitchFamily="34" charset="0"/>
                </a:defRPr>
              </a:lvl6pPr>
              <a:lvl7pPr marL="2971800" indent="-228600" eaLnBrk="0" fontAlgn="base" hangingPunct="0">
                <a:spcBef>
                  <a:spcPct val="0"/>
                </a:spcBef>
                <a:spcAft>
                  <a:spcPct val="0"/>
                </a:spcAft>
                <a:defRPr sz="1700">
                  <a:solidFill>
                    <a:schemeClr val="tx1"/>
                  </a:solidFill>
                  <a:latin typeface="Arial" panose="020B0604020202020204" pitchFamily="34" charset="0"/>
                </a:defRPr>
              </a:lvl7pPr>
              <a:lvl8pPr marL="3429000" indent="-228600" eaLnBrk="0" fontAlgn="base" hangingPunct="0">
                <a:spcBef>
                  <a:spcPct val="0"/>
                </a:spcBef>
                <a:spcAft>
                  <a:spcPct val="0"/>
                </a:spcAft>
                <a:defRPr sz="1700">
                  <a:solidFill>
                    <a:schemeClr val="tx1"/>
                  </a:solidFill>
                  <a:latin typeface="Arial" panose="020B0604020202020204" pitchFamily="34" charset="0"/>
                </a:defRPr>
              </a:lvl8pPr>
              <a:lvl9pPr marL="3886200" indent="-228600" eaLnBrk="0" fontAlgn="base" hangingPunct="0">
                <a:spcBef>
                  <a:spcPct val="0"/>
                </a:spcBef>
                <a:spcAft>
                  <a:spcPct val="0"/>
                </a:spcAft>
                <a:defRPr sz="1700">
                  <a:solidFill>
                    <a:schemeClr val="tx1"/>
                  </a:solidFill>
                  <a:latin typeface="Arial" panose="020B0604020202020204" pitchFamily="34" charset="0"/>
                </a:defRPr>
              </a:lvl9pPr>
            </a:lstStyle>
            <a:p>
              <a:pPr algn="ctr"/>
              <a:r>
                <a:rPr lang="en-US" altLang="fr-FR" sz="1200" dirty="0">
                  <a:cs typeface="Arial" panose="020B0604020202020204" pitchFamily="34" charset="0"/>
                </a:rPr>
                <a:t>Encrypt. scheme</a:t>
              </a:r>
            </a:p>
          </p:txBody>
        </p:sp>
        <p:sp>
          <p:nvSpPr>
            <p:cNvPr id="16" name="Rectangle 15">
              <a:extLst>
                <a:ext uri="{FF2B5EF4-FFF2-40B4-BE49-F238E27FC236}">
                  <a16:creationId xmlns:a16="http://schemas.microsoft.com/office/drawing/2014/main" id="{36DD7A9A-7EEA-4EAB-A3DD-3C00BF452075}"/>
                </a:ext>
              </a:extLst>
            </p:cNvPr>
            <p:cNvSpPr>
              <a:spLocks noChangeArrowheads="1"/>
            </p:cNvSpPr>
            <p:nvPr/>
          </p:nvSpPr>
          <p:spPr bwMode="auto">
            <a:xfrm>
              <a:off x="4953538" y="2621724"/>
              <a:ext cx="772211" cy="433580"/>
            </a:xfrm>
            <a:prstGeom prst="rect">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defRPr sz="1700">
                  <a:solidFill>
                    <a:schemeClr val="tx1"/>
                  </a:solidFill>
                  <a:latin typeface="Arial" panose="020B0604020202020204" pitchFamily="34" charset="0"/>
                </a:defRPr>
              </a:lvl1pPr>
              <a:lvl2pPr marL="742950" indent="-285750">
                <a:defRPr sz="1700">
                  <a:solidFill>
                    <a:schemeClr val="tx1"/>
                  </a:solidFill>
                  <a:latin typeface="Arial" panose="020B0604020202020204" pitchFamily="34" charset="0"/>
                </a:defRPr>
              </a:lvl2pPr>
              <a:lvl3pPr marL="1143000" indent="-228600">
                <a:defRPr sz="1700">
                  <a:solidFill>
                    <a:schemeClr val="tx1"/>
                  </a:solidFill>
                  <a:latin typeface="Arial" panose="020B0604020202020204" pitchFamily="34" charset="0"/>
                </a:defRPr>
              </a:lvl3pPr>
              <a:lvl4pPr marL="1600200" indent="-228600">
                <a:defRPr sz="1700">
                  <a:solidFill>
                    <a:schemeClr val="tx1"/>
                  </a:solidFill>
                  <a:latin typeface="Arial" panose="020B0604020202020204" pitchFamily="34" charset="0"/>
                </a:defRPr>
              </a:lvl4pPr>
              <a:lvl5pPr marL="2057400" indent="-228600">
                <a:defRPr sz="1700">
                  <a:solidFill>
                    <a:schemeClr val="tx1"/>
                  </a:solidFill>
                  <a:latin typeface="Arial" panose="020B0604020202020204" pitchFamily="34" charset="0"/>
                </a:defRPr>
              </a:lvl5pPr>
              <a:lvl6pPr marL="2514600" indent="-228600" eaLnBrk="0" fontAlgn="base" hangingPunct="0">
                <a:spcBef>
                  <a:spcPct val="0"/>
                </a:spcBef>
                <a:spcAft>
                  <a:spcPct val="0"/>
                </a:spcAft>
                <a:defRPr sz="1700">
                  <a:solidFill>
                    <a:schemeClr val="tx1"/>
                  </a:solidFill>
                  <a:latin typeface="Arial" panose="020B0604020202020204" pitchFamily="34" charset="0"/>
                </a:defRPr>
              </a:lvl6pPr>
              <a:lvl7pPr marL="2971800" indent="-228600" eaLnBrk="0" fontAlgn="base" hangingPunct="0">
                <a:spcBef>
                  <a:spcPct val="0"/>
                </a:spcBef>
                <a:spcAft>
                  <a:spcPct val="0"/>
                </a:spcAft>
                <a:defRPr sz="1700">
                  <a:solidFill>
                    <a:schemeClr val="tx1"/>
                  </a:solidFill>
                  <a:latin typeface="Arial" panose="020B0604020202020204" pitchFamily="34" charset="0"/>
                </a:defRPr>
              </a:lvl7pPr>
              <a:lvl8pPr marL="3429000" indent="-228600" eaLnBrk="0" fontAlgn="base" hangingPunct="0">
                <a:spcBef>
                  <a:spcPct val="0"/>
                </a:spcBef>
                <a:spcAft>
                  <a:spcPct val="0"/>
                </a:spcAft>
                <a:defRPr sz="1700">
                  <a:solidFill>
                    <a:schemeClr val="tx1"/>
                  </a:solidFill>
                  <a:latin typeface="Arial" panose="020B0604020202020204" pitchFamily="34" charset="0"/>
                </a:defRPr>
              </a:lvl8pPr>
              <a:lvl9pPr marL="3886200" indent="-228600" eaLnBrk="0" fontAlgn="base" hangingPunct="0">
                <a:spcBef>
                  <a:spcPct val="0"/>
                </a:spcBef>
                <a:spcAft>
                  <a:spcPct val="0"/>
                </a:spcAft>
                <a:defRPr sz="1700">
                  <a:solidFill>
                    <a:schemeClr val="tx1"/>
                  </a:solidFill>
                  <a:latin typeface="Arial" panose="020B0604020202020204" pitchFamily="34" charset="0"/>
                </a:defRPr>
              </a:lvl9pPr>
            </a:lstStyle>
            <a:p>
              <a:pPr algn="ctr"/>
              <a:r>
                <a:rPr lang="en-US" altLang="fr-FR" sz="1200" dirty="0">
                  <a:cs typeface="Arial" panose="020B0604020202020204" pitchFamily="34" charset="0"/>
                </a:rPr>
                <a:t>content</a:t>
              </a:r>
            </a:p>
          </p:txBody>
        </p:sp>
        <p:sp>
          <p:nvSpPr>
            <p:cNvPr id="17" name="Rectangle 75">
              <a:extLst>
                <a:ext uri="{FF2B5EF4-FFF2-40B4-BE49-F238E27FC236}">
                  <a16:creationId xmlns:a16="http://schemas.microsoft.com/office/drawing/2014/main" id="{6DEA916E-7E9A-4400-B25B-32000B7FF47A}"/>
                </a:ext>
              </a:extLst>
            </p:cNvPr>
            <p:cNvSpPr>
              <a:spLocks noChangeArrowheads="1"/>
            </p:cNvSpPr>
            <p:nvPr/>
          </p:nvSpPr>
          <p:spPr bwMode="auto">
            <a:xfrm>
              <a:off x="5728468" y="2621724"/>
              <a:ext cx="772211" cy="433580"/>
            </a:xfrm>
            <a:prstGeom prst="rect">
              <a:avLst/>
            </a:prstGeom>
            <a:noFill/>
            <a:ln w="12700" algn="ctr">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lvl1pPr>
                <a:defRPr sz="1700">
                  <a:solidFill>
                    <a:schemeClr val="tx1"/>
                  </a:solidFill>
                  <a:latin typeface="Arial" panose="020B0604020202020204" pitchFamily="34" charset="0"/>
                </a:defRPr>
              </a:lvl1pPr>
              <a:lvl2pPr marL="742950" indent="-285750">
                <a:defRPr sz="1700">
                  <a:solidFill>
                    <a:schemeClr val="tx1"/>
                  </a:solidFill>
                  <a:latin typeface="Arial" panose="020B0604020202020204" pitchFamily="34" charset="0"/>
                </a:defRPr>
              </a:lvl2pPr>
              <a:lvl3pPr marL="1143000" indent="-228600">
                <a:defRPr sz="1700">
                  <a:solidFill>
                    <a:schemeClr val="tx1"/>
                  </a:solidFill>
                  <a:latin typeface="Arial" panose="020B0604020202020204" pitchFamily="34" charset="0"/>
                </a:defRPr>
              </a:lvl3pPr>
              <a:lvl4pPr marL="1600200" indent="-228600">
                <a:defRPr sz="1700">
                  <a:solidFill>
                    <a:schemeClr val="tx1"/>
                  </a:solidFill>
                  <a:latin typeface="Arial" panose="020B0604020202020204" pitchFamily="34" charset="0"/>
                </a:defRPr>
              </a:lvl4pPr>
              <a:lvl5pPr marL="2057400" indent="-228600">
                <a:defRPr sz="1700">
                  <a:solidFill>
                    <a:schemeClr val="tx1"/>
                  </a:solidFill>
                  <a:latin typeface="Arial" panose="020B0604020202020204" pitchFamily="34" charset="0"/>
                </a:defRPr>
              </a:lvl5pPr>
              <a:lvl6pPr marL="2514600" indent="-228600" eaLnBrk="0" fontAlgn="base" hangingPunct="0">
                <a:spcBef>
                  <a:spcPct val="0"/>
                </a:spcBef>
                <a:spcAft>
                  <a:spcPct val="0"/>
                </a:spcAft>
                <a:defRPr sz="1700">
                  <a:solidFill>
                    <a:schemeClr val="tx1"/>
                  </a:solidFill>
                  <a:latin typeface="Arial" panose="020B0604020202020204" pitchFamily="34" charset="0"/>
                </a:defRPr>
              </a:lvl6pPr>
              <a:lvl7pPr marL="2971800" indent="-228600" eaLnBrk="0" fontAlgn="base" hangingPunct="0">
                <a:spcBef>
                  <a:spcPct val="0"/>
                </a:spcBef>
                <a:spcAft>
                  <a:spcPct val="0"/>
                </a:spcAft>
                <a:defRPr sz="1700">
                  <a:solidFill>
                    <a:schemeClr val="tx1"/>
                  </a:solidFill>
                  <a:latin typeface="Arial" panose="020B0604020202020204" pitchFamily="34" charset="0"/>
                </a:defRPr>
              </a:lvl7pPr>
              <a:lvl8pPr marL="3429000" indent="-228600" eaLnBrk="0" fontAlgn="base" hangingPunct="0">
                <a:spcBef>
                  <a:spcPct val="0"/>
                </a:spcBef>
                <a:spcAft>
                  <a:spcPct val="0"/>
                </a:spcAft>
                <a:defRPr sz="1700">
                  <a:solidFill>
                    <a:schemeClr val="tx1"/>
                  </a:solidFill>
                  <a:latin typeface="Arial" panose="020B0604020202020204" pitchFamily="34" charset="0"/>
                </a:defRPr>
              </a:lvl8pPr>
              <a:lvl9pPr marL="3886200" indent="-228600" eaLnBrk="0" fontAlgn="base" hangingPunct="0">
                <a:spcBef>
                  <a:spcPct val="0"/>
                </a:spcBef>
                <a:spcAft>
                  <a:spcPct val="0"/>
                </a:spcAft>
                <a:defRPr sz="1700">
                  <a:solidFill>
                    <a:schemeClr val="tx1"/>
                  </a:solidFill>
                  <a:latin typeface="Arial" panose="020B0604020202020204" pitchFamily="34" charset="0"/>
                </a:defRPr>
              </a:lvl9pPr>
            </a:lstStyle>
            <a:p>
              <a:pPr algn="ctr"/>
              <a:r>
                <a:rPr lang="en-US" altLang="fr-FR" sz="1200" dirty="0">
                  <a:cs typeface="Arial" panose="020B0604020202020204" pitchFamily="34" charset="0"/>
                </a:rPr>
                <a:t>Padding</a:t>
              </a:r>
            </a:p>
          </p:txBody>
        </p:sp>
        <p:sp>
          <p:nvSpPr>
            <p:cNvPr id="19" name="Rectangle 75">
              <a:extLst>
                <a:ext uri="{FF2B5EF4-FFF2-40B4-BE49-F238E27FC236}">
                  <a16:creationId xmlns:a16="http://schemas.microsoft.com/office/drawing/2014/main" id="{57432E26-FB12-40B2-9F6E-89509C667BC9}"/>
                </a:ext>
              </a:extLst>
            </p:cNvPr>
            <p:cNvSpPr>
              <a:spLocks noChangeArrowheads="1"/>
            </p:cNvSpPr>
            <p:nvPr/>
          </p:nvSpPr>
          <p:spPr bwMode="auto">
            <a:xfrm>
              <a:off x="3567464" y="2621724"/>
              <a:ext cx="583964" cy="433580"/>
            </a:xfrm>
            <a:prstGeom prst="rect">
              <a:avLst/>
            </a:prstGeom>
            <a:noFill/>
            <a:ln w="12700" algn="ctr">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lvl1pPr>
                <a:defRPr sz="1700">
                  <a:solidFill>
                    <a:schemeClr val="tx1"/>
                  </a:solidFill>
                  <a:latin typeface="Arial" panose="020B0604020202020204" pitchFamily="34" charset="0"/>
                </a:defRPr>
              </a:lvl1pPr>
              <a:lvl2pPr marL="742950" indent="-285750">
                <a:defRPr sz="1700">
                  <a:solidFill>
                    <a:schemeClr val="tx1"/>
                  </a:solidFill>
                  <a:latin typeface="Arial" panose="020B0604020202020204" pitchFamily="34" charset="0"/>
                </a:defRPr>
              </a:lvl2pPr>
              <a:lvl3pPr marL="1143000" indent="-228600">
                <a:defRPr sz="1700">
                  <a:solidFill>
                    <a:schemeClr val="tx1"/>
                  </a:solidFill>
                  <a:latin typeface="Arial" panose="020B0604020202020204" pitchFamily="34" charset="0"/>
                </a:defRPr>
              </a:lvl3pPr>
              <a:lvl4pPr marL="1600200" indent="-228600">
                <a:defRPr sz="1700">
                  <a:solidFill>
                    <a:schemeClr val="tx1"/>
                  </a:solidFill>
                  <a:latin typeface="Arial" panose="020B0604020202020204" pitchFamily="34" charset="0"/>
                </a:defRPr>
              </a:lvl4pPr>
              <a:lvl5pPr marL="2057400" indent="-228600">
                <a:defRPr sz="1700">
                  <a:solidFill>
                    <a:schemeClr val="tx1"/>
                  </a:solidFill>
                  <a:latin typeface="Arial" panose="020B0604020202020204" pitchFamily="34" charset="0"/>
                </a:defRPr>
              </a:lvl5pPr>
              <a:lvl6pPr marL="2514600" indent="-228600" eaLnBrk="0" fontAlgn="base" hangingPunct="0">
                <a:spcBef>
                  <a:spcPct val="0"/>
                </a:spcBef>
                <a:spcAft>
                  <a:spcPct val="0"/>
                </a:spcAft>
                <a:defRPr sz="1700">
                  <a:solidFill>
                    <a:schemeClr val="tx1"/>
                  </a:solidFill>
                  <a:latin typeface="Arial" panose="020B0604020202020204" pitchFamily="34" charset="0"/>
                </a:defRPr>
              </a:lvl6pPr>
              <a:lvl7pPr marL="2971800" indent="-228600" eaLnBrk="0" fontAlgn="base" hangingPunct="0">
                <a:spcBef>
                  <a:spcPct val="0"/>
                </a:spcBef>
                <a:spcAft>
                  <a:spcPct val="0"/>
                </a:spcAft>
                <a:defRPr sz="1700">
                  <a:solidFill>
                    <a:schemeClr val="tx1"/>
                  </a:solidFill>
                  <a:latin typeface="Arial" panose="020B0604020202020204" pitchFamily="34" charset="0"/>
                </a:defRPr>
              </a:lvl7pPr>
              <a:lvl8pPr marL="3429000" indent="-228600" eaLnBrk="0" fontAlgn="base" hangingPunct="0">
                <a:spcBef>
                  <a:spcPct val="0"/>
                </a:spcBef>
                <a:spcAft>
                  <a:spcPct val="0"/>
                </a:spcAft>
                <a:defRPr sz="1700">
                  <a:solidFill>
                    <a:schemeClr val="tx1"/>
                  </a:solidFill>
                  <a:latin typeface="Arial" panose="020B0604020202020204" pitchFamily="34" charset="0"/>
                </a:defRPr>
              </a:lvl8pPr>
              <a:lvl9pPr marL="3886200" indent="-228600" eaLnBrk="0" fontAlgn="base" hangingPunct="0">
                <a:spcBef>
                  <a:spcPct val="0"/>
                </a:spcBef>
                <a:spcAft>
                  <a:spcPct val="0"/>
                </a:spcAft>
                <a:defRPr sz="1700">
                  <a:solidFill>
                    <a:schemeClr val="tx1"/>
                  </a:solidFill>
                  <a:latin typeface="Arial" panose="020B0604020202020204" pitchFamily="34" charset="0"/>
                </a:defRPr>
              </a:lvl9pPr>
            </a:lstStyle>
            <a:p>
              <a:pPr algn="ctr"/>
              <a:r>
                <a:rPr lang="en-US" altLang="fr-FR" sz="1200" dirty="0">
                  <a:cs typeface="Arial" panose="020B0604020202020204" pitchFamily="34" charset="0"/>
                </a:rPr>
                <a:t>Hash</a:t>
              </a:r>
            </a:p>
          </p:txBody>
        </p:sp>
      </p:grpSp>
      <p:sp>
        <p:nvSpPr>
          <p:cNvPr id="3" name="TextBox 2">
            <a:extLst>
              <a:ext uri="{FF2B5EF4-FFF2-40B4-BE49-F238E27FC236}">
                <a16:creationId xmlns:a16="http://schemas.microsoft.com/office/drawing/2014/main" id="{C2805BCB-C739-4611-9CBB-53D24083913B}"/>
              </a:ext>
            </a:extLst>
          </p:cNvPr>
          <p:cNvSpPr txBox="1"/>
          <p:nvPr/>
        </p:nvSpPr>
        <p:spPr>
          <a:xfrm>
            <a:off x="4982912" y="3259744"/>
            <a:ext cx="1550424" cy="369332"/>
          </a:xfrm>
          <a:prstGeom prst="rect">
            <a:avLst/>
          </a:prstGeom>
          <a:noFill/>
        </p:spPr>
        <p:txBody>
          <a:bodyPr wrap="none" rtlCol="0">
            <a:spAutoFit/>
          </a:bodyPr>
          <a:lstStyle/>
          <a:p>
            <a:r>
              <a:rPr lang="en-US" sz="1800" dirty="0">
                <a:solidFill>
                  <a:schemeClr val="tx1"/>
                </a:solidFill>
              </a:rPr>
              <a:t>Encrypted part</a:t>
            </a:r>
          </a:p>
        </p:txBody>
      </p:sp>
      <p:sp>
        <p:nvSpPr>
          <p:cNvPr id="8" name="TextBox 7">
            <a:extLst>
              <a:ext uri="{FF2B5EF4-FFF2-40B4-BE49-F238E27FC236}">
                <a16:creationId xmlns:a16="http://schemas.microsoft.com/office/drawing/2014/main" id="{A7E61568-B76F-4A0D-B48A-B74B93031A49}"/>
              </a:ext>
            </a:extLst>
          </p:cNvPr>
          <p:cNvSpPr txBox="1"/>
          <p:nvPr/>
        </p:nvSpPr>
        <p:spPr>
          <a:xfrm>
            <a:off x="7010400" y="1554548"/>
            <a:ext cx="4960399" cy="1169551"/>
          </a:xfrm>
          <a:prstGeom prst="rect">
            <a:avLst/>
          </a:prstGeom>
          <a:noFill/>
        </p:spPr>
        <p:txBody>
          <a:bodyPr wrap="square" rtlCol="0">
            <a:spAutoFit/>
          </a:bodyPr>
          <a:lstStyle/>
          <a:p>
            <a:r>
              <a:rPr lang="en-US" sz="1400" dirty="0">
                <a:solidFill>
                  <a:schemeClr val="tx1"/>
                </a:solidFill>
              </a:rPr>
              <a:t>Allows a receiving station to skip the Container IE when a previous management frame already provided it.</a:t>
            </a:r>
          </a:p>
          <a:p>
            <a:r>
              <a:rPr lang="en-US" sz="1400" dirty="0">
                <a:solidFill>
                  <a:schemeClr val="tx1"/>
                </a:solidFill>
              </a:rPr>
              <a:t>This reduces complexity at the receiving station or stations by easily determining whether the decoding of the encrypted part is useful or not. </a:t>
            </a:r>
          </a:p>
        </p:txBody>
      </p:sp>
      <p:cxnSp>
        <p:nvCxnSpPr>
          <p:cNvPr id="10" name="Straight Arrow Connector 9">
            <a:extLst>
              <a:ext uri="{FF2B5EF4-FFF2-40B4-BE49-F238E27FC236}">
                <a16:creationId xmlns:a16="http://schemas.microsoft.com/office/drawing/2014/main" id="{AE7E8E4B-F3E2-4BFE-A8CE-ADCB4870AD3D}"/>
              </a:ext>
            </a:extLst>
          </p:cNvPr>
          <p:cNvCxnSpPr>
            <a:cxnSpLocks/>
          </p:cNvCxnSpPr>
          <p:nvPr/>
        </p:nvCxnSpPr>
        <p:spPr bwMode="auto">
          <a:xfrm flipH="1">
            <a:off x="3859446" y="1886377"/>
            <a:ext cx="3150954" cy="6209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3" name="Rectangle 22">
            <a:extLst>
              <a:ext uri="{FF2B5EF4-FFF2-40B4-BE49-F238E27FC236}">
                <a16:creationId xmlns:a16="http://schemas.microsoft.com/office/drawing/2014/main" id="{63223C0B-DB7F-4882-A402-923B0A502B08}"/>
              </a:ext>
            </a:extLst>
          </p:cNvPr>
          <p:cNvSpPr/>
          <p:nvPr/>
        </p:nvSpPr>
        <p:spPr>
          <a:xfrm>
            <a:off x="6094943" y="5702064"/>
            <a:ext cx="6096000" cy="738664"/>
          </a:xfrm>
          <a:prstGeom prst="rect">
            <a:avLst/>
          </a:prstGeom>
        </p:spPr>
        <p:txBody>
          <a:bodyPr>
            <a:spAutoFit/>
          </a:bodyPr>
          <a:lstStyle/>
          <a:p>
            <a:r>
              <a:rPr lang="en-US" sz="1400" dirty="0">
                <a:solidFill>
                  <a:schemeClr val="tx1"/>
                </a:solidFill>
              </a:rPr>
              <a:t>The Container IE allows the station to obfuscate the contained elementary IEs, hence to reduce risks that fingerprinting correlates the management frame with another management frame transmitted by the same station</a:t>
            </a:r>
          </a:p>
        </p:txBody>
      </p:sp>
      <p:pic>
        <p:nvPicPr>
          <p:cNvPr id="24" name="Picture 23">
            <a:extLst>
              <a:ext uri="{FF2B5EF4-FFF2-40B4-BE49-F238E27FC236}">
                <a16:creationId xmlns:a16="http://schemas.microsoft.com/office/drawing/2014/main" id="{B793F9AD-EFC7-4620-A949-3AB3CDA71061}"/>
              </a:ext>
            </a:extLst>
          </p:cNvPr>
          <p:cNvPicPr>
            <a:picLocks noChangeAspect="1"/>
          </p:cNvPicPr>
          <p:nvPr/>
        </p:nvPicPr>
        <p:blipFill>
          <a:blip r:embed="rId2"/>
          <a:stretch>
            <a:fillRect/>
          </a:stretch>
        </p:blipFill>
        <p:spPr>
          <a:xfrm>
            <a:off x="922216" y="5385737"/>
            <a:ext cx="4950381" cy="493819"/>
          </a:xfrm>
          <a:prstGeom prst="rect">
            <a:avLst/>
          </a:prstGeom>
        </p:spPr>
      </p:pic>
      <p:sp>
        <p:nvSpPr>
          <p:cNvPr id="9" name="TextBox 8">
            <a:extLst>
              <a:ext uri="{FF2B5EF4-FFF2-40B4-BE49-F238E27FC236}">
                <a16:creationId xmlns:a16="http://schemas.microsoft.com/office/drawing/2014/main" id="{CC8DE1C1-D700-453D-861D-28E09275B42A}"/>
              </a:ext>
            </a:extLst>
          </p:cNvPr>
          <p:cNvSpPr txBox="1"/>
          <p:nvPr/>
        </p:nvSpPr>
        <p:spPr>
          <a:xfrm>
            <a:off x="1443522" y="5739667"/>
            <a:ext cx="2592376" cy="461665"/>
          </a:xfrm>
          <a:prstGeom prst="rect">
            <a:avLst/>
          </a:prstGeom>
          <a:noFill/>
        </p:spPr>
        <p:txBody>
          <a:bodyPr wrap="none" rtlCol="0">
            <a:spAutoFit/>
          </a:bodyPr>
          <a:lstStyle/>
          <a:p>
            <a:r>
              <a:rPr lang="fr-FR" dirty="0">
                <a:solidFill>
                  <a:schemeClr val="tx1"/>
                </a:solidFill>
              </a:rPr>
              <a:t>Beacon frame body</a:t>
            </a:r>
          </a:p>
        </p:txBody>
      </p:sp>
      <p:cxnSp>
        <p:nvCxnSpPr>
          <p:cNvPr id="20" name="Straight Arrow Connector 19">
            <a:extLst>
              <a:ext uri="{FF2B5EF4-FFF2-40B4-BE49-F238E27FC236}">
                <a16:creationId xmlns:a16="http://schemas.microsoft.com/office/drawing/2014/main" id="{BA284A81-0DC0-482B-B233-15236347A23C}"/>
              </a:ext>
            </a:extLst>
          </p:cNvPr>
          <p:cNvCxnSpPr>
            <a:cxnSpLocks/>
          </p:cNvCxnSpPr>
          <p:nvPr/>
        </p:nvCxnSpPr>
        <p:spPr bwMode="auto">
          <a:xfrm flipH="1">
            <a:off x="3046944" y="3259744"/>
            <a:ext cx="812502" cy="21259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64BAC817-A295-40FD-8697-0D37813ABDDE}"/>
              </a:ext>
            </a:extLst>
          </p:cNvPr>
          <p:cNvCxnSpPr>
            <a:cxnSpLocks/>
          </p:cNvCxnSpPr>
          <p:nvPr/>
        </p:nvCxnSpPr>
        <p:spPr bwMode="auto">
          <a:xfrm>
            <a:off x="3962400" y="3259744"/>
            <a:ext cx="276786" cy="21581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1" name="TextBox 30">
            <a:extLst>
              <a:ext uri="{FF2B5EF4-FFF2-40B4-BE49-F238E27FC236}">
                <a16:creationId xmlns:a16="http://schemas.microsoft.com/office/drawing/2014/main" id="{31375CBE-0BBC-4C34-8BCE-5C6DA6BE852B}"/>
              </a:ext>
            </a:extLst>
          </p:cNvPr>
          <p:cNvSpPr txBox="1"/>
          <p:nvPr/>
        </p:nvSpPr>
        <p:spPr>
          <a:xfrm>
            <a:off x="7110224" y="3030365"/>
            <a:ext cx="4960399" cy="954107"/>
          </a:xfrm>
          <a:prstGeom prst="rect">
            <a:avLst/>
          </a:prstGeom>
          <a:noFill/>
        </p:spPr>
        <p:txBody>
          <a:bodyPr wrap="square">
            <a:spAutoFit/>
          </a:bodyPr>
          <a:lstStyle/>
          <a:p>
            <a:r>
              <a:rPr lang="en-US" sz="1400" dirty="0">
                <a:solidFill>
                  <a:schemeClr val="tx1"/>
                </a:solidFill>
              </a:rPr>
              <a:t>This allows the receiving or addressed station or stations to correctly decode the content of the Container IE. Furthermore, different encryption schemes may be used for different Container IEs.</a:t>
            </a:r>
            <a:endParaRPr lang="fr-FR" sz="1400" dirty="0">
              <a:solidFill>
                <a:schemeClr val="tx1"/>
              </a:solidFill>
            </a:endParaRPr>
          </a:p>
        </p:txBody>
      </p:sp>
      <p:cxnSp>
        <p:nvCxnSpPr>
          <p:cNvPr id="32" name="Straight Arrow Connector 31">
            <a:extLst>
              <a:ext uri="{FF2B5EF4-FFF2-40B4-BE49-F238E27FC236}">
                <a16:creationId xmlns:a16="http://schemas.microsoft.com/office/drawing/2014/main" id="{2E4DD4B4-1BE5-4CF5-BDDE-B9D4821E5950}"/>
              </a:ext>
            </a:extLst>
          </p:cNvPr>
          <p:cNvCxnSpPr>
            <a:cxnSpLocks/>
          </p:cNvCxnSpPr>
          <p:nvPr/>
        </p:nvCxnSpPr>
        <p:spPr bwMode="auto">
          <a:xfrm flipH="1" flipV="1">
            <a:off x="4449780" y="3175614"/>
            <a:ext cx="2560620" cy="57789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6" name="TextBox 35">
            <a:extLst>
              <a:ext uri="{FF2B5EF4-FFF2-40B4-BE49-F238E27FC236}">
                <a16:creationId xmlns:a16="http://schemas.microsoft.com/office/drawing/2014/main" id="{F2947E7F-4F6E-46BA-A9BD-A30B8C06463E}"/>
              </a:ext>
            </a:extLst>
          </p:cNvPr>
          <p:cNvSpPr txBox="1"/>
          <p:nvPr/>
        </p:nvSpPr>
        <p:spPr>
          <a:xfrm>
            <a:off x="7112400" y="4228133"/>
            <a:ext cx="4742183" cy="1169551"/>
          </a:xfrm>
          <a:prstGeom prst="rect">
            <a:avLst/>
          </a:prstGeom>
          <a:noFill/>
        </p:spPr>
        <p:txBody>
          <a:bodyPr wrap="square">
            <a:spAutoFit/>
          </a:bodyPr>
          <a:lstStyle/>
          <a:p>
            <a:r>
              <a:rPr lang="en-US" sz="1400" dirty="0">
                <a:solidFill>
                  <a:schemeClr val="tx1"/>
                </a:solidFill>
              </a:rPr>
              <a:t>A variable padding (either in length or in content or both) substantially impacts the fingerprint of the corresponding Container IE. A change over time may for example be made upon RCM-based changing the MAC address of the station or any other privacy parameter</a:t>
            </a:r>
            <a:endParaRPr lang="fr-FR" sz="1400" dirty="0">
              <a:solidFill>
                <a:schemeClr val="tx1"/>
              </a:solidFill>
            </a:endParaRPr>
          </a:p>
        </p:txBody>
      </p:sp>
    </p:spTree>
    <p:extLst>
      <p:ext uri="{BB962C8B-B14F-4D97-AF65-F5344CB8AC3E}">
        <p14:creationId xmlns:p14="http://schemas.microsoft.com/office/powerpoint/2010/main" val="3156375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EB489-5296-49AD-B0CD-E7B0BB82101F}"/>
              </a:ext>
            </a:extLst>
          </p:cNvPr>
          <p:cNvSpPr>
            <a:spLocks noGrp="1"/>
          </p:cNvSpPr>
          <p:nvPr>
            <p:ph type="title"/>
          </p:nvPr>
        </p:nvSpPr>
        <p:spPr/>
        <p:txBody>
          <a:bodyPr/>
          <a:lstStyle/>
          <a:p>
            <a:r>
              <a:rPr lang="en-US" dirty="0"/>
              <a:t>Benefits</a:t>
            </a:r>
          </a:p>
        </p:txBody>
      </p:sp>
      <p:sp>
        <p:nvSpPr>
          <p:cNvPr id="3" name="Content Placeholder 2">
            <a:extLst>
              <a:ext uri="{FF2B5EF4-FFF2-40B4-BE49-F238E27FC236}">
                <a16:creationId xmlns:a16="http://schemas.microsoft.com/office/drawing/2014/main" id="{DCCAA830-C8F4-4EBB-A342-4D35C72FAB9C}"/>
              </a:ext>
            </a:extLst>
          </p:cNvPr>
          <p:cNvSpPr>
            <a:spLocks noGrp="1"/>
          </p:cNvSpPr>
          <p:nvPr>
            <p:ph idx="1"/>
          </p:nvPr>
        </p:nvSpPr>
        <p:spPr>
          <a:xfrm>
            <a:off x="914401" y="1981201"/>
            <a:ext cx="10361084" cy="4113213"/>
          </a:xfrm>
          <a:noFill/>
        </p:spPr>
        <p:txBody>
          <a:bodyPr/>
          <a:lstStyle/>
          <a:p>
            <a:pPr marL="285750" indent="-285750">
              <a:buFontTx/>
              <a:buChar char="-"/>
            </a:pPr>
            <a:r>
              <a:rPr lang="en-US" b="0" dirty="0">
                <a:latin typeface="Arial" panose="020B0604020202020204" pitchFamily="34" charset="0"/>
                <a:ea typeface="Calibri" panose="020F0502020204030204" pitchFamily="34" charset="0"/>
              </a:rPr>
              <a:t>C</a:t>
            </a:r>
            <a:r>
              <a:rPr lang="en-US" b="0" dirty="0">
                <a:effectLst/>
                <a:latin typeface="Arial" panose="020B0604020202020204" pitchFamily="34" charset="0"/>
                <a:ea typeface="Calibri" panose="020F0502020204030204" pitchFamily="34" charset="0"/>
              </a:rPr>
              <a:t>ontributes to make fingerprinting more difficult</a:t>
            </a:r>
            <a:endParaRPr lang="en-US" sz="3200" b="0" dirty="0"/>
          </a:p>
          <a:p>
            <a:pPr marL="285750" indent="-285750">
              <a:buFontTx/>
              <a:buChar char="-"/>
            </a:pPr>
            <a:r>
              <a:rPr lang="en-US" b="0" dirty="0">
                <a:latin typeface="Arial" panose="020B0604020202020204" pitchFamily="34" charset="0"/>
                <a:ea typeface="Calibri" panose="020F0502020204030204" pitchFamily="34" charset="0"/>
              </a:rPr>
              <a:t>H</a:t>
            </a:r>
            <a:r>
              <a:rPr lang="en-US" b="0" dirty="0">
                <a:effectLst/>
                <a:latin typeface="Arial" panose="020B0604020202020204" pitchFamily="34" charset="0"/>
                <a:ea typeface="Calibri" panose="020F0502020204030204" pitchFamily="34" charset="0"/>
              </a:rPr>
              <a:t>elps to reduce processing at the receiving station</a:t>
            </a:r>
          </a:p>
          <a:p>
            <a:pPr marL="285750" indent="-285750">
              <a:buFontTx/>
              <a:buChar char="-"/>
            </a:pPr>
            <a:r>
              <a:rPr lang="en-US" b="0" dirty="0">
                <a:latin typeface="Arial" panose="020B0604020202020204" pitchFamily="34" charset="0"/>
                <a:ea typeface="Calibri" panose="020F0502020204030204" pitchFamily="34" charset="0"/>
              </a:rPr>
              <a:t>provides the AP with more options to manage the various IEs to be embedded in a frame.</a:t>
            </a:r>
          </a:p>
          <a:p>
            <a:pPr marL="285750" indent="-285750">
              <a:buFontTx/>
              <a:buChar char="-"/>
            </a:pPr>
            <a:endParaRPr lang="en-US" b="0" dirty="0">
              <a:latin typeface="Arial" panose="020B0604020202020204" pitchFamily="34" charset="0"/>
              <a:ea typeface="Calibri" panose="020F0502020204030204" pitchFamily="34" charset="0"/>
            </a:endParaRPr>
          </a:p>
          <a:p>
            <a:pPr marL="0" indent="0"/>
            <a:endParaRPr lang="en-US" dirty="0"/>
          </a:p>
        </p:txBody>
      </p:sp>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Stephane Baron,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037539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Stephane Baron,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November 2022</a:t>
            </a:r>
            <a:endParaRPr lang="en-GB" dirty="0"/>
          </a:p>
        </p:txBody>
      </p:sp>
      <p:sp>
        <p:nvSpPr>
          <p:cNvPr id="11" name="Title 1">
            <a:extLst>
              <a:ext uri="{FF2B5EF4-FFF2-40B4-BE49-F238E27FC236}">
                <a16:creationId xmlns:a16="http://schemas.microsoft.com/office/drawing/2014/main" id="{A408E609-D276-4253-AF10-933DA4DDD16C}"/>
              </a:ext>
            </a:extLst>
          </p:cNvPr>
          <p:cNvSpPr>
            <a:spLocks noGrp="1"/>
          </p:cNvSpPr>
          <p:nvPr/>
        </p:nvSpPr>
        <p:spPr bwMode="auto">
          <a:xfrm>
            <a:off x="915458" y="72469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Straw Poll #1</a:t>
            </a:r>
          </a:p>
        </p:txBody>
      </p:sp>
      <p:sp>
        <p:nvSpPr>
          <p:cNvPr id="12" name="Content Placeholder 2">
            <a:extLst>
              <a:ext uri="{FF2B5EF4-FFF2-40B4-BE49-F238E27FC236}">
                <a16:creationId xmlns:a16="http://schemas.microsoft.com/office/drawing/2014/main" id="{32694011-EECF-4276-ADA7-479E0FD6FF56}"/>
              </a:ext>
            </a:extLst>
          </p:cNvPr>
          <p:cNvSpPr>
            <a:spLocks noGrp="1"/>
          </p:cNvSpPr>
          <p:nvPr/>
        </p:nvSpPr>
        <p:spPr bwMode="auto">
          <a:xfrm>
            <a:off x="915458" y="2020093"/>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dirty="0"/>
              <a:t>Do you support the specification of an encrypted container information element as described in slide 5?</a:t>
            </a:r>
          </a:p>
          <a:p>
            <a:endParaRPr lang="en-US" dirty="0"/>
          </a:p>
          <a:p>
            <a:r>
              <a:rPr lang="en-US" dirty="0"/>
              <a:t>Yes</a:t>
            </a:r>
          </a:p>
          <a:p>
            <a:r>
              <a:rPr lang="en-US" dirty="0"/>
              <a:t>No</a:t>
            </a:r>
          </a:p>
          <a:p>
            <a:r>
              <a:rPr lang="en-US" dirty="0"/>
              <a:t>Abstain</a:t>
            </a:r>
          </a:p>
        </p:txBody>
      </p:sp>
    </p:spTree>
    <p:extLst>
      <p:ext uri="{BB962C8B-B14F-4D97-AF65-F5344CB8AC3E}">
        <p14:creationId xmlns:p14="http://schemas.microsoft.com/office/powerpoint/2010/main" val="831740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4400" y="1981201"/>
            <a:ext cx="10820399" cy="4113213"/>
          </a:xfrm>
        </p:spPr>
        <p:txBody>
          <a:bodyPr/>
          <a:lstStyle/>
          <a:p>
            <a:r>
              <a:rPr lang="en-GB" dirty="0"/>
              <a:t>[1] IEEE 802.11-21/1848r16 : </a:t>
            </a:r>
            <a:r>
              <a:rPr lang="fr-FR" dirty="0" err="1"/>
              <a:t>Requirements</a:t>
            </a:r>
            <a:r>
              <a:rPr lang="fr-FR" dirty="0"/>
              <a:t> Document</a:t>
            </a:r>
            <a:r>
              <a:rPr lang="en-GB" dirty="0"/>
              <a:t> </a:t>
            </a:r>
          </a:p>
          <a:p>
            <a:r>
              <a:rPr lang="en-GB" dirty="0"/>
              <a:t>[2] IEEE 802.11-2</a:t>
            </a:r>
            <a:r>
              <a:rPr lang="en-US" dirty="0"/>
              <a:t>2/1306r3 : BPE Beaconing And Discovery Requirements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dirty="0"/>
              <a:t>Stephane Baron, Canon</a:t>
            </a:r>
          </a:p>
        </p:txBody>
      </p:sp>
      <p:sp>
        <p:nvSpPr>
          <p:cNvPr id="4" name="Date Placeholder 3"/>
          <p:cNvSpPr>
            <a:spLocks noGrp="1"/>
          </p:cNvSpPr>
          <p:nvPr>
            <p:ph type="dt" idx="15"/>
          </p:nvPr>
        </p:nvSpPr>
        <p:spPr/>
        <p:txBody>
          <a:bodyPr/>
          <a:lstStyle/>
          <a:p>
            <a:r>
              <a:rPr lang="en-US" dirty="0"/>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dirty="0" err="1" smtClean="0">
            <a:ln>
              <a:noFill/>
            </a:ln>
            <a:solidFill>
              <a:schemeClr val="tx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square">
        <a:spAutoFit/>
      </a:bodyPr>
      <a:lstStyle>
        <a:defPPr algn="l">
          <a:defRPr dirty="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802-11-Association MAC Address AID based</Template>
  <TotalTime>4652</TotalTime>
  <Words>794</Words>
  <Application>Microsoft Office PowerPoint</Application>
  <PresentationFormat>Widescreen</PresentationFormat>
  <Paragraphs>114</Paragraphs>
  <Slides>9</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Times New Roman</vt:lpstr>
      <vt:lpstr>Office Theme</vt:lpstr>
      <vt:lpstr>Document</vt:lpstr>
      <vt:lpstr>Encrypted Information Element for Obfuscated beacon</vt:lpstr>
      <vt:lpstr>Abstract</vt:lpstr>
      <vt:lpstr>Overview</vt:lpstr>
      <vt:lpstr>11bi requirement</vt:lpstr>
      <vt:lpstr>Encrypted Information Element Container 1/2 </vt:lpstr>
      <vt:lpstr>Encrypted Information Element Container 2/2 </vt:lpstr>
      <vt:lpstr>Benefits</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Randomized and Changing MAC address</dc:title>
  <dc:creator>BARON Stephane</dc:creator>
  <cp:lastModifiedBy>SEVIN Julien</cp:lastModifiedBy>
  <cp:revision>137</cp:revision>
  <cp:lastPrinted>1601-01-01T00:00:00Z</cp:lastPrinted>
  <dcterms:created xsi:type="dcterms:W3CDTF">2021-11-03T17:02:22Z</dcterms:created>
  <dcterms:modified xsi:type="dcterms:W3CDTF">2022-11-10T17:51:15Z</dcterms:modified>
</cp:coreProperties>
</file>