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91" r:id="rId2"/>
    <p:sldId id="296" r:id="rId3"/>
    <p:sldId id="299" r:id="rId4"/>
    <p:sldId id="297" r:id="rId5"/>
    <p:sldId id="300" r:id="rId6"/>
    <p:sldId id="303" r:id="rId7"/>
    <p:sldId id="304" r:id="rId8"/>
    <p:sldId id="311" r:id="rId9"/>
    <p:sldId id="305" r:id="rId10"/>
    <p:sldId id="313" r:id="rId11"/>
    <p:sldId id="319" r:id="rId12"/>
    <p:sldId id="318" r:id="rId13"/>
    <p:sldId id="273" r:id="rId14"/>
    <p:sldId id="308" r:id="rId15"/>
    <p:sldId id="317" r:id="rId16"/>
    <p:sldId id="322" r:id="rId17"/>
    <p:sldId id="30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AB30"/>
    <a:srgbClr val="D9541A"/>
    <a:srgbClr val="0073BD"/>
    <a:srgbClr val="CC9B00"/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4" autoAdjust="0"/>
    <p:restoredTop sz="94660"/>
  </p:normalViewPr>
  <p:slideViewPr>
    <p:cSldViewPr>
      <p:cViewPr varScale="1">
        <p:scale>
          <a:sx n="121" d="100"/>
          <a:sy n="121" d="100"/>
        </p:scale>
        <p:origin x="379" y="9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4037" y="-13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29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04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29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75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85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802.11-22/1880r1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Latency and Reliability enhancements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632828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Thomas Handte</a:t>
                      </a:r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Pukar Shakya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Liangxiao Xin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Technical trends show future demand of</a:t>
            </a:r>
          </a:p>
          <a:p>
            <a:pPr lvl="1"/>
            <a:r>
              <a:rPr lang="en-US" dirty="0"/>
              <a:t>Event-driven low-latency data delivery</a:t>
            </a:r>
          </a:p>
          <a:p>
            <a:pPr lvl="1"/>
            <a:r>
              <a:rPr lang="en-US" dirty="0"/>
              <a:t>High reliability data delivery</a:t>
            </a:r>
          </a:p>
          <a:p>
            <a:pPr lvl="1"/>
            <a:endParaRPr lang="en-US" dirty="0"/>
          </a:p>
          <a:p>
            <a:r>
              <a:rPr lang="en-US" dirty="0"/>
              <a:t>To support those demands, UHR should consider technologies such as</a:t>
            </a:r>
          </a:p>
          <a:p>
            <a:pPr lvl="1"/>
            <a:r>
              <a:rPr lang="en-US" dirty="0"/>
              <a:t>Improvements to EDCA to better deal with low-latency traffic</a:t>
            </a:r>
          </a:p>
          <a:p>
            <a:pPr lvl="1"/>
            <a:r>
              <a:rPr lang="en-US" dirty="0"/>
              <a:t>Preemption: Suspension of ongoing traffic in favor of low-latency traffic</a:t>
            </a:r>
          </a:p>
          <a:p>
            <a:pPr lvl="1"/>
            <a:r>
              <a:rPr lang="en-US" dirty="0"/>
              <a:t>Soft combination (HARQ)</a:t>
            </a:r>
          </a:p>
          <a:p>
            <a:pPr lvl="2"/>
            <a:r>
              <a:rPr lang="en-US" dirty="0"/>
              <a:t>HARQ on PPDU level is sufficient for most of the envisioned applications and comes with low implementation complexity</a:t>
            </a:r>
          </a:p>
          <a:p>
            <a:pPr lvl="1"/>
            <a:endParaRPr lang="en-US" dirty="0"/>
          </a:p>
          <a:p>
            <a:r>
              <a:rPr lang="en-US" dirty="0"/>
              <a:t>Initial simulation results show that significant gains are achievable</a:t>
            </a:r>
          </a:p>
          <a:p>
            <a:pPr lvl="1"/>
            <a:r>
              <a:rPr lang="en-US" dirty="0"/>
              <a:t>Preemption may result in solid latency gains, even for high priority ACs</a:t>
            </a:r>
          </a:p>
          <a:p>
            <a:pPr lvl="1"/>
            <a:r>
              <a:rPr lang="en-US" dirty="0"/>
              <a:t>Soft combination may achieve several dBs improvement in PER</a:t>
            </a:r>
          </a:p>
          <a:p>
            <a:pPr lvl="1"/>
            <a:endParaRPr lang="en-US" dirty="0"/>
          </a:p>
          <a:p>
            <a:r>
              <a:rPr lang="en-US" dirty="0"/>
              <a:t>UHR should therefore consider those technologies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643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DC45-B8CD-48F2-8884-F2A3375D2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EA1BE-6A70-406B-A716-17E63F77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preemption as described on slide 5 is a promising technology for UHR to lower latency?</a:t>
            </a:r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AECBC-DB53-4CBF-8162-5DADD5948A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7DBF5-2199-43D5-A557-CDB182EA50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B17983-B90B-4254-B608-1BDDF00BA2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253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DC45-B8CD-48F2-8884-F2A3375D2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EA1BE-6A70-406B-A716-17E63F77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soft-combination of PPDUs is a promising technology for UHR to enhance reliability?</a:t>
            </a:r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AECBC-DB53-4CBF-8162-5DADD5948A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7DBF5-2199-43D5-A557-CDB182EA50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B17983-B90B-4254-B608-1BDDF00BA2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70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/>
              <a:t>[1] 11-22/708 “Beyond be - Next Step”</a:t>
            </a:r>
          </a:p>
          <a:p>
            <a:r>
              <a:rPr lang="en-US" b="0" dirty="0"/>
              <a:t>[2] 11-22/1516 “Considerations on Multi-AP Coordination”</a:t>
            </a:r>
          </a:p>
          <a:p>
            <a:r>
              <a:rPr lang="en-US" b="0" dirty="0"/>
              <a:t>[3] 11-22/1530 “Multi AP coordination for next-generation Wi-Fi”</a:t>
            </a:r>
          </a:p>
          <a:p>
            <a:r>
              <a:rPr lang="en-US" b="0" dirty="0"/>
              <a:t>[4] 11-22/1567 “C-OFDMA throughput analysis in various mesh backhaul scenarios”</a:t>
            </a:r>
          </a:p>
          <a:p>
            <a:r>
              <a:rPr lang="en-US" b="0" dirty="0"/>
              <a:t>[5] 11-22/1556 “Multi-AP Coordination for Low Latency Traffic Delivery”</a:t>
            </a:r>
          </a:p>
          <a:p>
            <a:r>
              <a:rPr lang="en-US" b="0" dirty="0"/>
              <a:t>[6] 11-22/1393 “Latency Reduction Scheme for UHR”</a:t>
            </a:r>
          </a:p>
          <a:p>
            <a:r>
              <a:rPr lang="en-US" b="0" dirty="0"/>
              <a:t>[7] 11-22/1395 “Thoughts on high frequency band”</a:t>
            </a:r>
          </a:p>
          <a:p>
            <a:r>
              <a:rPr lang="en-US" b="0" dirty="0"/>
              <a:t>[8] 11-22/1595 “Some questions to answer in the SG”</a:t>
            </a:r>
          </a:p>
          <a:p>
            <a:r>
              <a:rPr lang="en-US" b="0" dirty="0"/>
              <a:t>[9] 11-22/1649 “MIMO interference suppression for enhanced reliability”</a:t>
            </a:r>
          </a:p>
          <a:p>
            <a:r>
              <a:rPr lang="en-US" b="0" dirty="0"/>
              <a:t>[10] 11-22/1790 “Green AP and resilience requirements for home networks”</a:t>
            </a:r>
          </a:p>
          <a:p>
            <a:r>
              <a:rPr lang="en-US" b="0" dirty="0"/>
              <a:t>[11] 11-22/1414 “Low Power Listening Mode”</a:t>
            </a:r>
          </a:p>
          <a:p>
            <a:r>
              <a:rPr lang="en-US" b="0" dirty="0"/>
              <a:t>[12] 11-22/1935 “LB266 - Resolution for CID 10924”</a:t>
            </a:r>
          </a:p>
          <a:p>
            <a:r>
              <a:rPr lang="en-US" b="0" dirty="0"/>
              <a:t>[13] 11-21/1656 “Primary and Secondary User in R-TWT”</a:t>
            </a:r>
          </a:p>
          <a:p>
            <a:r>
              <a:rPr lang="en-US" b="0" dirty="0"/>
              <a:t>[14] 11-20/1691 “TXOP rules to reduce worst-case latency”</a:t>
            </a:r>
          </a:p>
          <a:p>
            <a:r>
              <a:rPr lang="en-US" b="0" dirty="0"/>
              <a:t>[15] 11-21/1852 “Overlaid UL transmissions enabling low latency for emergency use cases”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F547375-91C2-4830-A5AA-7783EEFE1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41E0910-FC82-4E78-A4C0-B9810A9EC2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10E517-1EB7-46FF-9D3F-3FC35CA1C5C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F7AB6-9AA8-48B9-9D5C-1FED92951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0B138-8C8F-4C57-BFCF-8191085260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190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 simulation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BSS1</a:t>
            </a:r>
          </a:p>
          <a:p>
            <a:pPr lvl="1"/>
            <a:r>
              <a:rPr lang="en-US" dirty="0"/>
              <a:t>AP1 transmits UDP packets of size 1472 Bytes to STA1 and STA2</a:t>
            </a:r>
            <a:br>
              <a:rPr lang="en-US" dirty="0"/>
            </a:br>
            <a:r>
              <a:rPr lang="en-US" dirty="0"/>
              <a:t>with CBR traffic model</a:t>
            </a:r>
          </a:p>
          <a:p>
            <a:pPr lvl="2"/>
            <a:r>
              <a:rPr lang="en-US" dirty="0"/>
              <a:t>STA1 receives 25 MBps with AC_BE</a:t>
            </a:r>
          </a:p>
          <a:p>
            <a:pPr lvl="2"/>
            <a:r>
              <a:rPr lang="en-US" dirty="0"/>
              <a:t>STA2 receives 100 kBps with AC_BE / AC_VI / AC_VO</a:t>
            </a:r>
          </a:p>
          <a:p>
            <a:pPr lvl="1"/>
            <a:r>
              <a:rPr lang="en-US" dirty="0"/>
              <a:t>AP1 uses HT PHY 20MHz, MCS 7, 1SS, 800ns GI, 65MBps</a:t>
            </a:r>
          </a:p>
          <a:p>
            <a:pPr lvl="1"/>
            <a:r>
              <a:rPr lang="en-US" dirty="0"/>
              <a:t>AC_BE has TXOP length setting of 0</a:t>
            </a:r>
          </a:p>
          <a:p>
            <a:pPr lvl="1"/>
            <a:r>
              <a:rPr lang="en-US" dirty="0"/>
              <a:t>If preemption is enabled, downlink traffic to STA2 can get channel access via its own EDCAF or via the EDCAF of the preempted traffic (if different)</a:t>
            </a:r>
          </a:p>
          <a:p>
            <a:pPr lvl="1"/>
            <a:r>
              <a:rPr lang="en-US" dirty="0"/>
              <a:t>Round robin scheduling among receiver STAs of same AC</a:t>
            </a:r>
          </a:p>
          <a:p>
            <a:r>
              <a:rPr lang="en-US" dirty="0"/>
              <a:t>OBSS (BSS2)</a:t>
            </a:r>
          </a:p>
          <a:p>
            <a:pPr lvl="1"/>
            <a:r>
              <a:rPr lang="en-US" dirty="0"/>
              <a:t>AP2 (not shown) transmits UDP packets of size 1472 Bytes to STA3 (not shown) with CBR traffic model</a:t>
            </a:r>
          </a:p>
          <a:p>
            <a:pPr lvl="2"/>
            <a:r>
              <a:rPr lang="en-US" dirty="0"/>
              <a:t>STA3 receives 25 MBps with AC_BE</a:t>
            </a:r>
          </a:p>
          <a:p>
            <a:pPr lvl="1"/>
            <a:r>
              <a:rPr lang="en-US" dirty="0"/>
              <a:t>AP2 uses HT PHY 20MHz, MCS7, 1SS, 800ns GI, 65MBps</a:t>
            </a:r>
          </a:p>
          <a:p>
            <a:pPr lvl="1"/>
            <a:r>
              <a:rPr lang="en-US" dirty="0"/>
              <a:t>AC_BE has TXOP length setting of 0</a:t>
            </a:r>
          </a:p>
          <a:p>
            <a:r>
              <a:rPr lang="en-US" dirty="0"/>
              <a:t>General</a:t>
            </a:r>
          </a:p>
          <a:p>
            <a:pPr lvl="1"/>
            <a:r>
              <a:rPr lang="en-US" dirty="0"/>
              <a:t>There are no hidden STAs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0E6560-F659-4858-A8C0-134C23FC8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296" y="1556792"/>
            <a:ext cx="3105583" cy="141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98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B174-3125-4637-B530-B27143FE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preemption 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05D88-56CC-439A-B5C2-1A17582EF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Figure is same as on slide 6 but includes results for</a:t>
            </a:r>
            <a:br>
              <a:rPr lang="en-US" dirty="0"/>
            </a:br>
            <a:r>
              <a:rPr lang="en-US" dirty="0"/>
              <a:t>downlink traffic to STA2 using AC_VO (Scenario 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ABFE1-79E9-413A-9255-43F70E5CDD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3C1C9-8C5F-491D-9D84-88716FBD99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8BBE34-767C-4F9F-975B-5086B6C4E1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12926-5243-4AE9-B77E-2D2E54A863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43758" y="2684240"/>
            <a:ext cx="4959266" cy="37194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B6BE9F-ABC4-4307-A525-7B03FBD8C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33" y="1254649"/>
            <a:ext cx="2847649" cy="1296000"/>
          </a:xfrm>
          <a:prstGeom prst="rect">
            <a:avLst/>
          </a:prstGeom>
        </p:spPr>
      </p:pic>
      <p:sp>
        <p:nvSpPr>
          <p:cNvPr id="9" name="Left Brace 8">
            <a:extLst>
              <a:ext uri="{FF2B5EF4-FFF2-40B4-BE49-F238E27FC236}">
                <a16:creationId xmlns:a16="http://schemas.microsoft.com/office/drawing/2014/main" id="{60E965A7-F32E-4AF8-B6DD-FDFC79AA6218}"/>
              </a:ext>
            </a:extLst>
          </p:cNvPr>
          <p:cNvSpPr/>
          <p:nvPr/>
        </p:nvSpPr>
        <p:spPr bwMode="auto">
          <a:xfrm>
            <a:off x="10108669" y="4621927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0073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36CD0B37-A7A1-467E-9D4D-58CEFAB0BC0F}"/>
              </a:ext>
            </a:extLst>
          </p:cNvPr>
          <p:cNvSpPr/>
          <p:nvPr/>
        </p:nvSpPr>
        <p:spPr bwMode="auto">
          <a:xfrm>
            <a:off x="10108668" y="5079204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D954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7F789A-3E61-4DE5-B9CB-7FDD0D7EA5D6}"/>
              </a:ext>
            </a:extLst>
          </p:cNvPr>
          <p:cNvSpPr txBox="1"/>
          <p:nvPr/>
        </p:nvSpPr>
        <p:spPr>
          <a:xfrm>
            <a:off x="9408368" y="4684003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3BD"/>
                </a:solidFill>
              </a:rPr>
              <a:t>Scenario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0065D2-33F5-49BD-86A4-F3BFA1BEEBDC}"/>
              </a:ext>
            </a:extLst>
          </p:cNvPr>
          <p:cNvSpPr txBox="1"/>
          <p:nvPr/>
        </p:nvSpPr>
        <p:spPr>
          <a:xfrm>
            <a:off x="9408367" y="5141070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D9541A"/>
                </a:solidFill>
              </a:rPr>
              <a:t>Scenario 2</a:t>
            </a: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85742DF4-79CA-43D9-A46D-AECB8EBD44FA}"/>
              </a:ext>
            </a:extLst>
          </p:cNvPr>
          <p:cNvSpPr/>
          <p:nvPr/>
        </p:nvSpPr>
        <p:spPr bwMode="auto">
          <a:xfrm>
            <a:off x="10102238" y="5517936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78AB3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0516FA-8B3E-4009-9512-96B29C859661}"/>
              </a:ext>
            </a:extLst>
          </p:cNvPr>
          <p:cNvSpPr txBox="1"/>
          <p:nvPr/>
        </p:nvSpPr>
        <p:spPr>
          <a:xfrm>
            <a:off x="9401937" y="5579802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78AB30"/>
                </a:solidFill>
              </a:rPr>
              <a:t>Scenario 3</a:t>
            </a:r>
          </a:p>
        </p:txBody>
      </p:sp>
    </p:spTree>
    <p:extLst>
      <p:ext uri="{BB962C8B-B14F-4D97-AF65-F5344CB8AC3E}">
        <p14:creationId xmlns:p14="http://schemas.microsoft.com/office/powerpoint/2010/main" val="3649812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6" y="685801"/>
            <a:ext cx="10460567" cy="57184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HARQ encoding and decoding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5325615" cy="4113213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b="0" dirty="0"/>
              <a:t>Soft combination is done per codeword (CW)</a:t>
            </a:r>
          </a:p>
          <a:p>
            <a:pPr lvl="1">
              <a:lnSpc>
                <a:spcPct val="90000"/>
              </a:lnSpc>
            </a:pPr>
            <a:endParaRPr lang="en-US" sz="1600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In a retransmission, each CW consist of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Same information part </a:t>
            </a:r>
            <a:r>
              <a:rPr lang="en-US" sz="2000" b="0" dirty="0"/>
              <a:t>compared to </a:t>
            </a:r>
            <a:r>
              <a:rPr lang="en-US" sz="2000" dirty="0"/>
              <a:t>initial transmission</a:t>
            </a:r>
          </a:p>
          <a:p>
            <a:pPr lvl="1">
              <a:lnSpc>
                <a:spcPct val="90000"/>
              </a:lnSpc>
            </a:pPr>
            <a:r>
              <a:rPr lang="en-US" sz="2000" b="0" dirty="0"/>
              <a:t>Different parity part compared to previous transmission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Different parities are created by puncturing of WLAN CR ½ LDPC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 the example we have CR ¾ in each transmission</a:t>
            </a:r>
          </a:p>
          <a:p>
            <a:pPr>
              <a:lnSpc>
                <a:spcPct val="90000"/>
              </a:lnSpc>
            </a:pPr>
            <a:endParaRPr lang="en-US" sz="2000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LLRs of information part and parity part are appropriately combined (added) at receiver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3C6172-F8B9-463A-818C-2122FBDD4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0015" y="2426010"/>
            <a:ext cx="5887842" cy="3223593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Thomas Handte (Sony)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17</a:t>
            </a:fld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A20992-7718-4F19-941A-6E7AAFC2D3E3}"/>
              </a:ext>
            </a:extLst>
          </p:cNvPr>
          <p:cNvSpPr txBox="1"/>
          <p:nvPr/>
        </p:nvSpPr>
        <p:spPr>
          <a:xfrm>
            <a:off x="7359837" y="1938529"/>
            <a:ext cx="3813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The following is done for each CW</a:t>
            </a:r>
          </a:p>
        </p:txBody>
      </p:sp>
    </p:spTree>
    <p:extLst>
      <p:ext uri="{BB962C8B-B14F-4D97-AF65-F5344CB8AC3E}">
        <p14:creationId xmlns:p14="http://schemas.microsoft.com/office/powerpoint/2010/main" val="160194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UHR study group was formed to investigate technologies to improve reliability, latency, manageability, throughput and power consumption [1]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Various technologies have been suggested for consideration in UHR such as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Multi-AP [</a:t>
            </a:r>
            <a:r>
              <a:rPr lang="en-US" b="0" dirty="0"/>
              <a:t>2</a:t>
            </a:r>
            <a:r>
              <a:rPr lang="en-US" dirty="0"/>
              <a:t>-5]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Preemption [6]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mmWave MLO [7-8]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MIMO enhancements [9]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Power save [10-11]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In this presentation, we highlight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Technological trends with low-latency and reliability requirement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Technical solutions to address those trends and which improve performance of UHR beyond EHT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Low-latency EDCA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Preemption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Soft combination (HARQ)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Performance gains obtained by initial simulation studies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659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Technical Trends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Demand for event-based low-latency data transfer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sz="2000" dirty="0"/>
              <a:t>Content rendering corresponding to the user’s input/motion (e.g. VR, gaming)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Event-based vision sensors (e.g. neuromorphic camera)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Image sensors with varying data rate depending on perceived scene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Sparse time-critical events (e.g. limit switch, emergency stop)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Neuromorphic computing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Transition from DNN to SNN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Low-latency traffic is event-driven and non-static in such applications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Demand for high reliability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Smart manufacturing (industry 4.0) asks for high(er) reliability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E.g. robotics and M2M communications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Demand for high reliability goes hand in hand with low-latency requirements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 timely delivered data unit has little value if erroneous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High reliability may translate into long range communication with lower 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High reliability is more important as throughput improvement for such applications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DECB4E15-D1DC-48D9-B14A-F335BE6E9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179899"/>
            <a:ext cx="17376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B67F02EE-62C1-426D-B894-7E5C9D2A1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583" y="2132856"/>
            <a:ext cx="16464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8050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Improving low-latency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EHT provides some improvements for low-latency data delivery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MLO increases likelihood of channel access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EHT SCS can be used to provision low-latency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(R-)TWT may provide additional priority to low-latency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These mechanisms require that low-latency traffic has predictable and (quasi-)static characteristics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UHR should support event-driven (i.e. non-predictable) low-latency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Using EHT is not good solution, because mapping of event-driven traffic to static schedules may cause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Additional queuing delay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Packet loss due to expired MSDU lifetime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Waste of resources if there is nothing to transmit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Currently, low-latency traffic cannot be sent once a device is occupied by communication that it has already started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3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872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improve latency for event-based traffic?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420718"/>
            <a:ext cx="10449982" cy="2656354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(Re)considering EDCA instead of triggered access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Need EDCA variant of EHT SCS [12]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Need to seek improvement for EDCA to make it more suitable for low-latency [13-15]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Cooperation among STAs of a BSS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Channel access on secondary channels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Preemption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Suspend low-priority traffic in favor of low-latency packets [6]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Different levels of preemption can be envisioned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AA4D78-E1FC-4C84-89AF-42735A941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048" y="3861048"/>
            <a:ext cx="8490539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427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Latency improvement by Preemption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Preemption simulation and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Simulation setup (details see Appendix)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AP1 serves 2 STAs in Downlink with CBR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STA1 with 25MBps (AC_BE)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STA2 with 100kBps (AC_BE / AC_VI / AC_VO)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AP1 uses “Intra-PPDU w/ PPDU reuse” preemption type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STA1’s traffic is suspended for delivery of STA2’s traffic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OBSS traffic with 25MBps in Downlink (AC_BE)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HT PHY 20MHz, MCS 7, 1SS, 800ns GI, 65MBps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Analysis of application layer latency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Preemption reduces latency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Latency gain of STA2 is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AC_BE: 2.6 / 4.0 ms for 50 / 90 %ile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AC_VI: 1.0 / 1.9 ms for 50 / 90 %ile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AC_VO: 1.0 / 2.1 ms for 50 / 90 %ile (see Appendix)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About 60-80% reduction in the considered scenario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A2529E-13A4-42B3-A510-67AE94A31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43758" y="2684240"/>
            <a:ext cx="4959266" cy="371944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1D002A-5222-4384-9CA2-07B86B8932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6321" y="1228948"/>
            <a:ext cx="3093662" cy="1407964"/>
          </a:xfrm>
          <a:prstGeom prst="rect">
            <a:avLst/>
          </a:prstGeom>
        </p:spPr>
      </p:pic>
      <p:sp>
        <p:nvSpPr>
          <p:cNvPr id="3" name="Left Brace 2">
            <a:extLst>
              <a:ext uri="{FF2B5EF4-FFF2-40B4-BE49-F238E27FC236}">
                <a16:creationId xmlns:a16="http://schemas.microsoft.com/office/drawing/2014/main" id="{AF239A0B-9297-439E-9326-CE451F6210BA}"/>
              </a:ext>
            </a:extLst>
          </p:cNvPr>
          <p:cNvSpPr/>
          <p:nvPr/>
        </p:nvSpPr>
        <p:spPr bwMode="auto">
          <a:xfrm>
            <a:off x="10108669" y="5066334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0073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09BD2F09-66EF-49F2-9E5F-C9F0AC72B4FD}"/>
              </a:ext>
            </a:extLst>
          </p:cNvPr>
          <p:cNvSpPr/>
          <p:nvPr/>
        </p:nvSpPr>
        <p:spPr bwMode="auto">
          <a:xfrm>
            <a:off x="10108668" y="5523611"/>
            <a:ext cx="45719" cy="385552"/>
          </a:xfrm>
          <a:prstGeom prst="leftBrace">
            <a:avLst/>
          </a:prstGeom>
          <a:noFill/>
          <a:ln w="19050" cap="flat" cmpd="sng" algn="ctr">
            <a:solidFill>
              <a:srgbClr val="D9541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704C06-6CD4-4D97-AF01-1D120D08B58F}"/>
              </a:ext>
            </a:extLst>
          </p:cNvPr>
          <p:cNvSpPr txBox="1"/>
          <p:nvPr/>
        </p:nvSpPr>
        <p:spPr>
          <a:xfrm>
            <a:off x="9408368" y="5128410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0073BD"/>
                </a:solidFill>
              </a:rPr>
              <a:t>Scenario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7F564D-5896-4472-A01F-2770C9A068DA}"/>
              </a:ext>
            </a:extLst>
          </p:cNvPr>
          <p:cNvSpPr txBox="1"/>
          <p:nvPr/>
        </p:nvSpPr>
        <p:spPr>
          <a:xfrm>
            <a:off x="9408367" y="5585477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D9541A"/>
                </a:solidFill>
              </a:rPr>
              <a:t>Scenario 2</a:t>
            </a:r>
          </a:p>
        </p:txBody>
      </p:sp>
    </p:spTree>
    <p:extLst>
      <p:ext uri="{BB962C8B-B14F-4D97-AF65-F5344CB8AC3E}">
        <p14:creationId xmlns:p14="http://schemas.microsoft.com/office/powerpoint/2010/main" val="1304504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reliability?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449982" cy="50546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Considering soft combining (HARQ type II)</a:t>
            </a:r>
          </a:p>
          <a:p>
            <a:pPr lvl="1"/>
            <a:r>
              <a:rPr lang="en-US" dirty="0"/>
              <a:t>With ARQ (HARQ type I) earlier transmissions are wasted</a:t>
            </a:r>
          </a:p>
          <a:p>
            <a:pPr lvl="2"/>
            <a:r>
              <a:rPr lang="en-US" dirty="0"/>
              <a:t>Next generation ARQ is yet unexploited in WLAN</a:t>
            </a:r>
          </a:p>
          <a:p>
            <a:pPr lvl="1"/>
            <a:r>
              <a:rPr lang="en-US" dirty="0"/>
              <a:t>During early EHT/TGbe discussions, concerns have been raised about complexity</a:t>
            </a:r>
          </a:p>
          <a:p>
            <a:pPr lvl="2"/>
            <a:r>
              <a:rPr lang="en-US" dirty="0"/>
              <a:t>Mainly due to the MPDU/CW misalignment</a:t>
            </a:r>
          </a:p>
          <a:p>
            <a:r>
              <a:rPr lang="en-US" dirty="0"/>
              <a:t>Soft combining on PPDU level</a:t>
            </a:r>
          </a:p>
          <a:p>
            <a:pPr lvl="1"/>
            <a:r>
              <a:rPr lang="en-US" dirty="0"/>
              <a:t>A soft-combinable (S-C) PPDU can be combined at a receiver with another related S-C PPDU </a:t>
            </a:r>
          </a:p>
          <a:p>
            <a:pPr lvl="2"/>
            <a:r>
              <a:rPr lang="en-US" dirty="0"/>
              <a:t>same data (as contained in initial S-C PPDU) is </a:t>
            </a:r>
            <a:br>
              <a:rPr lang="en-US" dirty="0"/>
            </a:br>
            <a:r>
              <a:rPr lang="en-US" dirty="0"/>
              <a:t>retransmitted</a:t>
            </a:r>
          </a:p>
          <a:p>
            <a:pPr lvl="2"/>
            <a:r>
              <a:rPr lang="en-US" dirty="0"/>
              <a:t>soft combination is per codeword</a:t>
            </a:r>
          </a:p>
          <a:p>
            <a:pPr lvl="1"/>
            <a:r>
              <a:rPr lang="en-US" dirty="0"/>
              <a:t>Loss due to repeating an entire PPDU instead of </a:t>
            </a:r>
            <a:br>
              <a:rPr lang="en-US" dirty="0"/>
            </a:br>
            <a:r>
              <a:rPr lang="en-US" dirty="0"/>
              <a:t>fragments is low</a:t>
            </a:r>
          </a:p>
          <a:p>
            <a:pPr lvl="2"/>
            <a:r>
              <a:rPr lang="en-US" dirty="0"/>
              <a:t>targeted high-reliability applications tend to have </a:t>
            </a:r>
            <a:br>
              <a:rPr lang="en-US" dirty="0"/>
            </a:br>
            <a:r>
              <a:rPr lang="en-US" dirty="0"/>
              <a:t>small data units</a:t>
            </a:r>
          </a:p>
          <a:p>
            <a:pPr lvl="3"/>
            <a:r>
              <a:rPr lang="en-US" dirty="0"/>
              <a:t>A-MPDU would be rarely used </a:t>
            </a:r>
          </a:p>
          <a:p>
            <a:pPr lvl="3"/>
            <a:r>
              <a:rPr lang="en-US" dirty="0"/>
              <a:t>PPDU sizes tend be small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D949D48-1B63-45B3-99C5-22DF33B39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64" y="3864341"/>
            <a:ext cx="5423181" cy="24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96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reliability?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An S-C PPDU should reuse current PPDU structure</a:t>
            </a:r>
          </a:p>
          <a:p>
            <a:pPr lvl="2"/>
            <a:r>
              <a:rPr lang="en-US" dirty="0"/>
              <a:t>Chase combining with or without different parity information may be applicable</a:t>
            </a:r>
          </a:p>
          <a:p>
            <a:pPr lvl="2"/>
            <a:r>
              <a:rPr lang="en-US" dirty="0"/>
              <a:t>Each S-C PPDU stays self-decodable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Can limit maximum S-C PPDU length to meet memory requirements at Tx/Rx</a:t>
            </a:r>
          </a:p>
          <a:p>
            <a:pPr lvl="1"/>
            <a:r>
              <a:rPr lang="en-US" dirty="0"/>
              <a:t>Can reuse FCS to determine if a S-C PPDU contained erroneous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3B1064-2D6D-4BFD-9F9A-00275CD2D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318" y="3012861"/>
            <a:ext cx="6101611" cy="16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88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C20FC07-5A21-4B3D-833A-42A0CC3CD6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766"/>
          <a:stretch/>
        </p:blipFill>
        <p:spPr>
          <a:xfrm>
            <a:off x="9048328" y="1141107"/>
            <a:ext cx="3039847" cy="12797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E41253-1AB9-41CD-BECE-559417FF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enhancement by soft combination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9E1F-BBE2-4D55-B466-5CAFD021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Soft combination simulation and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Simulation of S-C PPDU and comparison with ARQ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11ac PPDU, 20 MHz, LDPC, channel D, S-MPDU with 1500 Bytes payload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Details of encoding and decoding see Appendix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PER performance is increased by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3.97 dB compared to ARQ after 1</a:t>
            </a:r>
            <a:r>
              <a:rPr lang="en-US" baseline="30000" dirty="0"/>
              <a:t>st</a:t>
            </a:r>
            <a:r>
              <a:rPr lang="en-US" dirty="0"/>
              <a:t> retransmission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6.64 dB compared to ARQ after 2</a:t>
            </a:r>
            <a:r>
              <a:rPr lang="en-US" baseline="30000" dirty="0"/>
              <a:t>nd</a:t>
            </a:r>
            <a:r>
              <a:rPr lang="en-US" dirty="0"/>
              <a:t> retransmission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3AB76-2018-4C94-B2DB-A52E4FD319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83C1E-603F-40C4-AFD1-DD5DA58D43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38C80-4D46-4BE1-9BAC-4086EF75B8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00C36A15-49E1-445B-AE8C-61FD1DDC20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2" t="5843"/>
          <a:stretch/>
        </p:blipFill>
        <p:spPr>
          <a:xfrm>
            <a:off x="7375292" y="2994758"/>
            <a:ext cx="4784891" cy="348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299986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3557</TotalTime>
  <Words>1765</Words>
  <Application>Microsoft Office PowerPoint</Application>
  <PresentationFormat>Widescreen</PresentationFormat>
  <Paragraphs>283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IEEE template</vt:lpstr>
      <vt:lpstr>Latency and Reliability enhancements for UHR</vt:lpstr>
      <vt:lpstr>Introduction</vt:lpstr>
      <vt:lpstr>Technical Trends</vt:lpstr>
      <vt:lpstr>Improving low-latency</vt:lpstr>
      <vt:lpstr>How to improve latency for event-based traffic?</vt:lpstr>
      <vt:lpstr>Latency improvement by Preemption</vt:lpstr>
      <vt:lpstr>How to improve reliability?</vt:lpstr>
      <vt:lpstr>How to improve reliability?</vt:lpstr>
      <vt:lpstr>Reliability enhancement by soft combination</vt:lpstr>
      <vt:lpstr>Conclusion</vt:lpstr>
      <vt:lpstr>Straw Poll #1</vt:lpstr>
      <vt:lpstr>Straw Poll #2</vt:lpstr>
      <vt:lpstr>References</vt:lpstr>
      <vt:lpstr>Appendix</vt:lpstr>
      <vt:lpstr>Preemption simulation details</vt:lpstr>
      <vt:lpstr>Additional preemption simulation results</vt:lpstr>
      <vt:lpstr>HARQ encoding and decoding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Latency and Reliability enhancements for UHR</dc:title>
  <dc:creator>Handte, Thomas</dc:creator>
  <cp:lastModifiedBy>Handte, Thomas</cp:lastModifiedBy>
  <cp:revision>1</cp:revision>
  <dcterms:created xsi:type="dcterms:W3CDTF">2020-09-11T12:20:12Z</dcterms:created>
  <dcterms:modified xsi:type="dcterms:W3CDTF">2022-11-15T10:50:53Z</dcterms:modified>
</cp:coreProperties>
</file>