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396" r:id="rId3"/>
    <p:sldId id="391" r:id="rId4"/>
    <p:sldId id="409" r:id="rId5"/>
    <p:sldId id="410" r:id="rId6"/>
    <p:sldId id="379" r:id="rId7"/>
    <p:sldId id="418" r:id="rId8"/>
    <p:sldId id="411" r:id="rId9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9900"/>
    <a:srgbClr val="66FF99"/>
    <a:srgbClr val="FF9966"/>
    <a:srgbClr val="FF9933"/>
    <a:srgbClr val="FFFF0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46" autoAdjust="0"/>
    <p:restoredTop sz="96727" autoAdjust="0"/>
  </p:normalViewPr>
  <p:slideViewPr>
    <p:cSldViewPr>
      <p:cViewPr varScale="1">
        <p:scale>
          <a:sx n="67" d="100"/>
          <a:sy n="67" d="100"/>
        </p:scale>
        <p:origin x="1548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3552" y="-300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Graham Smith, DSP Group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Graham Smith, DSP Group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9269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Nov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Nov 2022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/>
              <a:t>Nov 2022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8434" y="6475413"/>
            <a:ext cx="20254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/>
              <a:t>Graham Smith, SR Technologies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802.11-22/1870r0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Nov 2022</a:t>
            </a:r>
            <a:endParaRPr lang="en-US" sz="1800" dirty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r>
              <a:rPr lang="en-US" dirty="0" err="1"/>
              <a:t>TGbi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Protection against Spoof AP using Probe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47607" y="22098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2022-11</a:t>
            </a:r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637005" y="313804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856320"/>
              </p:ext>
            </p:extLst>
          </p:nvPr>
        </p:nvGraphicFramePr>
        <p:xfrm>
          <a:off x="1133831" y="3697247"/>
          <a:ext cx="7162800" cy="11795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2560">
                  <a:extLst>
                    <a:ext uri="{9D8B030D-6E8A-4147-A177-3AD203B41FA5}">
                      <a16:colId xmlns:a16="http://schemas.microsoft.com/office/drawing/2014/main" val="367919905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183324270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2681071824"/>
                    </a:ext>
                  </a:extLst>
                </a:gridCol>
                <a:gridCol w="1036318">
                  <a:extLst>
                    <a:ext uri="{9D8B030D-6E8A-4147-A177-3AD203B41FA5}">
                      <a16:colId xmlns:a16="http://schemas.microsoft.com/office/drawing/2014/main" val="3659536808"/>
                    </a:ext>
                  </a:extLst>
                </a:gridCol>
                <a:gridCol w="1828802">
                  <a:extLst>
                    <a:ext uri="{9D8B030D-6E8A-4147-A177-3AD203B41FA5}">
                      <a16:colId xmlns:a16="http://schemas.microsoft.com/office/drawing/2014/main" val="181059685"/>
                    </a:ext>
                  </a:extLst>
                </a:gridCol>
              </a:tblGrid>
              <a:tr h="393185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3191694"/>
                  </a:ext>
                </a:extLst>
              </a:tr>
              <a:tr h="393185">
                <a:tc>
                  <a:txBody>
                    <a:bodyPr/>
                    <a:lstStyle/>
                    <a:p>
                      <a:r>
                        <a:rPr lang="en-US" sz="1400" dirty="0"/>
                        <a:t>Graham Smith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SRT</a:t>
                      </a:r>
                      <a:r>
                        <a:rPr lang="en-US" sz="1400" baseline="0" dirty="0"/>
                        <a:t> Group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Sunrise , FL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gsmith@srtrl.com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8716959"/>
                  </a:ext>
                </a:extLst>
              </a:tr>
              <a:tr h="393185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503563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D10C041-EA65-6D8C-883E-23A4CCA997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724400"/>
          </a:xfrm>
        </p:spPr>
        <p:txBody>
          <a:bodyPr/>
          <a:lstStyle/>
          <a:p>
            <a:r>
              <a:rPr lang="en-US" sz="2000" dirty="0"/>
              <a:t>Dastardly people set up APs that spoof the “home BSS” of the target X.</a:t>
            </a:r>
          </a:p>
          <a:p>
            <a:pPr lvl="1"/>
            <a:r>
              <a:rPr lang="en-US" sz="1800" dirty="0"/>
              <a:t>The “J Lo” paparazzi attack</a:t>
            </a:r>
          </a:p>
          <a:p>
            <a:r>
              <a:rPr lang="en-US" sz="2000" dirty="0"/>
              <a:t>If X’s mobile, STA X, comes in range, it will attempt to Associate </a:t>
            </a:r>
          </a:p>
          <a:p>
            <a:r>
              <a:rPr lang="en-US" sz="2000" dirty="0">
                <a:solidFill>
                  <a:srgbClr val="FF0000"/>
                </a:solidFill>
              </a:rPr>
              <a:t>It does not matter what MAC Address STA X is using</a:t>
            </a:r>
            <a:r>
              <a:rPr lang="en-US" sz="2000" dirty="0"/>
              <a:t>, </a:t>
            </a:r>
            <a:r>
              <a:rPr lang="en-US" sz="2000" dirty="0">
                <a:solidFill>
                  <a:srgbClr val="FF0000"/>
                </a:solidFill>
              </a:rPr>
              <a:t>the mere fact it sent an Association Request exposes that it (or someone from X’s home) is in the area.</a:t>
            </a:r>
          </a:p>
          <a:p>
            <a:r>
              <a:rPr lang="en-US" sz="2000" dirty="0">
                <a:solidFill>
                  <a:srgbClr val="FF0000"/>
                </a:solidFill>
              </a:rPr>
              <a:t>Originally RCM stopped simple MAC tracking, but now spoof AP can be used.</a:t>
            </a:r>
          </a:p>
          <a:p>
            <a:pPr marL="0" indent="0">
              <a:buNone/>
            </a:pPr>
            <a:r>
              <a:rPr lang="en-US" sz="2000" dirty="0"/>
              <a:t>TASK - Is it possible to know that the AP is the “real deal” BEFORE attempting to Associate? </a:t>
            </a:r>
          </a:p>
          <a:p>
            <a:pPr marL="0" indent="0">
              <a:buNone/>
            </a:pPr>
            <a:endParaRPr lang="en-US" sz="2000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D26CB7C-3349-01E9-F812-F8B5DFA92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/>
              <a:t>The “Problem”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44B1E1-8A17-6854-EC61-860CB7FC7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5E1882-CBA1-31FD-83C3-DD5D57A1A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54BC1-0CB2-A53F-DDDA-82F3C7287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8051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4DB7CBF-09CE-54B6-33CA-FEC0839FE5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599"/>
            <a:ext cx="7772400" cy="4722813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Three basic IDEAS were presented previously:</a:t>
            </a:r>
          </a:p>
          <a:p>
            <a:pPr>
              <a:buFont typeface="+mj-lt"/>
              <a:buAutoNum type="arabicPeriod"/>
            </a:pPr>
            <a:r>
              <a:rPr lang="en-US" sz="1800" dirty="0"/>
              <a:t>Location based – Use GPS to record location of “Home AP”</a:t>
            </a:r>
          </a:p>
          <a:p>
            <a:pPr lvl="1"/>
            <a:r>
              <a:rPr lang="en-US" sz="1400" dirty="0"/>
              <a:t>Not an 802.11 solution</a:t>
            </a:r>
          </a:p>
          <a:p>
            <a:pPr>
              <a:buFont typeface="+mj-lt"/>
              <a:buAutoNum type="arabicPeriod"/>
            </a:pPr>
            <a:r>
              <a:rPr lang="en-US" sz="1800" dirty="0"/>
              <a:t>SSID Profile – Take an SSID profile of the “Home AP” and use this to verify the AP</a:t>
            </a:r>
          </a:p>
          <a:p>
            <a:pPr lvl="1"/>
            <a:r>
              <a:rPr lang="en-US" sz="1400" dirty="0"/>
              <a:t>Could be an 802.11 solution but probably proprietary </a:t>
            </a:r>
          </a:p>
          <a:p>
            <a:pPr lvl="1"/>
            <a:r>
              <a:rPr lang="en-US" sz="1400" dirty="0"/>
              <a:t>Very difficult to fake, (need to transmit a range of known SSIDs but mere presence of new SSIDs would defeat this)</a:t>
            </a:r>
          </a:p>
          <a:p>
            <a:pPr lvl="1"/>
            <a:r>
              <a:rPr lang="en-US" sz="1400" dirty="0"/>
              <a:t>Needs to account for updates and an algorithm would be out-of-scope.</a:t>
            </a:r>
          </a:p>
          <a:p>
            <a:pPr>
              <a:buFont typeface="+mj-lt"/>
              <a:buAutoNum type="arabicPeriod"/>
            </a:pPr>
            <a:r>
              <a:rPr lang="en-US" sz="1800" dirty="0"/>
              <a:t>Identifiable Beacon – Add a Beacon protection key and include hash in beacon.</a:t>
            </a:r>
          </a:p>
          <a:p>
            <a:pPr lvl="1"/>
            <a:r>
              <a:rPr lang="en-US" sz="1400" dirty="0"/>
              <a:t>Definitely an 802.11 solution, </a:t>
            </a:r>
          </a:p>
          <a:p>
            <a:pPr lvl="1"/>
            <a:r>
              <a:rPr lang="en-US" sz="1400" dirty="0"/>
              <a:t>Can only be defeated by near real-time relay of the beacons 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This proposal presents a fourth IDEA</a:t>
            </a:r>
          </a:p>
          <a:p>
            <a:pPr>
              <a:buFont typeface="+mj-lt"/>
              <a:buAutoNum type="arabicPeriod" startAt="4"/>
            </a:pPr>
            <a:r>
              <a:rPr lang="en-US" sz="1800" dirty="0">
                <a:solidFill>
                  <a:srgbClr val="FF0000"/>
                </a:solidFill>
              </a:rPr>
              <a:t>Allocated MAC Address, ID and wildcard probe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D34CE55-0DCD-A7CC-950F-39A819B65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stop the STA from sending Association Request to a spoof?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5B7655-DC89-48A7-CFC7-5DF9DD580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AE8EA7-40BC-5767-207F-A8FE26B2F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F2ACA4-D4DD-5E38-4F6F-52C798950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382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F51A7E6-DA10-4F98-E277-59AC386138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1787"/>
            <a:ext cx="7772400" cy="4572000"/>
          </a:xfrm>
        </p:spPr>
        <p:txBody>
          <a:bodyPr/>
          <a:lstStyle/>
          <a:p>
            <a:r>
              <a:rPr lang="en-US" sz="1800" b="0" u="sng" dirty="0"/>
              <a:t>Each time </a:t>
            </a:r>
            <a:r>
              <a:rPr lang="en-US" sz="1800" b="0" dirty="0"/>
              <a:t>STA associates with the “home” network it is allocated two addresses AND an ID </a:t>
            </a:r>
          </a:p>
          <a:p>
            <a:pPr lvl="1"/>
            <a:r>
              <a:rPr lang="en-US" sz="1600" dirty="0"/>
              <a:t>Address #1 for Association ONLY, Address #2 for probes (if wants to be identified) or anything else.</a:t>
            </a:r>
          </a:p>
          <a:p>
            <a:pPr lvl="1"/>
            <a:r>
              <a:rPr lang="en-US" sz="1600" dirty="0"/>
              <a:t>Note: ID could be Device ID (but probably not). 1 or 2 octets</a:t>
            </a:r>
          </a:p>
          <a:p>
            <a:pPr marL="57150" indent="0">
              <a:buNone/>
            </a:pPr>
            <a:r>
              <a:rPr lang="en-US" sz="2000" dirty="0"/>
              <a:t> </a:t>
            </a:r>
            <a:r>
              <a:rPr lang="en-US" sz="1800" dirty="0"/>
              <a:t>IF STA ‘sees’ the home network SSID (passive or broadcast probes):</a:t>
            </a:r>
          </a:p>
          <a:p>
            <a:pPr marL="0" indent="0">
              <a:buNone/>
            </a:pPr>
            <a:r>
              <a:rPr lang="en-US" sz="1800" u="sng" dirty="0"/>
              <a:t>Before sending Association Request </a:t>
            </a:r>
          </a:p>
          <a:p>
            <a:r>
              <a:rPr lang="en-US" sz="1800" dirty="0"/>
              <a:t>STA sends a broadcast probe using allocated MAC Address #2.</a:t>
            </a:r>
          </a:p>
          <a:p>
            <a:r>
              <a:rPr lang="en-US" sz="1800" dirty="0"/>
              <a:t>The real AP identifies the STA and sends a Probe response including the correct ID. </a:t>
            </a:r>
          </a:p>
          <a:p>
            <a:pPr lvl="1"/>
            <a:r>
              <a:rPr lang="en-US" sz="1400" dirty="0">
                <a:solidFill>
                  <a:srgbClr val="FF0000"/>
                </a:solidFill>
              </a:rPr>
              <a:t>NOTE:  Only the “home” AP needs to do this.  Only an AP that has restricted clients.</a:t>
            </a:r>
          </a:p>
          <a:p>
            <a:endParaRPr lang="en-US" sz="1800" dirty="0"/>
          </a:p>
          <a:p>
            <a:r>
              <a:rPr lang="en-US" sz="1800" dirty="0"/>
              <a:t>STA checks the ID and will then associate using address #1 and then receives NEW Addresses and ID.</a:t>
            </a:r>
          </a:p>
          <a:p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1800" dirty="0">
                <a:solidFill>
                  <a:srgbClr val="FF0000"/>
                </a:solidFill>
              </a:rPr>
              <a:t>“Spoof AP” does not know this STA address from any other and can not respond with the correct ID or know who it is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D206478-A054-CEC6-F89B-AE8988422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788" y="684213"/>
            <a:ext cx="7772400" cy="917574"/>
          </a:xfrm>
        </p:spPr>
        <p:txBody>
          <a:bodyPr/>
          <a:lstStyle/>
          <a:p>
            <a:r>
              <a:rPr lang="en-US" sz="2800" dirty="0"/>
              <a:t>“Allocated Address and ID and Wildcard Probe”</a:t>
            </a:r>
            <a:br>
              <a:rPr lang="en-US" sz="2800" dirty="0"/>
            </a:br>
            <a:r>
              <a:rPr lang="en-US" sz="2800" dirty="0"/>
              <a:t>Basic scheme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009268-9E7E-F661-F770-402D9005B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317DE2-14E3-8055-391F-9807BAC66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E42C3D-4589-34D0-2B54-BD95B84BE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81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ED2F1A5-91B2-1C36-EC64-9D801708D7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US" sz="1800" dirty="0"/>
              <a:t>STA associates (User knows this is ‘Home”) and receives an allocated MAC address (e.g., using the MAAD scheme) and an ID </a:t>
            </a:r>
          </a:p>
          <a:p>
            <a:pPr lvl="1"/>
            <a:r>
              <a:rPr lang="en-US" sz="1600" dirty="0">
                <a:solidFill>
                  <a:srgbClr val="FF0000"/>
                </a:solidFill>
              </a:rPr>
              <a:t>NOTE: Only provided for identified users, not “guests”</a:t>
            </a:r>
          </a:p>
          <a:p>
            <a:pPr lvl="1"/>
            <a:r>
              <a:rPr lang="en-US" sz="1600" dirty="0">
                <a:solidFill>
                  <a:srgbClr val="FF0000"/>
                </a:solidFill>
              </a:rPr>
              <a:t>Address and ID in KDEs in msg 3</a:t>
            </a:r>
          </a:p>
          <a:p>
            <a:pPr lvl="1"/>
            <a:endParaRPr lang="en-US" sz="1600" dirty="0">
              <a:solidFill>
                <a:srgbClr val="FF0000"/>
              </a:solidFill>
            </a:endParaRPr>
          </a:p>
          <a:p>
            <a:r>
              <a:rPr lang="en-US" sz="1800" dirty="0"/>
              <a:t>STA sees “home” AP (passive scan)</a:t>
            </a:r>
          </a:p>
          <a:p>
            <a:r>
              <a:rPr lang="en-US" sz="1800" dirty="0"/>
              <a:t>STA sends wildcard probe using the allocated MAC address</a:t>
            </a:r>
          </a:p>
          <a:p>
            <a:pPr lvl="1"/>
            <a:r>
              <a:rPr lang="en-US" sz="1400" dirty="0"/>
              <a:t>Not a directed probe so not distinguished from other STAs.</a:t>
            </a:r>
          </a:p>
          <a:p>
            <a:pPr lvl="1"/>
            <a:r>
              <a:rPr lang="en-US" sz="1400" dirty="0"/>
              <a:t>Allocated MAC Address is not known by the spoof. Indistinguishable from RCM.</a:t>
            </a:r>
          </a:p>
          <a:p>
            <a:pPr lvl="2"/>
            <a:r>
              <a:rPr lang="en-US" sz="1200" dirty="0"/>
              <a:t>RCM addresses often stay constant for some time.</a:t>
            </a:r>
          </a:p>
          <a:p>
            <a:r>
              <a:rPr lang="en-US" sz="1800" dirty="0"/>
              <a:t>“Real Home” AP recognizes STA and sends a Probe Response with the ID</a:t>
            </a:r>
          </a:p>
          <a:p>
            <a:pPr lvl="1"/>
            <a:r>
              <a:rPr lang="en-US" sz="1400" dirty="0"/>
              <a:t>Home AP is remembering the clients as per Use Case 4.2 etc.  </a:t>
            </a:r>
          </a:p>
          <a:p>
            <a:r>
              <a:rPr lang="en-US" sz="1800" dirty="0"/>
              <a:t>STA confirms the ID and sends Association Request</a:t>
            </a:r>
          </a:p>
          <a:p>
            <a:r>
              <a:rPr lang="en-US" sz="1800" dirty="0"/>
              <a:t>STA receives </a:t>
            </a:r>
            <a:r>
              <a:rPr lang="en-US" sz="1800" u="sng" dirty="0"/>
              <a:t>new Address and ID</a:t>
            </a:r>
            <a:r>
              <a:rPr lang="en-US" sz="1800" dirty="0"/>
              <a:t>.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75F51D8-161E-7678-75CE-35C369C15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More Details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6FEF97-A7B3-C535-4DA5-A9214ED6E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D98FCC-3FD6-E5B8-DB02-571E7148B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285FFD-5302-CE72-72A3-6A4AD3D51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4572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F30B851-F039-52E3-9642-1ECE098B64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24000"/>
            <a:ext cx="7772400" cy="4876800"/>
          </a:xfrm>
        </p:spPr>
        <p:txBody>
          <a:bodyPr/>
          <a:lstStyle/>
          <a:p>
            <a:r>
              <a:rPr lang="en-US" sz="1800" dirty="0"/>
              <a:t>This “broadcast probe AP identity scheme” requires that the Address is identifiable, i.e., a pre-scheme is required. </a:t>
            </a:r>
          </a:p>
          <a:p>
            <a:endParaRPr lang="en-US" sz="1800" dirty="0"/>
          </a:p>
          <a:p>
            <a:r>
              <a:rPr lang="en-US" sz="1800" dirty="0"/>
              <a:t>MAAD MAC allocates two addresses to mitigate copying :</a:t>
            </a:r>
          </a:p>
          <a:p>
            <a:pPr lvl="1"/>
            <a:r>
              <a:rPr lang="en-US" sz="1600" dirty="0"/>
              <a:t>Address #1 used only for association</a:t>
            </a:r>
          </a:p>
          <a:p>
            <a:pPr lvl="1"/>
            <a:r>
              <a:rPr lang="en-US" sz="1600" dirty="0"/>
              <a:t>Address #2 used only when probing and ‘wants to be identified’</a:t>
            </a:r>
          </a:p>
          <a:p>
            <a:endParaRPr lang="en-US" sz="1800" dirty="0"/>
          </a:p>
          <a:p>
            <a:r>
              <a:rPr lang="en-US" sz="1800" dirty="0"/>
              <a:t>Home AP should include a “random ID” in every Probe response, using the actual ID when address #2 is identified.</a:t>
            </a:r>
          </a:p>
          <a:p>
            <a:pPr lvl="1"/>
            <a:r>
              <a:rPr lang="en-US" sz="1400" dirty="0"/>
              <a:t>Prevents “relay” attack (see next slide)</a:t>
            </a:r>
          </a:p>
          <a:p>
            <a:pPr lvl="1"/>
            <a:endParaRPr lang="en-US" sz="1400" dirty="0"/>
          </a:p>
          <a:p>
            <a:pPr lvl="1"/>
            <a:r>
              <a:rPr lang="en-US" sz="1400" dirty="0">
                <a:solidFill>
                  <a:srgbClr val="FF0000"/>
                </a:solidFill>
              </a:rPr>
              <a:t>Only the Home Network need do this</a:t>
            </a:r>
            <a:r>
              <a:rPr lang="en-US" sz="1400" dirty="0"/>
              <a:t>.</a:t>
            </a:r>
          </a:p>
          <a:p>
            <a:pPr lvl="1"/>
            <a:r>
              <a:rPr lang="en-US" sz="1400" dirty="0">
                <a:solidFill>
                  <a:srgbClr val="FF0000"/>
                </a:solidFill>
              </a:rPr>
              <a:t>STA may have several MAAD MAC addresses, but this only required for ‘special’ identifiable networks.</a:t>
            </a:r>
          </a:p>
          <a:p>
            <a:pPr marL="57150" indent="0">
              <a:buNone/>
            </a:pPr>
            <a:endParaRPr lang="en-US" sz="1050" b="0" i="1" dirty="0"/>
          </a:p>
          <a:p>
            <a:pPr marL="57150" indent="0">
              <a:buNone/>
            </a:pPr>
            <a:endParaRPr lang="en-US" sz="1800" dirty="0"/>
          </a:p>
          <a:p>
            <a:pPr marL="457200" lvl="1" indent="0">
              <a:buNone/>
            </a:pPr>
            <a:r>
              <a:rPr lang="en-US" dirty="0"/>
              <a:t>  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BB7EE2F-196C-60FB-A5DB-221EBEB84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68868"/>
          </a:xfrm>
        </p:spPr>
        <p:txBody>
          <a:bodyPr/>
          <a:lstStyle/>
          <a:p>
            <a:r>
              <a:rPr lang="en-US" dirty="0"/>
              <a:t>AP Spoof Mitigation - continued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4F2BED-C76F-F229-0D4A-7BEF69454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751C10-DAB0-5C1C-B56B-717D35767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E3D825-0F2B-E443-BF34-72672B0F7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9576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182B740-C2A1-CB0B-E126-336E9F1985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1371600"/>
            <a:ext cx="7772400" cy="4875213"/>
          </a:xfrm>
        </p:spPr>
        <p:txBody>
          <a:bodyPr/>
          <a:lstStyle/>
          <a:p>
            <a:pPr marL="57150" indent="0">
              <a:buNone/>
            </a:pPr>
            <a:r>
              <a:rPr lang="en-US" sz="1600" b="0" i="1" dirty="0"/>
              <a:t>To overcome  AAID:</a:t>
            </a:r>
          </a:p>
          <a:p>
            <a:pPr marL="400050">
              <a:buFont typeface="+mj-lt"/>
              <a:buAutoNum type="arabicPeriod"/>
            </a:pPr>
            <a:r>
              <a:rPr lang="en-US" sz="1600" b="0" i="1" dirty="0"/>
              <a:t>Attacker needs to record every broadcast probe TA at target site (spoof AP), </a:t>
            </a:r>
          </a:p>
          <a:p>
            <a:pPr marL="400050">
              <a:buFont typeface="+mj-lt"/>
              <a:buAutoNum type="arabicPeriod"/>
            </a:pPr>
            <a:r>
              <a:rPr lang="en-US" sz="1600" b="0" i="1" dirty="0"/>
              <a:t>Then relays every TA to a STA situated near the “home” and send broadcast probe to home AP using every TA. </a:t>
            </a:r>
          </a:p>
          <a:p>
            <a:pPr marL="400050">
              <a:buFont typeface="+mj-lt"/>
              <a:buAutoNum type="arabicPeriod"/>
            </a:pPr>
            <a:r>
              <a:rPr lang="en-US" sz="1600" b="0" i="1" dirty="0"/>
              <a:t>Then note the ID returned per TA, and relay that back to target site (spoof) AP, </a:t>
            </a:r>
          </a:p>
          <a:p>
            <a:pPr marL="400050">
              <a:buFont typeface="+mj-lt"/>
              <a:buAutoNum type="arabicPeriod"/>
            </a:pPr>
            <a:r>
              <a:rPr lang="en-US" sz="1600" b="0" i="1" dirty="0"/>
              <a:t>Then either use ID in a probe response (there is a time delay) or wait to see if same TA used again for a probe*, and if so, send the ID recorded in 3) in probe response</a:t>
            </a:r>
          </a:p>
          <a:p>
            <a:pPr marL="400050">
              <a:buFont typeface="+mj-lt"/>
              <a:buAutoNum type="arabicPeriod"/>
            </a:pPr>
            <a:r>
              <a:rPr lang="en-US" sz="1600" b="0" i="1" dirty="0"/>
              <a:t>Wait to see if that causes a STA to try to associate.</a:t>
            </a:r>
          </a:p>
          <a:p>
            <a:pPr marL="800100" lvl="1"/>
            <a:r>
              <a:rPr lang="en-US" sz="1200" b="0" i="1" dirty="0"/>
              <a:t>Note that it will use different address to associate </a:t>
            </a:r>
          </a:p>
          <a:p>
            <a:pPr marL="400050">
              <a:buFont typeface="+mj-lt"/>
              <a:buAutoNum type="arabicPeriod"/>
            </a:pPr>
            <a:r>
              <a:rPr lang="en-US" sz="1600" b="0" i="1" dirty="0"/>
              <a:t>Still do not know who it is, but does know a member of the “home” network </a:t>
            </a:r>
          </a:p>
          <a:p>
            <a:pPr marL="57150" indent="0">
              <a:buNone/>
            </a:pPr>
            <a:r>
              <a:rPr lang="en-US" sz="1600" b="0" i="1" dirty="0"/>
              <a:t>Is this even a practical “attack”?  Multitude of probes received, still does not know who it is. </a:t>
            </a:r>
          </a:p>
          <a:p>
            <a:pPr marL="57150" indent="0">
              <a:buNone/>
            </a:pPr>
            <a:r>
              <a:rPr lang="en-US" sz="1600" b="0" i="1" dirty="0"/>
              <a:t>*Easy for a STA to not send another broadcast probe if response from the spoof “home” SSID does not have the correct ID – time limit etc.</a:t>
            </a:r>
            <a:endParaRPr lang="en-US" sz="1200" dirty="0"/>
          </a:p>
          <a:p>
            <a:pPr marL="57150" indent="0">
              <a:buNone/>
            </a:pPr>
            <a:r>
              <a:rPr lang="en-US" sz="1600" dirty="0">
                <a:solidFill>
                  <a:srgbClr val="FF0000"/>
                </a:solidFill>
              </a:rPr>
              <a:t>Bottom line - This means that using MAAD pre-scheme has more privacy than RMA AND provides solution for pre-association Access Control use cases</a:t>
            </a:r>
          </a:p>
          <a:p>
            <a:pPr marL="57150" indent="0">
              <a:buNone/>
            </a:pPr>
            <a:r>
              <a:rPr lang="en-US" sz="1600" dirty="0"/>
              <a:t>Note: RCM did not ‘break’ this “spoof’ scenario, but also it did not solve it (spoof AP)</a:t>
            </a:r>
          </a:p>
          <a:p>
            <a:pPr marL="457200" lvl="1" indent="0">
              <a:buNone/>
            </a:pPr>
            <a:r>
              <a:rPr lang="en-US" sz="1600" dirty="0"/>
              <a:t>Justification that a “pre-scheme” should be adopted</a:t>
            </a:r>
            <a:endParaRPr lang="en-US" sz="18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CB6B2BD-6F5B-D644-FEE0-252724662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/>
              <a:t>AAID Spoof defense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9C076A-3E27-8CA6-ACBD-214FF6DDD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B97500-2B42-908C-D1DF-86249DA5C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CEEA28-3FAA-F4CC-5461-B10157D73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9854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4DA29EC-1D9E-2FB6-0BC7-D56A36DC54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1369503"/>
            <a:ext cx="7772400" cy="4612634"/>
          </a:xfrm>
        </p:spPr>
        <p:txBody>
          <a:bodyPr/>
          <a:lstStyle/>
          <a:p>
            <a:r>
              <a:rPr lang="en-US" dirty="0"/>
              <a:t>No obvious worthwhile attack.</a:t>
            </a:r>
          </a:p>
          <a:p>
            <a:pPr lvl="1"/>
            <a:r>
              <a:rPr lang="en-US" dirty="0"/>
              <a:t>TA appears to be same as an RCM to a listener</a:t>
            </a:r>
          </a:p>
          <a:p>
            <a:r>
              <a:rPr lang="en-US" dirty="0"/>
              <a:t>No computations required</a:t>
            </a:r>
          </a:p>
          <a:p>
            <a:pPr lvl="1"/>
            <a:r>
              <a:rPr lang="en-US" dirty="0"/>
              <a:t>Simple address check</a:t>
            </a:r>
          </a:p>
          <a:p>
            <a:r>
              <a:rPr lang="en-US" dirty="0"/>
              <a:t>ID could be the “Device ID” or simply tacked on to the MAAD address.  (One octet is more than enough)</a:t>
            </a:r>
          </a:p>
          <a:p>
            <a:pPr lvl="1"/>
            <a:r>
              <a:rPr lang="en-US" dirty="0"/>
              <a:t>Depends if the Home APP uses a distinctive Device ID.</a:t>
            </a:r>
          </a:p>
          <a:p>
            <a:pPr lvl="1"/>
            <a:r>
              <a:rPr lang="en-US" dirty="0"/>
              <a:t>Could use the opaque ID (changes every association)</a:t>
            </a:r>
          </a:p>
          <a:p>
            <a:r>
              <a:rPr lang="en-US" dirty="0"/>
              <a:t>Requires that a “pre-scheme” (e.g., MAAD) is adopted in </a:t>
            </a:r>
            <a:r>
              <a:rPr lang="en-US" dirty="0" err="1"/>
              <a:t>TGbh</a:t>
            </a:r>
            <a:endParaRPr lang="en-US" dirty="0"/>
          </a:p>
          <a:p>
            <a:r>
              <a:rPr lang="en-US" dirty="0"/>
              <a:t>IT DOES APPEAR TO SOLVE THE PROBLEM!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00CF0F2-35CB-DB21-41C6-3D334AFBFD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Important points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6A2126-E68D-FF0C-1709-17B0A89C8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27CEDC-77B1-6DF4-9E3B-8532503CE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3A952A-429A-F911-AC57-EE58FD7C2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92448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112140</TotalTime>
  <Words>1183</Words>
  <Application>Microsoft Office PowerPoint</Application>
  <PresentationFormat>On-screen Show (4:3)</PresentationFormat>
  <Paragraphs>129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Times New Roman</vt:lpstr>
      <vt:lpstr>Default Design</vt:lpstr>
      <vt:lpstr>TGbi, Protection against Spoof AP using Probe</vt:lpstr>
      <vt:lpstr>The “Problem”</vt:lpstr>
      <vt:lpstr>How to stop the STA from sending Association Request to a spoof?</vt:lpstr>
      <vt:lpstr>“Allocated Address and ID and Wildcard Probe” Basic scheme</vt:lpstr>
      <vt:lpstr>More Details</vt:lpstr>
      <vt:lpstr>AP Spoof Mitigation - continued</vt:lpstr>
      <vt:lpstr>AAID Spoof defense</vt:lpstr>
      <vt:lpstr>Important points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Outdoor Enterprise DSC</dc:title>
  <dc:creator>gsmith@srtrl.com</dc:creator>
  <cp:lastModifiedBy>Smith, Graham</cp:lastModifiedBy>
  <cp:revision>1897</cp:revision>
  <cp:lastPrinted>1998-02-10T13:28:06Z</cp:lastPrinted>
  <dcterms:created xsi:type="dcterms:W3CDTF">1998-02-10T13:07:52Z</dcterms:created>
  <dcterms:modified xsi:type="dcterms:W3CDTF">2022-11-02T19:52:28Z</dcterms:modified>
</cp:coreProperties>
</file>