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86380" autoAdjust="0"/>
  </p:normalViewPr>
  <p:slideViewPr>
    <p:cSldViewPr>
      <p:cViewPr varScale="1">
        <p:scale>
          <a:sx n="114" d="100"/>
          <a:sy n="114" d="100"/>
        </p:scale>
        <p:origin x="18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802.11-22/1868r0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Nov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1"/>
            <a:ext cx="7772400" cy="1420409"/>
          </a:xfrm>
          <a:noFill/>
        </p:spPr>
        <p:txBody>
          <a:bodyPr/>
          <a:lstStyle/>
          <a:p>
            <a:r>
              <a:rPr lang="en-US" dirty="0"/>
              <a:t>TG me</a:t>
            </a:r>
            <a:br>
              <a:rPr lang="en-US" dirty="0"/>
            </a:br>
            <a:r>
              <a:rPr lang="en-US" dirty="0"/>
              <a:t>Discussion on CCK deprecation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477012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2022-11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C96AA3-6DD8-6C6B-0175-6C281747E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Clause 16 HR/DSSS (11b)</a:t>
            </a:r>
          </a:p>
          <a:p>
            <a:pPr lvl="1"/>
            <a:r>
              <a:rPr lang="en-US" dirty="0"/>
              <a:t>5.5 and 11Mbs using CCK</a:t>
            </a:r>
          </a:p>
          <a:p>
            <a:pPr lvl="1"/>
            <a:r>
              <a:rPr lang="en-US" dirty="0"/>
              <a:t>introduced in 1999 </a:t>
            </a:r>
          </a:p>
          <a:p>
            <a:pPr lvl="1"/>
            <a:r>
              <a:rPr lang="en-US" dirty="0"/>
              <a:t>entered Standard </a:t>
            </a:r>
            <a:r>
              <a:rPr lang="en-US" b="1" dirty="0"/>
              <a:t>2001</a:t>
            </a:r>
          </a:p>
          <a:p>
            <a:r>
              <a:rPr lang="en-US" dirty="0"/>
              <a:t>Clause 18 ER PHY (ERP - 11g)</a:t>
            </a:r>
          </a:p>
          <a:p>
            <a:pPr lvl="1"/>
            <a:r>
              <a:rPr lang="en-US" dirty="0"/>
              <a:t>Entered Standard in </a:t>
            </a:r>
            <a:r>
              <a:rPr lang="en-US" b="1" dirty="0"/>
              <a:t>2003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6, 12</a:t>
            </a:r>
            <a:r>
              <a:rPr lang="en-US" dirty="0"/>
              <a:t>, 18, 24, 36 and 54 Mbps</a:t>
            </a:r>
          </a:p>
          <a:p>
            <a:pPr lvl="1"/>
            <a:endParaRPr lang="en-US" dirty="0"/>
          </a:p>
          <a:p>
            <a:r>
              <a:rPr lang="en-US" dirty="0"/>
              <a:t>Both are backward compatible with Clause 15 DSSS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2A3E0D-C3B3-0CE0-BF6F-4208669D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FDF6E-CD81-A140-7E19-1E9285E1A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4E2C1-9297-E6A4-B9C0-13E0AE50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2EEEE-7A75-ED8D-3F16-1EE1586A7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50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DDF0D6-8323-CC7F-47F2-91D3F8399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5105400"/>
          </a:xfrm>
        </p:spPr>
        <p:txBody>
          <a:bodyPr/>
          <a:lstStyle/>
          <a:p>
            <a:r>
              <a:rPr lang="en-US" dirty="0"/>
              <a:t>RX sensitivities* 	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OFDM 802.11g mode at 12 Mbps 	 typically -90 dBm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OFDM 802.11g mode at 6 Mbps 	 typically -93 dBm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CCK 802.11b mode at 11 Mbps 	 typically -89 dBm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CCK 802.11b mode at 5.5 Mbps	 typically -90 dBm</a:t>
            </a:r>
          </a:p>
          <a:p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180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TX Power*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(North America and Australia):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33333"/>
                </a:solidFill>
                <a:latin typeface="Arial" panose="020B0604020202020204" pitchFamily="34" charset="0"/>
              </a:rPr>
              <a:t>802.11b mode for 1 - 11 Mbps 	typically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23 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33333"/>
                </a:solidFill>
                <a:latin typeface="Arial" panose="020B0604020202020204" pitchFamily="34" charset="0"/>
              </a:rPr>
              <a:t>802.11g mode for 6 - 54 Mbps	typically 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20 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33333"/>
                </a:solidFill>
                <a:latin typeface="Arial" panose="020B0604020202020204" pitchFamily="34" charset="0"/>
              </a:rPr>
              <a:t>Note: 6 and 12 Mbps could be higher as EVM requirement is much less than 54 Mbps</a:t>
            </a:r>
            <a:endParaRPr lang="en-US" sz="12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endParaRPr lang="en-US" sz="1600" dirty="0"/>
          </a:p>
          <a:p>
            <a:pPr marL="0" indent="0">
              <a:buNone/>
            </a:pPr>
            <a:r>
              <a:rPr lang="en-US" dirty="0"/>
              <a:t>Basically – similar RF performance </a:t>
            </a:r>
          </a:p>
          <a:p>
            <a:pPr marL="400050" lvl="1" indent="0">
              <a:buNone/>
            </a:pPr>
            <a:r>
              <a:rPr lang="en-US" sz="1800" dirty="0"/>
              <a:t>Not looking at interference or multipath where OFDM is possibly better.</a:t>
            </a:r>
          </a:p>
          <a:p>
            <a:pPr marL="742950" lvl="2" indent="0">
              <a:buNone/>
            </a:pPr>
            <a:r>
              <a:rPr lang="en-US" sz="1400" i="1" dirty="0"/>
              <a:t>“CCK is prone to narrowband interference”</a:t>
            </a:r>
          </a:p>
          <a:p>
            <a:pPr marL="742950" lvl="2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1200" dirty="0"/>
              <a:t>* https://kb.netgear.com/1006/RF-transmit-power-and-receive-sensitivity-data-for-the-FWG114Pv2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02696A-857B-4134-94E2-C80ECBBDC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Compare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22C0-1D83-F021-390A-5CE919E5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03232-F8A4-4C18-3CA9-71E77EBE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CFF94-6CD1-94BA-5BD7-C8B31183D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10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5A0A56-4ED1-515D-20BC-C550D2FD9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96534"/>
            <a:ext cx="7772400" cy="4114800"/>
          </a:xfrm>
        </p:spPr>
        <p:txBody>
          <a:bodyPr/>
          <a:lstStyle/>
          <a:p>
            <a:r>
              <a:rPr lang="en-US" dirty="0"/>
              <a:t>Rate Fall back (1) 	24, </a:t>
            </a:r>
            <a:r>
              <a:rPr lang="en-US" dirty="0">
                <a:solidFill>
                  <a:srgbClr val="FF0000"/>
                </a:solidFill>
              </a:rPr>
              <a:t>12, 6</a:t>
            </a:r>
            <a:r>
              <a:rPr lang="en-US" dirty="0"/>
              <a:t>, 2, 1 Mbps</a:t>
            </a:r>
          </a:p>
          <a:p>
            <a:r>
              <a:rPr lang="en-US" dirty="0"/>
              <a:t>Rate Fall back (2)		24, </a:t>
            </a:r>
            <a:r>
              <a:rPr lang="en-US" dirty="0">
                <a:solidFill>
                  <a:srgbClr val="FF0000"/>
                </a:solidFill>
              </a:rPr>
              <a:t>11, 5.5</a:t>
            </a:r>
            <a:r>
              <a:rPr lang="en-US" dirty="0"/>
              <a:t>, 2, 1 Mbps</a:t>
            </a:r>
          </a:p>
          <a:p>
            <a:endParaRPr lang="en-US" dirty="0"/>
          </a:p>
          <a:p>
            <a:r>
              <a:rPr lang="en-US" dirty="0"/>
              <a:t>Why use (2)?   </a:t>
            </a:r>
          </a:p>
          <a:p>
            <a:pPr lvl="1"/>
            <a:r>
              <a:rPr lang="en-US" dirty="0"/>
              <a:t>Interested to know what is common practice</a:t>
            </a:r>
          </a:p>
          <a:p>
            <a:pPr lvl="1"/>
            <a:endParaRPr lang="en-US" dirty="0"/>
          </a:p>
          <a:p>
            <a:r>
              <a:rPr lang="en-US" dirty="0"/>
              <a:t>Begs the questions </a:t>
            </a:r>
          </a:p>
          <a:p>
            <a:pPr lvl="1"/>
            <a:r>
              <a:rPr lang="en-US" dirty="0"/>
              <a:t>“When is 5.5 or 11 Mbps used?” </a:t>
            </a:r>
          </a:p>
          <a:p>
            <a:pPr lvl="1"/>
            <a:r>
              <a:rPr lang="en-US" dirty="0"/>
              <a:t>“Would we miss them?”</a:t>
            </a:r>
          </a:p>
          <a:p>
            <a:pPr lvl="1"/>
            <a:r>
              <a:rPr lang="en-US" dirty="0"/>
              <a:t>“Do we need a CCK modem in addition to the DSSS and OFDM?”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574C0E-DBC2-A664-087E-C821D22F3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Rate adaptation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FF06E-CC48-09CC-CD70-26C5E7FE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A3C20-9328-2482-D50D-49D89FE0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A666C-F454-9FF9-5453-281B89F2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71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453C71-9BB1-05FB-5495-26DDD87F4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237" y="1372998"/>
            <a:ext cx="7772400" cy="487540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11b only devices?</a:t>
            </a:r>
          </a:p>
          <a:p>
            <a:r>
              <a:rPr lang="en-US" dirty="0"/>
              <a:t>Need DSSS and CCK?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if  DSSS and ERP (i.e., OFDM 6, 12 only)?</a:t>
            </a:r>
          </a:p>
          <a:p>
            <a:pPr lvl="1"/>
            <a:r>
              <a:rPr lang="en-US" dirty="0"/>
              <a:t>6 and 12 Mbps OFDM can use same high TX power as 1, 2Mbps</a:t>
            </a:r>
          </a:p>
          <a:p>
            <a:pPr lvl="1"/>
            <a:r>
              <a:rPr lang="en-US" dirty="0"/>
              <a:t>OFDM has good interference and multipath protection</a:t>
            </a:r>
          </a:p>
          <a:p>
            <a:pPr marL="5715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9ABB30-1EB2-94FD-00F1-3D30059B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What about low-rate devices?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7E858-17B1-D715-D2A6-E6FD1857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A313D-8170-8077-7A4D-FE4162E2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232C0-42D1-314D-DBB9-199878D3A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04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B7A531-6940-9425-2B6C-03B30D8C4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772400" cy="4648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/>
              <a:t>What about ERP protection?</a:t>
            </a:r>
            <a:endParaRPr lang="en-US" altLang="en-US" sz="1800" b="0" dirty="0"/>
          </a:p>
          <a:p>
            <a:pPr eaLnBrk="1" hangingPunct="1"/>
            <a:r>
              <a:rPr lang="en-US" altLang="en-US" sz="1800" dirty="0"/>
              <a:t>“Use Protection” bit in ERP IE</a:t>
            </a:r>
          </a:p>
          <a:p>
            <a:pPr eaLnBrk="1" hangingPunct="1"/>
            <a:r>
              <a:rPr lang="en-US" altLang="en-US" sz="1800" dirty="0"/>
              <a:t>ERP-DSSS (does not need protection)</a:t>
            </a:r>
          </a:p>
          <a:p>
            <a:pPr lvl="1" eaLnBrk="1" hangingPunct="1"/>
            <a:r>
              <a:rPr lang="en-US" altLang="en-US" sz="1600" dirty="0"/>
              <a:t>Begins with an 802.11b compatible header</a:t>
            </a:r>
          </a:p>
          <a:p>
            <a:pPr eaLnBrk="1" hangingPunct="1"/>
            <a:r>
              <a:rPr lang="en-US" altLang="en-US" sz="1800" dirty="0"/>
              <a:t>ERP-OFDM protection</a:t>
            </a:r>
          </a:p>
          <a:p>
            <a:pPr lvl="1" eaLnBrk="1" hangingPunct="1"/>
            <a:r>
              <a:rPr lang="en-US" altLang="en-US" sz="1600" dirty="0"/>
              <a:t>Precedes packets with CTS-to-Self (at 2 Mbps).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dirty="0"/>
              <a:t>BUT</a:t>
            </a:r>
          </a:p>
          <a:p>
            <a:r>
              <a:rPr lang="en-US" sz="2000" dirty="0"/>
              <a:t>If DSSS/OFDM device, then the OFDM preamble is understood.</a:t>
            </a:r>
          </a:p>
          <a:p>
            <a:pPr lvl="1"/>
            <a:r>
              <a:rPr lang="en-US" sz="1800" dirty="0"/>
              <a:t>No real need for ERP protection</a:t>
            </a:r>
          </a:p>
          <a:p>
            <a:pPr lvl="1"/>
            <a:r>
              <a:rPr lang="en-US" sz="1800" dirty="0"/>
              <a:t>If 11b ONLY devices still around (in the short term), then could still set the “Use Protection” bit in ERP IE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AD5B85-ADE6-9A72-8275-4FFA5C2D1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Low-Rate devices (11b only)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E71B3-0476-A54D-12AD-4DD26C095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B33BC-3A6E-2DFD-FB52-D6512F1A1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605E2-17EC-EB1A-7D04-EF37263CD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773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487943-099F-CAFF-4446-2594E9BE4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doubt, “standard” chip sets better off as no need to include CCK modem. </a:t>
            </a:r>
          </a:p>
          <a:p>
            <a:pPr lvl="1"/>
            <a:r>
              <a:rPr lang="en-US" dirty="0"/>
              <a:t>Even with no CCK modem, a “legacy” device transmitting CCK is understood and protected because of the DSSS preamble. </a:t>
            </a:r>
          </a:p>
          <a:p>
            <a:r>
              <a:rPr lang="en-US" dirty="0"/>
              <a:t>Gives time for any 11b-only IoT chip vendors to replace CCK modem with the OFDM modem.</a:t>
            </a:r>
          </a:p>
          <a:p>
            <a:pPr lvl="1"/>
            <a:r>
              <a:rPr lang="en-US" dirty="0"/>
              <a:t>BTW, this improves performances as no need for “Set Protection”, or ERP-DSSS or CTS-to-self.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BE35F2-97FB-2AA5-99E1-038087187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what if we set Clause 16 to “Deprecated”?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8FD7A-609F-31B2-C857-29A8AF5C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CCDF9-3B15-C656-291A-00753C8B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BADDD-1DFF-8776-ED5A-D052DED2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31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F00737-13E4-0E44-4B5D-88FF255EE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Poll if there is interest in pursuing this.</a:t>
            </a:r>
          </a:p>
          <a:p>
            <a:pPr lvl="1"/>
            <a:r>
              <a:rPr lang="en-US" dirty="0"/>
              <a:t>Do you agree with the presented points?</a:t>
            </a:r>
          </a:p>
          <a:p>
            <a:pPr lvl="1"/>
            <a:r>
              <a:rPr lang="en-US" dirty="0"/>
              <a:t>Do you agree worthwhile pursuing?</a:t>
            </a:r>
          </a:p>
          <a:p>
            <a:r>
              <a:rPr lang="en-US" dirty="0"/>
              <a:t>Issue a notice?  See what comes back.</a:t>
            </a:r>
          </a:p>
          <a:p>
            <a:r>
              <a:rPr lang="en-US" dirty="0"/>
              <a:t>Enquire how many 11b only devices out there without OFDM – how old/new?</a:t>
            </a:r>
          </a:p>
          <a:p>
            <a:pPr lvl="1"/>
            <a:r>
              <a:rPr lang="en-US" dirty="0"/>
              <a:t>On understanding that they are still protected from devices with no CCK modem. </a:t>
            </a:r>
          </a:p>
          <a:p>
            <a:r>
              <a:rPr lang="en-US" dirty="0"/>
              <a:t>Ask for comments from general membership and liaisons (Wi-Fi Alliance, WBA)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BACBE0-E103-971A-EC03-9DBC9FB21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Possible Actions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F9DD6-41A0-1389-E24D-7766F547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693DF-6D29-322D-C502-7F4439715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A518F-C012-408D-0BBB-B99CBEB5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1414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113109</TotalTime>
  <Words>696</Words>
  <Application>Microsoft Office PowerPoint</Application>
  <PresentationFormat>On-screen Show (4:3)</PresentationFormat>
  <Paragraphs>115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Default Design</vt:lpstr>
      <vt:lpstr>TG me Discussion on CCK deprecation</vt:lpstr>
      <vt:lpstr>Introduction</vt:lpstr>
      <vt:lpstr>Compare</vt:lpstr>
      <vt:lpstr>Rate adaptation</vt:lpstr>
      <vt:lpstr>What about low-rate devices?</vt:lpstr>
      <vt:lpstr> Low-Rate devices (11b only) </vt:lpstr>
      <vt:lpstr>So, what if we set Clause 16 to “Deprecated”?</vt:lpstr>
      <vt:lpstr>Possible Actions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Smith, Graham</cp:lastModifiedBy>
  <cp:revision>1883</cp:revision>
  <cp:lastPrinted>1998-02-10T13:28:06Z</cp:lastPrinted>
  <dcterms:created xsi:type="dcterms:W3CDTF">1998-02-10T13:07:52Z</dcterms:created>
  <dcterms:modified xsi:type="dcterms:W3CDTF">2022-11-02T19:04:16Z</dcterms:modified>
</cp:coreProperties>
</file>