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893" r:id="rId18"/>
    <p:sldId id="942" r:id="rId19"/>
    <p:sldId id="906" r:id="rId20"/>
    <p:sldId id="949" r:id="rId21"/>
    <p:sldId id="979" r:id="rId22"/>
    <p:sldId id="950" r:id="rId23"/>
    <p:sldId id="945" r:id="rId24"/>
    <p:sldId id="947" r:id="rId25"/>
    <p:sldId id="960" r:id="rId26"/>
    <p:sldId id="961" r:id="rId27"/>
    <p:sldId id="962" r:id="rId28"/>
    <p:sldId id="963" r:id="rId29"/>
    <p:sldId id="965" r:id="rId30"/>
    <p:sldId id="966" r:id="rId31"/>
    <p:sldId id="968" r:id="rId32"/>
    <p:sldId id="970" r:id="rId33"/>
    <p:sldId id="971" r:id="rId34"/>
    <p:sldId id="972" r:id="rId35"/>
    <p:sldId id="973" r:id="rId36"/>
    <p:sldId id="842" r:id="rId37"/>
    <p:sldId id="888"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437418352"/>
        <c:axId val="437412912"/>
      </c:barChart>
      <c:catAx>
        <c:axId val="4374183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37412912"/>
        <c:crosses val="autoZero"/>
        <c:auto val="1"/>
        <c:lblAlgn val="ctr"/>
        <c:lblOffset val="100"/>
        <c:noMultiLvlLbl val="0"/>
      </c:catAx>
      <c:valAx>
        <c:axId val="4374129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3741835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5021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802.11-22/1843r0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t>Motion (</a:t>
            </a:r>
            <a:r>
              <a:rPr lang="en-US" altLang="en-US" sz="1600" dirty="0" smtClean="0">
                <a:solidFill>
                  <a:srgbClr val="0000FF"/>
                </a:solidFill>
              </a:rPr>
              <a:t>149-158</a:t>
            </a:r>
            <a:r>
              <a:rPr lang="en-US" altLang="en-US"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327887306"/>
              </p:ext>
            </p:extLst>
          </p:nvPr>
        </p:nvGraphicFramePr>
        <p:xfrm>
          <a:off x="3429000" y="1341356"/>
          <a:ext cx="8305800" cy="34539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CR </a:t>
                      </a:r>
                      <a:r>
                        <a:rPr lang="en-US" altLang="zh-CN" sz="1200" kern="1200" dirty="0" smtClean="0">
                          <a:solidFill>
                            <a:srgbClr val="0000FF"/>
                          </a:solidFill>
                          <a:latin typeface="+mn-lt"/>
                          <a:ea typeface="+mn-ea"/>
                          <a:cs typeface="+mn-cs"/>
                        </a:rPr>
                        <a:t>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a:t>
                      </a:r>
                      <a:r>
                        <a:rPr lang="en-US" altLang="zh-CN" sz="1200" kern="1200" baseline="0" dirty="0" smtClean="0">
                          <a:solidFill>
                            <a:srgbClr val="0000FF"/>
                          </a:solidFill>
                          <a:latin typeface="+mn-lt"/>
                          <a:ea typeface="+mn-ea"/>
                          <a:cs typeface="+mn-cs"/>
                        </a:rPr>
                        <a:t> CC40 sensing session part 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a:t>
                      </a:r>
                      <a:r>
                        <a:rPr lang="en-US" altLang="zh-CN" sz="1200" kern="1200" dirty="0" err="1" smtClean="0">
                          <a:solidFill>
                            <a:schemeClr val="tx1"/>
                          </a:solidFill>
                          <a:latin typeface="+mn-lt"/>
                          <a:ea typeface="+mn-ea"/>
                          <a:cs typeface="+mn-cs"/>
                        </a:rPr>
                        <a:t>Qaulcomm</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49, 50 and 139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CID 356 introduction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November </a:t>
            </a:r>
            <a:r>
              <a:rPr lang="en-US" altLang="zh-CN" dirty="0" smtClean="0"/>
              <a:t>	</a:t>
            </a:r>
            <a:r>
              <a:rPr lang="en-US" altLang="zh-CN" dirty="0" smtClean="0"/>
              <a:t>1, 	7, 8</a:t>
            </a:r>
            <a:r>
              <a:rPr lang="en-US" altLang="zh-CN" dirty="0" smtClean="0"/>
              <a:t>	</a:t>
            </a:r>
            <a:r>
              <a:rPr lang="en-US" altLang="zh-CN" dirty="0" smtClean="0"/>
              <a:t>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a:t>November </a:t>
            </a:r>
            <a:r>
              <a:rPr lang="en-US" altLang="zh-CN" dirty="0" smtClean="0"/>
              <a:t>	       </a:t>
            </a:r>
            <a:r>
              <a:rPr lang="en-US" altLang="zh-CN" dirty="0" smtClean="0"/>
              <a:t>3</a:t>
            </a:r>
            <a:r>
              <a:rPr lang="en-US" altLang="zh-CN" dirty="0" smtClean="0"/>
              <a:t>, 		10</a:t>
            </a:r>
            <a:r>
              <a:rPr lang="en-US" altLang="zh-CN" dirty="0" smtClean="0"/>
              <a:t>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10</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a:t>
            </a:r>
            <a:r>
              <a:rPr lang="en-US" altLang="zh-CN" sz="1100" strike="sngStrike" dirty="0" smtClean="0">
                <a:solidFill>
                  <a:schemeClr val="bg1">
                    <a:lumMod val="50000"/>
                  </a:schemeClr>
                </a:solidFill>
                <a:cs typeface="Times New Roman" panose="02020603050405020304" pitchFamily="18" charset="0"/>
              </a:rPr>
              <a:t>00:00 ET --- </a:t>
            </a:r>
            <a:r>
              <a:rPr lang="en-US" altLang="zh-CN" sz="1100" strike="sngStrike" dirty="0" smtClean="0">
                <a:solidFill>
                  <a:schemeClr val="bg1">
                    <a:lumMod val="50000"/>
                  </a:schemeClr>
                </a:solidFill>
                <a:cs typeface="Times New Roman" panose="02020603050405020304" pitchFamily="18" charset="0"/>
              </a:rPr>
              <a:t>Travel to Thailand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Which days are holidays</a:t>
            </a:r>
            <a:r>
              <a:rPr lang="en-US" altLang="zh-CN" sz="1100" strike="sngStrike" dirty="0" smtClean="0">
                <a:solidFill>
                  <a:schemeClr val="bg1">
                    <a:lumMod val="50000"/>
                  </a:schemeClr>
                </a:solidFill>
                <a:cs typeface="Times New Roman" panose="02020603050405020304" pitchFamily="18" charset="0"/>
              </a:rPr>
              <a:t>?</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629400" y="1069759"/>
            <a:ext cx="51816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(Nov – Jan CAC </a:t>
            </a:r>
            <a:r>
              <a:rPr lang="en-US" altLang="zh-CN" sz="1050" dirty="0">
                <a:cs typeface="Times New Roman" panose="02020603050405020304" pitchFamily="18" charset="0"/>
              </a:rPr>
              <a:t>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3397779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November </a:t>
            </a:r>
            <a:r>
              <a:rPr lang="en-US" altLang="en-US" sz="1800" dirty="0">
                <a:solidFill>
                  <a:srgbClr val="0000FF"/>
                </a:solidFill>
              </a:rPr>
              <a:t>	1, 	7, 8		10:00 - 12:00 ET</a:t>
            </a:r>
          </a:p>
          <a:p>
            <a:pPr marL="285750" indent="-285750" algn="just"/>
            <a:r>
              <a:rPr lang="en-US" altLang="en-US" sz="1800" dirty="0" smtClean="0">
                <a:solidFill>
                  <a:srgbClr val="0000FF"/>
                </a:solidFill>
              </a:rPr>
              <a:t>November </a:t>
            </a:r>
            <a:r>
              <a:rPr lang="en-US" altLang="en-US" sz="1800" dirty="0">
                <a:solidFill>
                  <a:srgbClr val="0000FF"/>
                </a:solidFill>
              </a:rPr>
              <a:t>	       3, 		10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158778</TotalTime>
  <Words>2635</Words>
  <Application>Microsoft Office PowerPoint</Application>
  <PresentationFormat>宽屏</PresentationFormat>
  <Paragraphs>638</Paragraphs>
  <Slides>37</Slides>
  <Notes>37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37</vt:i4>
      </vt:variant>
    </vt:vector>
  </HeadingPairs>
  <TitlesOfParts>
    <vt:vector size="4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477</cp:revision>
  <cp:lastPrinted>2014-11-04T15:04:57Z</cp:lastPrinted>
  <dcterms:created xsi:type="dcterms:W3CDTF">2007-04-17T18:10:23Z</dcterms:created>
  <dcterms:modified xsi:type="dcterms:W3CDTF">2022-11-01T07:36:51Z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(3)PWwvbIxi6Xh/QC2OrCUwDC8CWCfSWYG2GSy/SSzPdD9WeZmMvfKPbqbHBwfKTDME+tjo8rEE
OYOmryuYscaObYYuJZIDGtAtjzr3K2UVppNXzJ/KG2Qhfl7N7Ycb354ms3UgfHCnJiURz/JP
KX6GxjHe/u4E71F4vwHgxi9yOwPIJCjcbTOFCy3gjQRMWSwmH/UIBgctRTopBgGKa5Vbvp7+
Qf0doKkWXdpCzTcfAo</vt:lpwstr>
  </property>
  <property fmtid="{D5CDD505-2E9C-101B-9397-08002B2CF9AE}" pid="27" name="_2015_ms_pID_7253431">
    <vt:lpwstr>PL7dEeDPHVRv9BTS9w82W8rf04sL4FnTsFKd9R0pWMKrQ8Or53wxHE
p/DF7MEtw4OP33ia4Q5/AMyaVPctSDelewGgNwt08C/l0a7TBeXKVNfVxW2Wbn/4W0EXXe4O
vrzvvQexX0AIsBETQZXvlLhjBn4EtCOE/ExZPP5UkyIrSq+hWFEcnveRsTTWmjw0f2K9DyA7
15KBMYQ0MAnaa5xmuavBbz77yNGcrZ1vBPy5</vt:lpwstr>
  </property>
  <property fmtid="{D5CDD505-2E9C-101B-9397-08002B2CF9AE}" pid="28" name="_2015_ms_pID_7253432">
    <vt:lpwstr>RK3nN6Dm1dZZmory+zCV+xk=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