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y="6858000" cx="9144000"/>
  <p:notesSz cx="6934200" cy="9280525"/>
  <p:embeddedFontLst>
    <p:embeddedFont>
      <p:font typeface="Lato"/>
      <p:regular r:id="rId18"/>
      <p:bold r:id="rId19"/>
      <p:italic r:id="rId20"/>
      <p:boldItalic r:id="rId21"/>
    </p:embeddedFont>
    <p:embeddedFont>
      <p:font typeface="Poppins Light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:go="http://customooxmlschemas.google.com/" r:id="rId26" roundtripDataSignature="AMtx7mgUibYloVYfIzXJdoKZBBpjJ0G38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298401D-0551-42B9-8EBC-044922EE1571}">
  <a:tblStyle styleId="{A298401D-0551-42B9-8EBC-044922EE157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E0A94BDD-AF5B-456A-A5DD-BB7606EAF53E}" styleName="Table_1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italic.fntdata"/><Relationship Id="rId22" Type="http://schemas.openxmlformats.org/officeDocument/2006/relationships/font" Target="fonts/PoppinsLight-regular.fntdata"/><Relationship Id="rId21" Type="http://schemas.openxmlformats.org/officeDocument/2006/relationships/font" Target="fonts/Lato-boldItalic.fntdata"/><Relationship Id="rId24" Type="http://schemas.openxmlformats.org/officeDocument/2006/relationships/font" Target="fonts/PoppinsLight-italic.fntdata"/><Relationship Id="rId23" Type="http://schemas.openxmlformats.org/officeDocument/2006/relationships/font" Target="fonts/PoppinsLight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customschemas.google.com/relationships/presentationmetadata" Target="metadata"/><Relationship Id="rId25" Type="http://schemas.openxmlformats.org/officeDocument/2006/relationships/font" Target="fonts/PoppinsLight-bold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font" Target="fonts/Lato-bold.fntdata"/><Relationship Id="rId18" Type="http://schemas.openxmlformats.org/officeDocument/2006/relationships/font" Target="fonts/Lat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6934200" cy="9280525"/>
          </a:xfrm>
          <a:prstGeom prst="roundRect">
            <a:avLst>
              <a:gd fmla="val 19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Google Shape;4;n"/>
          <p:cNvSpPr txBox="1"/>
          <p:nvPr>
            <p:ph idx="2" type="hdr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1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Google Shape;5;n"/>
          <p:cNvSpPr txBox="1"/>
          <p:nvPr>
            <p:ph idx="10" type="dt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" name="Google Shape;6;n"/>
          <p:cNvSpPr/>
          <p:nvPr>
            <p:ph idx="3" type="sldImg"/>
          </p:nvPr>
        </p:nvSpPr>
        <p:spPr>
          <a:xfrm>
            <a:off x="1152525" y="701675"/>
            <a:ext cx="4627563" cy="346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6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7" name="Google Shape;7;n"/>
          <p:cNvSpPr txBox="1"/>
          <p:nvPr>
            <p:ph idx="1" type="body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6075" lIns="93600" spcFirstLastPara="1" rIns="93600" wrap="square" tIns="46075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1" type="ftr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12" type="sldNum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2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b="0" lang="en-US" sz="12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sz="120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" name="Google Shape;10;n"/>
          <p:cNvSpPr/>
          <p:nvPr/>
        </p:nvSpPr>
        <p:spPr>
          <a:xfrm>
            <a:off x="722313" y="8985250"/>
            <a:ext cx="714375" cy="1825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11" name="Google Shape;11;n"/>
          <p:cNvCxnSpPr/>
          <p:nvPr/>
        </p:nvCxnSpPr>
        <p:spPr>
          <a:xfrm>
            <a:off x="723900" y="8983663"/>
            <a:ext cx="5486400" cy="1587"/>
          </a:xfrm>
          <a:prstGeom prst="straightConnector1">
            <a:avLst/>
          </a:prstGeom>
          <a:noFill/>
          <a:ln cap="flat" cmpd="sng" w="12600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2" name="Google Shape;12;n"/>
          <p:cNvCxnSpPr/>
          <p:nvPr/>
        </p:nvCxnSpPr>
        <p:spPr>
          <a:xfrm>
            <a:off x="647700" y="296863"/>
            <a:ext cx="5638800" cy="1587"/>
          </a:xfrm>
          <a:prstGeom prst="straightConnector1">
            <a:avLst/>
          </a:prstGeom>
          <a:noFill/>
          <a:ln cap="flat" cmpd="sng" w="12600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:notes"/>
          <p:cNvSpPr txBox="1"/>
          <p:nvPr>
            <p:ph idx="2" type="hdr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84" name="Google Shape;84;p1:notes"/>
          <p:cNvSpPr txBox="1"/>
          <p:nvPr>
            <p:ph idx="10" type="dt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85" name="Google Shape;85;p1:notes"/>
          <p:cNvSpPr txBox="1"/>
          <p:nvPr>
            <p:ph idx="11" type="ftr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86" name="Google Shape;86;p1:notes"/>
          <p:cNvSpPr txBox="1"/>
          <p:nvPr>
            <p:ph idx="12" type="sldNum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7" name="Google Shape;87;p1:notes"/>
          <p:cNvSpPr txBox="1"/>
          <p:nvPr/>
        </p:nvSpPr>
        <p:spPr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8" name="Google Shape;88;p1:notes"/>
          <p:cNvSpPr txBox="1"/>
          <p:nvPr>
            <p:ph idx="1" type="body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75" lIns="93600" spcFirstLastPara="1" rIns="93600" wrap="square" tIns="460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:notes"/>
          <p:cNvSpPr/>
          <p:nvPr>
            <p:ph idx="3" type="sldImg"/>
          </p:nvPr>
        </p:nvSpPr>
        <p:spPr>
          <a:xfrm>
            <a:off x="1152525" y="701675"/>
            <a:ext cx="4627563" cy="346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1624f7a205c_0_7:notes"/>
          <p:cNvSpPr txBox="1"/>
          <p:nvPr>
            <p:ph idx="2" type="hdr"/>
          </p:nvPr>
        </p:nvSpPr>
        <p:spPr>
          <a:xfrm>
            <a:off x="5640388" y="96838"/>
            <a:ext cx="639900" cy="2112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211" name="Google Shape;211;g1624f7a205c_0_7:notes"/>
          <p:cNvSpPr txBox="1"/>
          <p:nvPr>
            <p:ph idx="10" type="dt"/>
          </p:nvPr>
        </p:nvSpPr>
        <p:spPr>
          <a:xfrm>
            <a:off x="654050" y="96838"/>
            <a:ext cx="825600" cy="2112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212" name="Google Shape;212;g1624f7a205c_0_7:notes"/>
          <p:cNvSpPr txBox="1"/>
          <p:nvPr>
            <p:ph idx="11" type="ftr"/>
          </p:nvPr>
        </p:nvSpPr>
        <p:spPr>
          <a:xfrm>
            <a:off x="5357813" y="8985250"/>
            <a:ext cx="922200" cy="1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213" name="Google Shape;213;g1624f7a205c_0_7:notes"/>
          <p:cNvSpPr txBox="1"/>
          <p:nvPr>
            <p:ph idx="12" type="sldNum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14" name="Google Shape;214;g1624f7a205c_0_7:notes"/>
          <p:cNvSpPr/>
          <p:nvPr>
            <p:ph idx="3" type="sldImg"/>
          </p:nvPr>
        </p:nvSpPr>
        <p:spPr>
          <a:xfrm>
            <a:off x="1154113" y="701675"/>
            <a:ext cx="4626000" cy="3468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15" name="Google Shape;215;g1624f7a205c_0_7:notes"/>
          <p:cNvSpPr txBox="1"/>
          <p:nvPr>
            <p:ph idx="1" type="body"/>
          </p:nvPr>
        </p:nvSpPr>
        <p:spPr>
          <a:xfrm>
            <a:off x="923925" y="4408488"/>
            <a:ext cx="5086500" cy="427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75" lIns="93600" spcFirstLastPara="1" rIns="93600" wrap="square" tIns="460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7:notes"/>
          <p:cNvSpPr txBox="1"/>
          <p:nvPr>
            <p:ph idx="2" type="hdr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224" name="Google Shape;224;p7:notes"/>
          <p:cNvSpPr txBox="1"/>
          <p:nvPr>
            <p:ph idx="10" type="dt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225" name="Google Shape;225;p7:notes"/>
          <p:cNvSpPr txBox="1"/>
          <p:nvPr>
            <p:ph idx="11" type="ftr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226" name="Google Shape;226;p7:notes"/>
          <p:cNvSpPr txBox="1"/>
          <p:nvPr>
            <p:ph idx="12" type="sldNum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27" name="Google Shape;227;p7:notes"/>
          <p:cNvSpPr/>
          <p:nvPr>
            <p:ph idx="3" type="sldImg"/>
          </p:nvPr>
        </p:nvSpPr>
        <p:spPr>
          <a:xfrm>
            <a:off x="1154113" y="701675"/>
            <a:ext cx="4625975" cy="3468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28" name="Google Shape;228;p7:notes"/>
          <p:cNvSpPr txBox="1"/>
          <p:nvPr>
            <p:ph idx="1" type="body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75" lIns="93600" spcFirstLastPara="1" rIns="93600" wrap="square" tIns="460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/>
          <p:nvPr>
            <p:ph idx="2" type="hdr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00" name="Google Shape;100;p2:notes"/>
          <p:cNvSpPr txBox="1"/>
          <p:nvPr>
            <p:ph idx="10" type="dt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01" name="Google Shape;101;p2:notes"/>
          <p:cNvSpPr txBox="1"/>
          <p:nvPr>
            <p:ph idx="11" type="ftr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102" name="Google Shape;102;p2:notes"/>
          <p:cNvSpPr txBox="1"/>
          <p:nvPr>
            <p:ph idx="12" type="sldNum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3" name="Google Shape;103;p2:notes"/>
          <p:cNvSpPr txBox="1"/>
          <p:nvPr/>
        </p:nvSpPr>
        <p:spPr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" name="Google Shape;104;p2:notes"/>
          <p:cNvSpPr txBox="1"/>
          <p:nvPr>
            <p:ph idx="1" type="body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75" lIns="93600" spcFirstLastPara="1" rIns="93600" wrap="square" tIns="460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2:notes"/>
          <p:cNvSpPr/>
          <p:nvPr>
            <p:ph idx="3" type="sldImg"/>
          </p:nvPr>
        </p:nvSpPr>
        <p:spPr>
          <a:xfrm>
            <a:off x="1152525" y="701675"/>
            <a:ext cx="4627563" cy="346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424ceaa01d_0_0:notes"/>
          <p:cNvSpPr/>
          <p:nvPr>
            <p:ph idx="2" type="sldImg"/>
          </p:nvPr>
        </p:nvSpPr>
        <p:spPr>
          <a:xfrm>
            <a:off x="1152525" y="701675"/>
            <a:ext cx="4627500" cy="346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1424ceaa01d_0_0:notes"/>
          <p:cNvSpPr txBox="1"/>
          <p:nvPr>
            <p:ph idx="1" type="body"/>
          </p:nvPr>
        </p:nvSpPr>
        <p:spPr>
          <a:xfrm>
            <a:off x="923925" y="4408488"/>
            <a:ext cx="5084700" cy="4175100"/>
          </a:xfrm>
          <a:prstGeom prst="rect">
            <a:avLst/>
          </a:prstGeom>
        </p:spPr>
        <p:txBody>
          <a:bodyPr anchorCtr="0" anchor="t" bIns="46075" lIns="93600" spcFirstLastPara="1" rIns="93600" wrap="square" tIns="460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g1424ceaa01d_0_0:notes"/>
          <p:cNvSpPr txBox="1"/>
          <p:nvPr>
            <p:ph idx="12" type="sldNum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57215f4dd6_0_0:notes"/>
          <p:cNvSpPr txBox="1"/>
          <p:nvPr>
            <p:ph idx="2" type="hdr"/>
          </p:nvPr>
        </p:nvSpPr>
        <p:spPr>
          <a:xfrm>
            <a:off x="5640388" y="96838"/>
            <a:ext cx="639900" cy="2112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24" name="Google Shape;124;g157215f4dd6_0_0:notes"/>
          <p:cNvSpPr txBox="1"/>
          <p:nvPr>
            <p:ph idx="10" type="dt"/>
          </p:nvPr>
        </p:nvSpPr>
        <p:spPr>
          <a:xfrm>
            <a:off x="654050" y="96838"/>
            <a:ext cx="825600" cy="2112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25" name="Google Shape;125;g157215f4dd6_0_0:notes"/>
          <p:cNvSpPr txBox="1"/>
          <p:nvPr>
            <p:ph idx="11" type="ftr"/>
          </p:nvPr>
        </p:nvSpPr>
        <p:spPr>
          <a:xfrm>
            <a:off x="5357813" y="8985250"/>
            <a:ext cx="922200" cy="1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126" name="Google Shape;126;g157215f4dd6_0_0:notes"/>
          <p:cNvSpPr txBox="1"/>
          <p:nvPr>
            <p:ph idx="12" type="sldNum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7" name="Google Shape;127;g157215f4dd6_0_0:notes"/>
          <p:cNvSpPr/>
          <p:nvPr>
            <p:ph idx="3" type="sldImg"/>
          </p:nvPr>
        </p:nvSpPr>
        <p:spPr>
          <a:xfrm>
            <a:off x="1154113" y="701675"/>
            <a:ext cx="4626000" cy="3468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28" name="Google Shape;128;g157215f4dd6_0_0:notes"/>
          <p:cNvSpPr txBox="1"/>
          <p:nvPr>
            <p:ph idx="1" type="body"/>
          </p:nvPr>
        </p:nvSpPr>
        <p:spPr>
          <a:xfrm>
            <a:off x="923925" y="4408488"/>
            <a:ext cx="5086500" cy="427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75" lIns="93600" spcFirstLastPara="1" rIns="93600" wrap="square" tIns="460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fddc3b2718_0_26:notes"/>
          <p:cNvSpPr txBox="1"/>
          <p:nvPr>
            <p:ph idx="2" type="hdr"/>
          </p:nvPr>
        </p:nvSpPr>
        <p:spPr>
          <a:xfrm>
            <a:off x="5640388" y="96838"/>
            <a:ext cx="639900" cy="2112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37" name="Google Shape;137;gfddc3b2718_0_26:notes"/>
          <p:cNvSpPr txBox="1"/>
          <p:nvPr>
            <p:ph idx="10" type="dt"/>
          </p:nvPr>
        </p:nvSpPr>
        <p:spPr>
          <a:xfrm>
            <a:off x="654050" y="96838"/>
            <a:ext cx="825600" cy="2112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38" name="Google Shape;138;gfddc3b2718_0_26:notes"/>
          <p:cNvSpPr txBox="1"/>
          <p:nvPr>
            <p:ph idx="11" type="ftr"/>
          </p:nvPr>
        </p:nvSpPr>
        <p:spPr>
          <a:xfrm>
            <a:off x="5357813" y="8985250"/>
            <a:ext cx="922200" cy="1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139" name="Google Shape;139;gfddc3b2718_0_26:notes"/>
          <p:cNvSpPr txBox="1"/>
          <p:nvPr>
            <p:ph idx="12" type="sldNum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0" name="Google Shape;140;gfddc3b2718_0_26:notes"/>
          <p:cNvSpPr/>
          <p:nvPr>
            <p:ph idx="3" type="sldImg"/>
          </p:nvPr>
        </p:nvSpPr>
        <p:spPr>
          <a:xfrm>
            <a:off x="1154113" y="701675"/>
            <a:ext cx="4626000" cy="3468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41" name="Google Shape;141;gfddc3b2718_0_26:notes"/>
          <p:cNvSpPr txBox="1"/>
          <p:nvPr>
            <p:ph idx="1" type="body"/>
          </p:nvPr>
        </p:nvSpPr>
        <p:spPr>
          <a:xfrm>
            <a:off x="923925" y="4408488"/>
            <a:ext cx="5086500" cy="427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75" lIns="93600" spcFirstLastPara="1" rIns="93600" wrap="square" tIns="460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1424ceaa01d_1_102:notes"/>
          <p:cNvSpPr txBox="1"/>
          <p:nvPr>
            <p:ph idx="2" type="hdr"/>
          </p:nvPr>
        </p:nvSpPr>
        <p:spPr>
          <a:xfrm>
            <a:off x="5640388" y="96838"/>
            <a:ext cx="639900" cy="2112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52" name="Google Shape;152;g1424ceaa01d_1_102:notes"/>
          <p:cNvSpPr txBox="1"/>
          <p:nvPr>
            <p:ph idx="10" type="dt"/>
          </p:nvPr>
        </p:nvSpPr>
        <p:spPr>
          <a:xfrm>
            <a:off x="654050" y="96838"/>
            <a:ext cx="825600" cy="2112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53" name="Google Shape;153;g1424ceaa01d_1_102:notes"/>
          <p:cNvSpPr txBox="1"/>
          <p:nvPr>
            <p:ph idx="11" type="ftr"/>
          </p:nvPr>
        </p:nvSpPr>
        <p:spPr>
          <a:xfrm>
            <a:off x="5357813" y="8985250"/>
            <a:ext cx="922200" cy="1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154" name="Google Shape;154;g1424ceaa01d_1_102:notes"/>
          <p:cNvSpPr txBox="1"/>
          <p:nvPr>
            <p:ph idx="12" type="sldNum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5" name="Google Shape;155;g1424ceaa01d_1_102:notes"/>
          <p:cNvSpPr/>
          <p:nvPr>
            <p:ph idx="3" type="sldImg"/>
          </p:nvPr>
        </p:nvSpPr>
        <p:spPr>
          <a:xfrm>
            <a:off x="1154113" y="701675"/>
            <a:ext cx="4626000" cy="3468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56" name="Google Shape;156;g1424ceaa01d_1_102:notes"/>
          <p:cNvSpPr txBox="1"/>
          <p:nvPr>
            <p:ph idx="1" type="body"/>
          </p:nvPr>
        </p:nvSpPr>
        <p:spPr>
          <a:xfrm>
            <a:off x="923925" y="4408488"/>
            <a:ext cx="5086500" cy="427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75" lIns="93600" spcFirstLastPara="1" rIns="93600" wrap="square" tIns="460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1371bfe3819_0_0:notes"/>
          <p:cNvSpPr txBox="1"/>
          <p:nvPr>
            <p:ph idx="2" type="hdr"/>
          </p:nvPr>
        </p:nvSpPr>
        <p:spPr>
          <a:xfrm>
            <a:off x="5640388" y="96838"/>
            <a:ext cx="639900" cy="2112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67" name="Google Shape;167;g1371bfe3819_0_0:notes"/>
          <p:cNvSpPr txBox="1"/>
          <p:nvPr>
            <p:ph idx="10" type="dt"/>
          </p:nvPr>
        </p:nvSpPr>
        <p:spPr>
          <a:xfrm>
            <a:off x="654050" y="96838"/>
            <a:ext cx="825600" cy="2112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68" name="Google Shape;168;g1371bfe3819_0_0:notes"/>
          <p:cNvSpPr txBox="1"/>
          <p:nvPr>
            <p:ph idx="11" type="ftr"/>
          </p:nvPr>
        </p:nvSpPr>
        <p:spPr>
          <a:xfrm>
            <a:off x="5357813" y="8985250"/>
            <a:ext cx="922200" cy="1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169" name="Google Shape;169;g1371bfe3819_0_0:notes"/>
          <p:cNvSpPr txBox="1"/>
          <p:nvPr>
            <p:ph idx="12" type="sldNum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70" name="Google Shape;170;g1371bfe3819_0_0:notes"/>
          <p:cNvSpPr/>
          <p:nvPr>
            <p:ph idx="3" type="sldImg"/>
          </p:nvPr>
        </p:nvSpPr>
        <p:spPr>
          <a:xfrm>
            <a:off x="1154113" y="701675"/>
            <a:ext cx="4626000" cy="3468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71" name="Google Shape;171;g1371bfe3819_0_0:notes"/>
          <p:cNvSpPr txBox="1"/>
          <p:nvPr>
            <p:ph idx="1" type="body"/>
          </p:nvPr>
        </p:nvSpPr>
        <p:spPr>
          <a:xfrm>
            <a:off x="923925" y="4408488"/>
            <a:ext cx="5086500" cy="427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75" lIns="93600" spcFirstLastPara="1" rIns="93600" wrap="square" tIns="460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624f7a205c_0_0:notes"/>
          <p:cNvSpPr/>
          <p:nvPr>
            <p:ph idx="2" type="sldImg"/>
          </p:nvPr>
        </p:nvSpPr>
        <p:spPr>
          <a:xfrm>
            <a:off x="1152525" y="701675"/>
            <a:ext cx="4627500" cy="346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1624f7a205c_0_0:notes"/>
          <p:cNvSpPr txBox="1"/>
          <p:nvPr>
            <p:ph idx="1" type="body"/>
          </p:nvPr>
        </p:nvSpPr>
        <p:spPr>
          <a:xfrm>
            <a:off x="923925" y="4408488"/>
            <a:ext cx="5084700" cy="4175100"/>
          </a:xfrm>
          <a:prstGeom prst="rect">
            <a:avLst/>
          </a:prstGeom>
        </p:spPr>
        <p:txBody>
          <a:bodyPr anchorCtr="0" anchor="t" bIns="46075" lIns="93600" spcFirstLastPara="1" rIns="93600" wrap="square" tIns="460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g1624f7a205c_0_0:notes"/>
          <p:cNvSpPr txBox="1"/>
          <p:nvPr>
            <p:ph idx="12" type="sldNum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1435a914ce5_0_0:notes"/>
          <p:cNvSpPr/>
          <p:nvPr>
            <p:ph idx="2" type="sldImg"/>
          </p:nvPr>
        </p:nvSpPr>
        <p:spPr>
          <a:xfrm>
            <a:off x="1152525" y="701675"/>
            <a:ext cx="4627500" cy="346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1435a914ce5_0_0:notes"/>
          <p:cNvSpPr txBox="1"/>
          <p:nvPr>
            <p:ph idx="1" type="body"/>
          </p:nvPr>
        </p:nvSpPr>
        <p:spPr>
          <a:xfrm>
            <a:off x="923925" y="4408488"/>
            <a:ext cx="5084700" cy="4175100"/>
          </a:xfrm>
          <a:prstGeom prst="rect">
            <a:avLst/>
          </a:prstGeom>
        </p:spPr>
        <p:txBody>
          <a:bodyPr anchorCtr="0" anchor="t" bIns="46075" lIns="93600" spcFirstLastPara="1" rIns="93600" wrap="square" tIns="460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g1435a914ce5_0_0:notes"/>
          <p:cNvSpPr txBox="1"/>
          <p:nvPr>
            <p:ph idx="12" type="sldNum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75" lIns="92150" spcFirstLastPara="1" rIns="92150" wrap="square" tIns="460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</p:spPr>
        <p:txBody>
          <a:bodyPr anchorCtr="0" anchor="t" bIns="46075" lIns="92150" spcFirstLastPara="1" rIns="92150" wrap="square" tIns="46075">
            <a:no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idx="12" type="sldNum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7" name="Google Shape;27;p9"/>
          <p:cNvSpPr txBox="1"/>
          <p:nvPr>
            <p:ph idx="11" type="ftr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0" type="dt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1800">
                <a:solidFill>
                  <a:srgbClr val="00000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 with title">
  <p:cSld name="Blank_1_2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424ceaa01d_1_68"/>
          <p:cNvSpPr txBox="1"/>
          <p:nvPr>
            <p:ph idx="12" type="sldNum"/>
          </p:nvPr>
        </p:nvSpPr>
        <p:spPr>
          <a:xfrm>
            <a:off x="222406" y="337359"/>
            <a:ext cx="713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0" name="Google Shape;80;g1424ceaa01d_1_68"/>
          <p:cNvSpPr txBox="1"/>
          <p:nvPr>
            <p:ph type="title"/>
          </p:nvPr>
        </p:nvSpPr>
        <p:spPr>
          <a:xfrm>
            <a:off x="0" y="261151"/>
            <a:ext cx="9144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27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/>
        </p:txBody>
      </p:sp>
      <p:sp>
        <p:nvSpPr>
          <p:cNvPr id="81" name="Google Shape;81;g1424ceaa01d_1_68"/>
          <p:cNvSpPr txBox="1"/>
          <p:nvPr>
            <p:ph idx="2" type="sldNum"/>
          </p:nvPr>
        </p:nvSpPr>
        <p:spPr>
          <a:xfrm>
            <a:off x="6485700" y="6487296"/>
            <a:ext cx="1808400" cy="296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rtl="0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rtl="0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rtl="0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rtl="0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rtl="0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rtl="0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rtl="0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rtl="0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     </a:t>
            </a:r>
            <a:fld id="{00000000-1234-1234-1234-123412341234}" type="slidenum">
              <a:rPr lang="en-US" sz="900"/>
              <a:t>‹#›</a:t>
            </a:fld>
            <a:endParaRPr sz="900"/>
          </a:p>
        </p:txBody>
      </p:sp>
    </p:spTree>
  </p:cSld>
  <p:clrMapOvr>
    <a:masterClrMapping/>
  </p:clrMapOvr>
  <p:extLst>
    <p:ext uri="{DCECCB84-F9BA-43D5-87BE-67443E8EF086}">
      <p15:sldGuideLst>
        <p15:guide id="1" orient="horz" pos="504">
          <p15:clr>
            <a:srgbClr val="FA7B17"/>
          </p15:clr>
        </p15:guide>
        <p15:guide id="2" pos="2880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75" lIns="92150" spcFirstLastPara="1" rIns="92150" wrap="square" tIns="460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75" lIns="92150" spcFirstLastPara="1" rIns="92150" wrap="square" tIns="46075">
            <a:noAutofit/>
          </a:bodyPr>
          <a:lstStyle>
            <a:lvl1pPr lvl="0" algn="ctr">
              <a:spcBef>
                <a:spcPts val="600"/>
              </a:spcBef>
              <a:spcAft>
                <a:spcPts val="0"/>
              </a:spcAft>
              <a:buSzPts val="2400"/>
              <a:buNone/>
              <a:defRPr/>
            </a:lvl1pPr>
            <a:lvl2pPr lvl="1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2pPr>
            <a:lvl3pPr lvl="2" algn="ctr">
              <a:spcBef>
                <a:spcPts val="45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10" type="dt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1" type="ftr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2" type="sldNum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6075" lIns="92150" spcFirstLastPara="1" rIns="92150" wrap="square" tIns="460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1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6075" lIns="92150" spcFirstLastPara="1" rIns="92150" wrap="square" tIns="46075">
            <a:no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2000"/>
              <a:buNone/>
              <a:defRPr sz="2000"/>
            </a:lvl1pPr>
            <a:lvl2pPr indent="-228600" lvl="1" marL="914400" algn="l"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2pPr>
            <a:lvl3pPr indent="-228600" lvl="2" marL="1371600" algn="l">
              <a:spcBef>
                <a:spcPts val="450"/>
              </a:spcBef>
              <a:spcAft>
                <a:spcPts val="0"/>
              </a:spcAft>
              <a:buSzPts val="1600"/>
              <a:buNone/>
              <a:defRPr sz="1600"/>
            </a:lvl3pPr>
            <a:lvl4pPr indent="-228600" lvl="3" marL="18288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4pPr>
            <a:lvl5pPr indent="-228600" lvl="4" marL="22860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5pPr>
            <a:lvl6pPr indent="-228600" lvl="5" marL="27432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6pPr>
            <a:lvl7pPr indent="-228600" lvl="6" marL="32004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7pPr>
            <a:lvl8pPr indent="-228600" lvl="7" marL="3657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8pPr>
            <a:lvl9pPr indent="-228600" lvl="8" marL="41148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/>
        </p:txBody>
      </p:sp>
      <p:sp>
        <p:nvSpPr>
          <p:cNvPr id="38" name="Google Shape;38;p11"/>
          <p:cNvSpPr txBox="1"/>
          <p:nvPr>
            <p:ph idx="10" type="dt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11" type="ftr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12" type="sldNum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/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75" lIns="92150" spcFirstLastPara="1" rIns="92150" wrap="square" tIns="460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2"/>
          <p:cNvSpPr txBox="1"/>
          <p:nvPr>
            <p:ph idx="1" type="body"/>
          </p:nvPr>
        </p:nvSpPr>
        <p:spPr>
          <a:xfrm>
            <a:off x="685800" y="1981200"/>
            <a:ext cx="3808413" cy="4113213"/>
          </a:xfrm>
          <a:prstGeom prst="rect">
            <a:avLst/>
          </a:prstGeom>
          <a:noFill/>
          <a:ln>
            <a:noFill/>
          </a:ln>
        </p:spPr>
        <p:txBody>
          <a:bodyPr anchorCtr="0" anchor="t" bIns="46075" lIns="92150" spcFirstLastPara="1" rIns="92150" wrap="square" tIns="46075">
            <a:no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800"/>
            </a:lvl1pPr>
            <a:lvl2pPr indent="-228600" lvl="1" marL="9144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400"/>
            </a:lvl2pPr>
            <a:lvl3pPr indent="-228600" lvl="2" marL="1371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2000"/>
            </a:lvl3pPr>
            <a:lvl4pPr indent="-228600" lvl="3" marL="18288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4pPr>
            <a:lvl5pPr indent="-228600" lvl="4" marL="22860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5pPr>
            <a:lvl6pPr indent="-228600" lvl="5" marL="27432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4" name="Google Shape;44;p12"/>
          <p:cNvSpPr txBox="1"/>
          <p:nvPr>
            <p:ph idx="2" type="body"/>
          </p:nvPr>
        </p:nvSpPr>
        <p:spPr>
          <a:xfrm>
            <a:off x="4646613" y="1981200"/>
            <a:ext cx="3810000" cy="4113213"/>
          </a:xfrm>
          <a:prstGeom prst="rect">
            <a:avLst/>
          </a:prstGeom>
          <a:noFill/>
          <a:ln>
            <a:noFill/>
          </a:ln>
        </p:spPr>
        <p:txBody>
          <a:bodyPr anchorCtr="0" anchor="t" bIns="46075" lIns="92150" spcFirstLastPara="1" rIns="92150" wrap="square" tIns="46075">
            <a:no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800"/>
            </a:lvl1pPr>
            <a:lvl2pPr indent="-228600" lvl="1" marL="9144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400"/>
            </a:lvl2pPr>
            <a:lvl3pPr indent="-228600" lvl="2" marL="1371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2000"/>
            </a:lvl3pPr>
            <a:lvl4pPr indent="-228600" lvl="3" marL="18288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4pPr>
            <a:lvl5pPr indent="-228600" lvl="4" marL="22860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5pPr>
            <a:lvl6pPr indent="-228600" lvl="5" marL="27432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5" name="Google Shape;45;p12"/>
          <p:cNvSpPr txBox="1"/>
          <p:nvPr>
            <p:ph idx="10" type="dt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2"/>
          <p:cNvSpPr txBox="1"/>
          <p:nvPr>
            <p:ph idx="11" type="ftr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2" type="sldNum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75" lIns="92150" spcFirstLastPara="1" rIns="92150" wrap="square" tIns="460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3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75" lIns="92150" spcFirstLastPara="1" rIns="92150" wrap="square" tIns="46075">
            <a:no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spcBef>
                <a:spcPts val="5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4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1" name="Google Shape;51;p13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6075" lIns="92150" spcFirstLastPara="1" rIns="92150" wrap="square" tIns="46075">
            <a:no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400"/>
            </a:lvl1pPr>
            <a:lvl2pPr indent="-228600" lvl="1" marL="9144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2pPr>
            <a:lvl3pPr indent="-228600" lvl="2" marL="1371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1800"/>
            </a:lvl3pPr>
            <a:lvl4pPr indent="-228600" lvl="3" marL="18288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4pPr>
            <a:lvl5pPr indent="-228600" lvl="4" marL="22860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5pPr>
            <a:lvl6pPr indent="-228600" lvl="5" marL="27432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6pPr>
            <a:lvl7pPr indent="-228600" lvl="6" marL="32004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7pPr>
            <a:lvl8pPr indent="-228600" lvl="7" marL="3657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8pPr>
            <a:lvl9pPr indent="-228600" lvl="8" marL="41148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/>
        </p:txBody>
      </p:sp>
      <p:sp>
        <p:nvSpPr>
          <p:cNvPr id="52" name="Google Shape;52;p13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75" lIns="92150" spcFirstLastPara="1" rIns="92150" wrap="square" tIns="46075">
            <a:no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spcBef>
                <a:spcPts val="5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4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3" name="Google Shape;53;p13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6075" lIns="92150" spcFirstLastPara="1" rIns="92150" wrap="square" tIns="46075">
            <a:no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400"/>
            </a:lvl1pPr>
            <a:lvl2pPr indent="-228600" lvl="1" marL="9144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2pPr>
            <a:lvl3pPr indent="-228600" lvl="2" marL="1371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1800"/>
            </a:lvl3pPr>
            <a:lvl4pPr indent="-228600" lvl="3" marL="18288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4pPr>
            <a:lvl5pPr indent="-228600" lvl="4" marL="22860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5pPr>
            <a:lvl6pPr indent="-228600" lvl="5" marL="27432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6pPr>
            <a:lvl7pPr indent="-228600" lvl="6" marL="32004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7pPr>
            <a:lvl8pPr indent="-228600" lvl="7" marL="3657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8pPr>
            <a:lvl9pPr indent="-228600" lvl="8" marL="41148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/>
        </p:txBody>
      </p:sp>
      <p:sp>
        <p:nvSpPr>
          <p:cNvPr id="54" name="Google Shape;54;p13"/>
          <p:cNvSpPr txBox="1"/>
          <p:nvPr>
            <p:ph idx="10" type="dt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idx="11" type="ftr"/>
          </p:nvPr>
        </p:nvSpPr>
        <p:spPr>
          <a:xfrm>
            <a:off x="5643570" y="6475413"/>
            <a:ext cx="2898768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12" type="sldNum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/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75" lIns="92150" spcFirstLastPara="1" rIns="92150" wrap="square" tIns="460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0" type="dt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1" type="ftr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2" type="sldNum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/>
          <p:nvPr>
            <p:ph idx="10" type="dt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1" type="ftr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5"/>
          <p:cNvSpPr txBox="1"/>
          <p:nvPr>
            <p:ph idx="12" type="sldNum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6"/>
          <p:cNvSpPr txBox="1"/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75" lIns="92150" spcFirstLastPara="1" rIns="92150" wrap="square" tIns="460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6"/>
          <p:cNvSpPr txBox="1"/>
          <p:nvPr>
            <p:ph idx="1" type="body"/>
          </p:nvPr>
        </p:nvSpPr>
        <p:spPr>
          <a:xfrm rot="5400000">
            <a:off x="2514600" y="152400"/>
            <a:ext cx="4113213" cy="7770813"/>
          </a:xfrm>
          <a:prstGeom prst="rect">
            <a:avLst/>
          </a:prstGeom>
          <a:noFill/>
          <a:ln>
            <a:noFill/>
          </a:ln>
        </p:spPr>
        <p:txBody>
          <a:bodyPr anchorCtr="0" anchor="t" bIns="46075" lIns="92150" spcFirstLastPara="1" rIns="92150" wrap="square" tIns="46075">
            <a:no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6"/>
          <p:cNvSpPr txBox="1"/>
          <p:nvPr>
            <p:ph idx="10" type="dt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1" type="ftr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2" type="sldNum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/>
          <p:nvPr>
            <p:ph type="title"/>
          </p:nvPr>
        </p:nvSpPr>
        <p:spPr>
          <a:xfrm rot="5400000">
            <a:off x="4781550" y="2419350"/>
            <a:ext cx="5408613" cy="1941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75" lIns="92150" spcFirstLastPara="1" rIns="92150" wrap="square" tIns="460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7"/>
          <p:cNvSpPr txBox="1"/>
          <p:nvPr>
            <p:ph idx="1" type="body"/>
          </p:nvPr>
        </p:nvSpPr>
        <p:spPr>
          <a:xfrm rot="5400000">
            <a:off x="819944" y="551657"/>
            <a:ext cx="5408613" cy="56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75" lIns="92150" spcFirstLastPara="1" rIns="92150" wrap="square" tIns="46075">
            <a:no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7"/>
          <p:cNvSpPr txBox="1"/>
          <p:nvPr>
            <p:ph idx="10" type="dt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1" type="ftr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2" type="sldNum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8"/>
          <p:cNvSpPr txBox="1"/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75" lIns="92150" spcFirstLastPara="1" rIns="92150" wrap="square" tIns="460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5" name="Google Shape;15;p8"/>
          <p:cNvSpPr txBox="1"/>
          <p:nvPr>
            <p:ph idx="1" type="body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</p:spPr>
        <p:txBody>
          <a:bodyPr anchorCtr="0" anchor="t" bIns="46075" lIns="92150" spcFirstLastPara="1" rIns="92150" wrap="square" tIns="46075">
            <a:noAutofit/>
          </a:bodyPr>
          <a:lstStyle>
            <a:lvl1pPr indent="-228600" lvl="0" marL="457200" marR="0" rtl="0" algn="l">
              <a:spcBef>
                <a:spcPts val="60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45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4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spcBef>
                <a:spcPts val="4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spcBef>
                <a:spcPts val="4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spcBef>
                <a:spcPts val="4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6" name="Google Shape;16;p8"/>
          <p:cNvSpPr txBox="1"/>
          <p:nvPr>
            <p:ph idx="10" type="dt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7" name="Google Shape;17;p8"/>
          <p:cNvSpPr txBox="1"/>
          <p:nvPr>
            <p:ph idx="11" type="ftr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8" name="Google Shape;18;p8"/>
          <p:cNvSpPr txBox="1"/>
          <p:nvPr>
            <p:ph idx="12" type="sldNum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9" name="Google Shape;19;p8"/>
          <p:cNvCxnSpPr/>
          <p:nvPr/>
        </p:nvCxnSpPr>
        <p:spPr>
          <a:xfrm>
            <a:off x="685800" y="609600"/>
            <a:ext cx="7772400" cy="1588"/>
          </a:xfrm>
          <a:prstGeom prst="straightConnector1">
            <a:avLst/>
          </a:prstGeom>
          <a:noFill/>
          <a:ln cap="flat" cmpd="sng" w="12600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0" name="Google Shape;20;p8"/>
          <p:cNvSpPr/>
          <p:nvPr/>
        </p:nvSpPr>
        <p:spPr>
          <a:xfrm>
            <a:off x="684213" y="6475413"/>
            <a:ext cx="714375" cy="182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21" name="Google Shape;21;p8"/>
          <p:cNvCxnSpPr/>
          <p:nvPr/>
        </p:nvCxnSpPr>
        <p:spPr>
          <a:xfrm>
            <a:off x="685800" y="6477000"/>
            <a:ext cx="7848600" cy="1588"/>
          </a:xfrm>
          <a:prstGeom prst="straightConnector1">
            <a:avLst/>
          </a:prstGeom>
          <a:noFill/>
          <a:ln cap="flat" cmpd="sng" w="12600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2" name="Google Shape;22;p8"/>
          <p:cNvSpPr txBox="1"/>
          <p:nvPr/>
        </p:nvSpPr>
        <p:spPr>
          <a:xfrm>
            <a:off x="5000628" y="357166"/>
            <a:ext cx="3500462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802.11-22/</a:t>
            </a:r>
            <a:r>
              <a:rPr b="1" lang="en-US" sz="1800">
                <a:latin typeface="Times New Roman"/>
                <a:ea typeface="Times New Roman"/>
                <a:cs typeface="Times New Roman"/>
                <a:sym typeface="Times New Roman"/>
              </a:rPr>
              <a:t>1831</a:t>
            </a:r>
            <a:r>
              <a:rPr b="1" i="0" lang="en-US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r0</a:t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"/>
          <p:cNvSpPr txBox="1"/>
          <p:nvPr>
            <p:ph idx="10" type="dt"/>
          </p:nvPr>
        </p:nvSpPr>
        <p:spPr>
          <a:xfrm>
            <a:off x="696912" y="333375"/>
            <a:ext cx="2303451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November 2022</a:t>
            </a:r>
            <a:endParaRPr/>
          </a:p>
        </p:txBody>
      </p:sp>
      <p:sp>
        <p:nvSpPr>
          <p:cNvPr id="92" name="Google Shape;92;p1"/>
          <p:cNvSpPr txBox="1"/>
          <p:nvPr>
            <p:ph idx="11" type="ftr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93" name="Google Shape;93;p1"/>
          <p:cNvSpPr txBox="1"/>
          <p:nvPr>
            <p:ph idx="12" type="sldNum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4" name="Google Shape;94;p1"/>
          <p:cNvSpPr txBox="1"/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75" lIns="92150" spcFirstLastPara="1" rIns="92150" wrap="square" tIns="460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Faster S1G+</a:t>
            </a:r>
            <a:endParaRPr/>
          </a:p>
        </p:txBody>
      </p:sp>
      <p:sp>
        <p:nvSpPr>
          <p:cNvPr id="95" name="Google Shape;95;p1"/>
          <p:cNvSpPr txBox="1"/>
          <p:nvPr>
            <p:ph idx="1" type="body"/>
          </p:nvPr>
        </p:nvSpPr>
        <p:spPr>
          <a:xfrm>
            <a:off x="685800" y="1524000"/>
            <a:ext cx="77724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6075" lIns="92150" spcFirstLastPara="1" rIns="92150" wrap="square" tIns="46075">
            <a:no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Date:</a:t>
            </a:r>
            <a:r>
              <a:rPr b="0" lang="en-US" sz="2000"/>
              <a:t> 2022-11-08</a:t>
            </a:r>
            <a:endParaRPr/>
          </a:p>
        </p:txBody>
      </p:sp>
      <p:sp>
        <p:nvSpPr>
          <p:cNvPr id="96" name="Google Shape;96;p1"/>
          <p:cNvSpPr/>
          <p:nvPr/>
        </p:nvSpPr>
        <p:spPr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75" lIns="92150" spcFirstLastPara="1" rIns="92150" wrap="square" tIns="460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/>
          </a:p>
        </p:txBody>
      </p:sp>
      <p:graphicFrame>
        <p:nvGraphicFramePr>
          <p:cNvPr id="97" name="Google Shape;97;p1"/>
          <p:cNvGraphicFramePr/>
          <p:nvPr/>
        </p:nvGraphicFramePr>
        <p:xfrm>
          <a:off x="533400" y="2508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{A298401D-0551-42B9-8EBC-044922EE1571}</a:tableStyleId>
              </a:tblPr>
              <a:tblGrid>
                <a:gridCol w="1955200"/>
                <a:gridCol w="1974225"/>
                <a:gridCol w="1021500"/>
                <a:gridCol w="830975"/>
                <a:gridCol w="2469650"/>
              </a:tblGrid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Name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Affiliation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Address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Phone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email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548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Surendra Raju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Morse Micro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surendra.raju@morsemicro.com</a:t>
                      </a:r>
                      <a:endParaRPr sz="1200"/>
                    </a:p>
                  </a:txBody>
                  <a:tcPr marT="91425" marB="91425" marR="91425" marL="91425"/>
                </a:tc>
              </a:tr>
              <a:tr h="548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David Halasz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</a:rPr>
                        <a:t>Morse Micro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dave.halasz@morsemicro.com</a:t>
                      </a:r>
                      <a:endParaRPr sz="1200"/>
                    </a:p>
                  </a:txBody>
                  <a:tcPr marT="91425" marB="91425" marR="91425" marL="91425"/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Dave Goodall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</a:rPr>
                        <a:t>Morse Micro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dave@morsemicro.com</a:t>
                      </a:r>
                      <a:endParaRPr sz="1200"/>
                    </a:p>
                  </a:txBody>
                  <a:tcPr marT="91425" marB="91425" marR="91425" marL="91425"/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Farhad Mighani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Adapt-IP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farhad@adapt-ip.com</a:t>
                      </a:r>
                      <a:endParaRPr sz="1200"/>
                    </a:p>
                  </a:txBody>
                  <a:tcPr marT="91425" marB="91425" marR="91425" marL="91425"/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Straff Wentworth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Adapt-IP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straff@adapt-ip.com</a:t>
                      </a:r>
                      <a:endParaRPr sz="1200"/>
                    </a:p>
                  </a:txBody>
                  <a:tcPr marT="91425" marB="91425" marR="91425" marL="91425"/>
                </a:tc>
              </a:tr>
              <a:tr h="548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Dejan Đumić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Methods2Business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dejan@methods2business.com</a:t>
                      </a:r>
                      <a:endParaRPr sz="12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1624f7a205c_0_7"/>
          <p:cNvSpPr txBox="1"/>
          <p:nvPr>
            <p:ph idx="10" type="dt"/>
          </p:nvPr>
        </p:nvSpPr>
        <p:spPr>
          <a:xfrm>
            <a:off x="714348" y="357166"/>
            <a:ext cx="2374800" cy="27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November</a:t>
            </a:r>
            <a:r>
              <a:rPr lang="en-US"/>
              <a:t> 2022</a:t>
            </a:r>
            <a:endParaRPr/>
          </a:p>
        </p:txBody>
      </p:sp>
      <p:sp>
        <p:nvSpPr>
          <p:cNvPr id="218" name="Google Shape;218;g1624f7a205c_0_7"/>
          <p:cNvSpPr txBox="1"/>
          <p:nvPr>
            <p:ph idx="11" type="ftr"/>
          </p:nvPr>
        </p:nvSpPr>
        <p:spPr>
          <a:xfrm>
            <a:off x="6215074" y="6475413"/>
            <a:ext cx="2327400" cy="1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219" name="Google Shape;219;g1624f7a205c_0_7"/>
          <p:cNvSpPr txBox="1"/>
          <p:nvPr>
            <p:ph idx="12" type="sldNum"/>
          </p:nvPr>
        </p:nvSpPr>
        <p:spPr>
          <a:xfrm>
            <a:off x="4344988" y="6475413"/>
            <a:ext cx="528600" cy="3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20" name="Google Shape;220;g1624f7a205c_0_7"/>
          <p:cNvSpPr txBox="1"/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75" lIns="92150" spcFirstLastPara="1" rIns="92150" wrap="square" tIns="460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Straw poll</a:t>
            </a:r>
            <a:endParaRPr/>
          </a:p>
        </p:txBody>
      </p:sp>
      <p:sp>
        <p:nvSpPr>
          <p:cNvPr id="221" name="Google Shape;221;g1624f7a205c_0_7"/>
          <p:cNvSpPr txBox="1"/>
          <p:nvPr>
            <p:ph idx="1" type="body"/>
          </p:nvPr>
        </p:nvSpPr>
        <p:spPr>
          <a:xfrm>
            <a:off x="685800" y="1981200"/>
            <a:ext cx="7772400" cy="42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75" lIns="92150" spcFirstLastPara="1" rIns="92150" wrap="square" tIns="46075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 you agree to the formation of a Study Group to develop a PAR and CSD for addition of functionality from existing PHYs, such as 1024-QAM, Uplink MU-MIMO and puncturing to Sub 1 GHz operation, to enable increased throughput operation?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7"/>
          <p:cNvSpPr txBox="1"/>
          <p:nvPr>
            <p:ph idx="10" type="dt"/>
          </p:nvPr>
        </p:nvSpPr>
        <p:spPr>
          <a:xfrm>
            <a:off x="720923" y="330916"/>
            <a:ext cx="2374800" cy="27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November 2022</a:t>
            </a:r>
            <a:endParaRPr/>
          </a:p>
        </p:txBody>
      </p:sp>
      <p:sp>
        <p:nvSpPr>
          <p:cNvPr id="231" name="Google Shape;231;p7"/>
          <p:cNvSpPr txBox="1"/>
          <p:nvPr>
            <p:ph idx="11" type="ftr"/>
          </p:nvPr>
        </p:nvSpPr>
        <p:spPr>
          <a:xfrm>
            <a:off x="6215074" y="6475413"/>
            <a:ext cx="2327264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232" name="Google Shape;232;p7"/>
          <p:cNvSpPr txBox="1"/>
          <p:nvPr>
            <p:ph idx="12" type="sldNum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33" name="Google Shape;233;p7"/>
          <p:cNvSpPr txBox="1"/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75" lIns="92150" spcFirstLastPara="1" rIns="92150" wrap="square" tIns="460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References</a:t>
            </a:r>
            <a:endParaRPr/>
          </a:p>
        </p:txBody>
      </p:sp>
      <p:sp>
        <p:nvSpPr>
          <p:cNvPr id="234" name="Google Shape;234;p7"/>
          <p:cNvSpPr txBox="1"/>
          <p:nvPr>
            <p:ph idx="1" type="body"/>
          </p:nvPr>
        </p:nvSpPr>
        <p:spPr>
          <a:xfrm>
            <a:off x="685800" y="1981200"/>
            <a:ext cx="7772400" cy="42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75" lIns="92150" spcFirstLastPara="1" rIns="92150" wrap="square" tIns="46075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"/>
          <p:cNvSpPr txBox="1"/>
          <p:nvPr>
            <p:ph idx="10" type="dt"/>
          </p:nvPr>
        </p:nvSpPr>
        <p:spPr>
          <a:xfrm>
            <a:off x="696912" y="333375"/>
            <a:ext cx="2589203" cy="2730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November 2022</a:t>
            </a:r>
            <a:endParaRPr/>
          </a:p>
        </p:txBody>
      </p:sp>
      <p:sp>
        <p:nvSpPr>
          <p:cNvPr id="108" name="Google Shape;108;p2"/>
          <p:cNvSpPr txBox="1"/>
          <p:nvPr>
            <p:ph idx="11" type="ftr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109" name="Google Shape;109;p2"/>
          <p:cNvSpPr txBox="1"/>
          <p:nvPr>
            <p:ph idx="12" type="sldNum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0" name="Google Shape;110;p2"/>
          <p:cNvSpPr txBox="1"/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75" lIns="92150" spcFirstLastPara="1" rIns="92150" wrap="square" tIns="460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Abstract</a:t>
            </a:r>
            <a:endParaRPr/>
          </a:p>
        </p:txBody>
      </p:sp>
      <p:sp>
        <p:nvSpPr>
          <p:cNvPr id="111" name="Google Shape;111;p2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75" lIns="92150" spcFirstLastPara="1" rIns="92150" wrap="square" tIns="46075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The Sub 1 GHz PHY was based on IEEE 802.11ac. Newer PHYs have introduced functionality which would be beneficial to Sub 1 GHz operation.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424ceaa01d_0_0"/>
          <p:cNvSpPr txBox="1"/>
          <p:nvPr>
            <p:ph type="title"/>
          </p:nvPr>
        </p:nvSpPr>
        <p:spPr>
          <a:xfrm>
            <a:off x="685800" y="685800"/>
            <a:ext cx="7770900" cy="1065300"/>
          </a:xfrm>
          <a:prstGeom prst="rect">
            <a:avLst/>
          </a:prstGeom>
        </p:spPr>
        <p:txBody>
          <a:bodyPr anchorCtr="0" anchor="ctr" bIns="46075" lIns="92150" spcFirstLastPara="1" rIns="92150" wrap="square" tIns="460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Faster Use Case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Camera &amp; Video Use Case</a:t>
            </a:r>
            <a:endParaRPr/>
          </a:p>
        </p:txBody>
      </p:sp>
      <p:sp>
        <p:nvSpPr>
          <p:cNvPr id="118" name="Google Shape;118;g1424ceaa01d_0_0"/>
          <p:cNvSpPr txBox="1"/>
          <p:nvPr>
            <p:ph idx="1" type="body"/>
          </p:nvPr>
        </p:nvSpPr>
        <p:spPr>
          <a:xfrm>
            <a:off x="685800" y="1981200"/>
            <a:ext cx="7770900" cy="4113300"/>
          </a:xfrm>
          <a:prstGeom prst="rect">
            <a:avLst/>
          </a:prstGeom>
        </p:spPr>
        <p:txBody>
          <a:bodyPr anchorCtr="0" anchor="t" bIns="46075" lIns="92150" spcFirstLastPara="1" rIns="92150" wrap="square" tIns="4607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/>
              <a:t>IEEE 802.11ah useful for low power cameras and video.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/>
              <a:t>Higher rates will enable higher resolution and more streams</a:t>
            </a:r>
            <a:endParaRPr/>
          </a:p>
        </p:txBody>
      </p:sp>
      <p:sp>
        <p:nvSpPr>
          <p:cNvPr id="119" name="Google Shape;119;g1424ceaa01d_0_0"/>
          <p:cNvSpPr txBox="1"/>
          <p:nvPr>
            <p:ph idx="12" type="sldNum"/>
          </p:nvPr>
        </p:nvSpPr>
        <p:spPr>
          <a:xfrm>
            <a:off x="4344988" y="6475413"/>
            <a:ext cx="528600" cy="363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20" name="Google Shape;120;g1424ceaa01d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44750" y="3737138"/>
            <a:ext cx="4726555" cy="2552700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g1424ceaa01d_0_0"/>
          <p:cNvSpPr txBox="1"/>
          <p:nvPr>
            <p:ph idx="10" type="dt"/>
          </p:nvPr>
        </p:nvSpPr>
        <p:spPr>
          <a:xfrm>
            <a:off x="720923" y="330916"/>
            <a:ext cx="2374800" cy="27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November 2022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57215f4dd6_0_0"/>
          <p:cNvSpPr txBox="1"/>
          <p:nvPr>
            <p:ph idx="10" type="dt"/>
          </p:nvPr>
        </p:nvSpPr>
        <p:spPr>
          <a:xfrm>
            <a:off x="714348" y="357166"/>
            <a:ext cx="2374800" cy="27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November</a:t>
            </a:r>
            <a:r>
              <a:rPr lang="en-US"/>
              <a:t> 2022</a:t>
            </a:r>
            <a:endParaRPr/>
          </a:p>
        </p:txBody>
      </p:sp>
      <p:sp>
        <p:nvSpPr>
          <p:cNvPr id="131" name="Google Shape;131;g157215f4dd6_0_0"/>
          <p:cNvSpPr txBox="1"/>
          <p:nvPr>
            <p:ph idx="11" type="ftr"/>
          </p:nvPr>
        </p:nvSpPr>
        <p:spPr>
          <a:xfrm>
            <a:off x="6286512" y="6475413"/>
            <a:ext cx="2255700" cy="1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132" name="Google Shape;132;g157215f4dd6_0_0"/>
          <p:cNvSpPr txBox="1"/>
          <p:nvPr>
            <p:ph idx="12" type="sldNum"/>
          </p:nvPr>
        </p:nvSpPr>
        <p:spPr>
          <a:xfrm>
            <a:off x="4344988" y="6475413"/>
            <a:ext cx="528600" cy="3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3" name="Google Shape;133;g157215f4dd6_0_0"/>
          <p:cNvSpPr txBox="1"/>
          <p:nvPr>
            <p:ph type="title"/>
          </p:nvPr>
        </p:nvSpPr>
        <p:spPr>
          <a:xfrm>
            <a:off x="685800" y="684213"/>
            <a:ext cx="7772400" cy="11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/>
              <a:t>Increased throughput for 802.11ah</a:t>
            </a:r>
            <a:endParaRPr sz="3100"/>
          </a:p>
        </p:txBody>
      </p:sp>
      <p:sp>
        <p:nvSpPr>
          <p:cNvPr id="134" name="Google Shape;134;g157215f4dd6_0_0"/>
          <p:cNvSpPr txBox="1"/>
          <p:nvPr>
            <p:ph idx="1" type="body"/>
          </p:nvPr>
        </p:nvSpPr>
        <p:spPr>
          <a:xfrm>
            <a:off x="406950" y="1871000"/>
            <a:ext cx="8330100" cy="215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75" lIns="92150" spcFirstLastPara="1" rIns="92150" wrap="square" tIns="46075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lang="en-US"/>
              <a:t>IEEE 802.11ah based on IEEE 802.11ac</a:t>
            </a:r>
            <a:endParaRPr/>
          </a:p>
          <a:p>
            <a:pPr indent="-279400" lvl="0" marL="3429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Use features brought in post IEEE 802.11ac to improve throughput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79400" lvl="0" marL="3429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1024 QAM was added in IEEE 802.11ax</a:t>
            </a:r>
            <a:endParaRPr/>
          </a:p>
          <a:p>
            <a:pPr indent="-285750" lvl="1" marL="742950" rtl="0" algn="l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-285750" lvl="1" marL="742950" rtl="0" algn="l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-285750" lvl="1" marL="742950" rtl="0" algn="l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fddc3b2718_0_26"/>
          <p:cNvSpPr txBox="1"/>
          <p:nvPr>
            <p:ph idx="10" type="dt"/>
          </p:nvPr>
        </p:nvSpPr>
        <p:spPr>
          <a:xfrm>
            <a:off x="714348" y="357166"/>
            <a:ext cx="2374800" cy="27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November</a:t>
            </a:r>
            <a:r>
              <a:rPr lang="en-US"/>
              <a:t> 2022</a:t>
            </a:r>
            <a:endParaRPr/>
          </a:p>
        </p:txBody>
      </p:sp>
      <p:sp>
        <p:nvSpPr>
          <p:cNvPr id="144" name="Google Shape;144;gfddc3b2718_0_26"/>
          <p:cNvSpPr txBox="1"/>
          <p:nvPr>
            <p:ph idx="11" type="ftr"/>
          </p:nvPr>
        </p:nvSpPr>
        <p:spPr>
          <a:xfrm>
            <a:off x="6286512" y="6475413"/>
            <a:ext cx="2255700" cy="1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145" name="Google Shape;145;gfddc3b2718_0_26"/>
          <p:cNvSpPr txBox="1"/>
          <p:nvPr>
            <p:ph idx="12" type="sldNum"/>
          </p:nvPr>
        </p:nvSpPr>
        <p:spPr>
          <a:xfrm>
            <a:off x="4344988" y="6475413"/>
            <a:ext cx="528600" cy="3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6" name="Google Shape;146;gfddc3b2718_0_26"/>
          <p:cNvSpPr txBox="1"/>
          <p:nvPr>
            <p:ph type="title"/>
          </p:nvPr>
        </p:nvSpPr>
        <p:spPr>
          <a:xfrm>
            <a:off x="685800" y="684213"/>
            <a:ext cx="7772400" cy="11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/>
              <a:t>Increased throughput for 802.11ah</a:t>
            </a:r>
            <a:endParaRPr sz="3100"/>
          </a:p>
        </p:txBody>
      </p:sp>
      <p:sp>
        <p:nvSpPr>
          <p:cNvPr id="147" name="Google Shape;147;gfddc3b2718_0_26"/>
          <p:cNvSpPr txBox="1"/>
          <p:nvPr>
            <p:ph idx="1" type="body"/>
          </p:nvPr>
        </p:nvSpPr>
        <p:spPr>
          <a:xfrm>
            <a:off x="723100" y="1562825"/>
            <a:ext cx="7772400" cy="17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75" lIns="92150" spcFirstLastPara="1" rIns="92150" wrap="square" tIns="46075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lang="en-US"/>
              <a:t>Usage of 1024 QAM</a:t>
            </a:r>
            <a:endParaRPr/>
          </a:p>
          <a:p>
            <a:pPr indent="-285750" lvl="1" marL="742950" rtl="0" algn="l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- rate ¾</a:t>
            </a:r>
            <a:endParaRPr/>
          </a:p>
          <a:p>
            <a:pPr indent="-285750" lvl="1" marL="742950" rtl="0" algn="l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- rate ⅚</a:t>
            </a:r>
            <a:endParaRPr/>
          </a:p>
          <a:p>
            <a:pPr indent="-228600" lvl="2" marL="1143000" rtl="0" algn="l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- same puncturing patterns as for other rates</a:t>
            </a:r>
            <a:endParaRPr/>
          </a:p>
          <a:p>
            <a:pPr indent="-285750" lvl="1" marL="742950" rtl="0" algn="l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- Interleaver parameters aligned for 1024 QAM</a:t>
            </a:r>
            <a:endParaRPr/>
          </a:p>
          <a:p>
            <a:pPr indent="-285750" lvl="1" marL="742950" rtl="0" algn="l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-285750" lvl="1" marL="742950" rtl="0" algn="l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graphicFrame>
        <p:nvGraphicFramePr>
          <p:cNvPr id="148" name="Google Shape;148;gfddc3b2718_0_26"/>
          <p:cNvGraphicFramePr/>
          <p:nvPr/>
        </p:nvGraphicFramePr>
        <p:xfrm>
          <a:off x="1280250" y="3429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{E0A94BDD-AF5B-456A-A5DD-BB7606EAF53E}</a:tableStyleId>
              </a:tblPr>
              <a:tblGrid>
                <a:gridCol w="1132600"/>
                <a:gridCol w="1132600"/>
                <a:gridCol w="1132600"/>
                <a:gridCol w="1132600"/>
                <a:gridCol w="1132600"/>
              </a:tblGrid>
              <a:tr h="2901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/>
                        <a:t>Parameter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48:0:0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/>
                        <a:t>1MHz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48:0:1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/>
                        <a:t>2MHz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48:0:2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/>
                        <a:t>4MHz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48:0:3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/>
                        <a:t>8MHz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48:0:4"/>
                      </a:ext>
                    </a:extLst>
                  </a:tcPr>
                </a:tc>
              </a:tr>
              <a:tr h="2901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/>
                        <a:t>Ncol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48:1:0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8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48:1:1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13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48:1:2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18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48:1:3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26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48:1:4"/>
                      </a:ext>
                    </a:extLst>
                  </a:tcPr>
                </a:tc>
              </a:tr>
              <a:tr h="2901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/>
                        <a:t>Nrow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48:2:0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3*10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48:2:1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4*10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48:2:2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6*10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48:2:3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9*10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48:2:4"/>
                      </a:ext>
                    </a:extLst>
                  </a:tcPr>
                </a:tc>
              </a:tr>
              <a:tr h="2901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000"/>
                        <a:t>Nrot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48:3:0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48:3:1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11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48:3:2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29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48:3:3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58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48:3:4"/>
                      </a:ext>
                    </a:extLst>
                  </a:tcPr>
                </a:tc>
              </a:tr>
            </a:tbl>
          </a:graphicData>
        </a:graphic>
      </p:graphicFrame>
      <p:sp>
        <p:nvSpPr>
          <p:cNvPr id="149" name="Google Shape;149;gfddc3b2718_0_26"/>
          <p:cNvSpPr txBox="1"/>
          <p:nvPr>
            <p:ph idx="1" type="body"/>
          </p:nvPr>
        </p:nvSpPr>
        <p:spPr>
          <a:xfrm>
            <a:off x="347025" y="4744075"/>
            <a:ext cx="8330100" cy="17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75" lIns="92150" spcFirstLastPara="1" rIns="92150" wrap="square" tIns="46075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lang="en-US"/>
              <a:t>MCS mapping</a:t>
            </a:r>
            <a:endParaRPr/>
          </a:p>
          <a:p>
            <a:pPr indent="-285750" lvl="1" marL="742950" rtl="0" algn="l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- Constellation mapping borrowed from 802.11ax (section 26.3.11.8)</a:t>
            </a:r>
            <a:endParaRPr/>
          </a:p>
          <a:p>
            <a:pPr indent="-285750" lvl="1" marL="742950" rtl="0" algn="l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- SIG field has 4 bit MCS</a:t>
            </a:r>
            <a:endParaRPr/>
          </a:p>
          <a:p>
            <a:pPr indent="-228600" lvl="2" marL="1143000" rtl="0" algn="l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- MCS11 → rate ¾ 1024-QAM</a:t>
            </a:r>
            <a:endParaRPr/>
          </a:p>
          <a:p>
            <a:pPr indent="-228600" lvl="2" marL="1143000" rtl="0" algn="l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- MCS12 → rate ⅚ 1024-QAM</a:t>
            </a:r>
            <a:endParaRPr/>
          </a:p>
          <a:p>
            <a:pPr indent="-285750" lvl="1" marL="742950" rtl="0" algn="l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-285750" lvl="1" marL="742950" rtl="0" algn="l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-285750" lvl="1" marL="742950" rtl="0" algn="l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1424ceaa01d_1_102"/>
          <p:cNvSpPr txBox="1"/>
          <p:nvPr>
            <p:ph idx="10" type="dt"/>
          </p:nvPr>
        </p:nvSpPr>
        <p:spPr>
          <a:xfrm>
            <a:off x="714348" y="357166"/>
            <a:ext cx="2374800" cy="27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November</a:t>
            </a:r>
            <a:r>
              <a:rPr lang="en-US"/>
              <a:t> 2022</a:t>
            </a:r>
            <a:endParaRPr/>
          </a:p>
        </p:txBody>
      </p:sp>
      <p:sp>
        <p:nvSpPr>
          <p:cNvPr id="159" name="Google Shape;159;g1424ceaa01d_1_102"/>
          <p:cNvSpPr txBox="1"/>
          <p:nvPr>
            <p:ph idx="11" type="ftr"/>
          </p:nvPr>
        </p:nvSpPr>
        <p:spPr>
          <a:xfrm>
            <a:off x="6286512" y="6475413"/>
            <a:ext cx="2255700" cy="1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160" name="Google Shape;160;g1424ceaa01d_1_102"/>
          <p:cNvSpPr txBox="1"/>
          <p:nvPr>
            <p:ph idx="12" type="sldNum"/>
          </p:nvPr>
        </p:nvSpPr>
        <p:spPr>
          <a:xfrm>
            <a:off x="4344988" y="6475413"/>
            <a:ext cx="528600" cy="3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61" name="Google Shape;161;g1424ceaa01d_1_102"/>
          <p:cNvSpPr txBox="1"/>
          <p:nvPr>
            <p:ph type="title"/>
          </p:nvPr>
        </p:nvSpPr>
        <p:spPr>
          <a:xfrm>
            <a:off x="685800" y="684213"/>
            <a:ext cx="7772400" cy="11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/>
              <a:t>Increased throughput for 802.11ah</a:t>
            </a:r>
            <a:endParaRPr sz="3100"/>
          </a:p>
        </p:txBody>
      </p:sp>
      <p:sp>
        <p:nvSpPr>
          <p:cNvPr id="162" name="Google Shape;162;g1424ceaa01d_1_102"/>
          <p:cNvSpPr txBox="1"/>
          <p:nvPr>
            <p:ph idx="1" type="body"/>
          </p:nvPr>
        </p:nvSpPr>
        <p:spPr>
          <a:xfrm>
            <a:off x="685800" y="1981200"/>
            <a:ext cx="7772400" cy="72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75" lIns="92150" spcFirstLastPara="1" rIns="92150" wrap="square" tIns="46075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lang="en-US"/>
              <a:t>Theoretical rates achieved</a:t>
            </a:r>
            <a:endParaRPr/>
          </a:p>
          <a:p>
            <a:pPr indent="-285750" lvl="1" marL="742950" rtl="0" algn="l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-285750" lvl="1" marL="742950" rtl="0" algn="l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graphicFrame>
        <p:nvGraphicFramePr>
          <p:cNvPr id="163" name="Google Shape;163;g1424ceaa01d_1_102"/>
          <p:cNvGraphicFramePr/>
          <p:nvPr/>
        </p:nvGraphicFramePr>
        <p:xfrm>
          <a:off x="681100" y="2937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{E0A94BDD-AF5B-456A-A5DD-BB7606EAF53E}</a:tableStyleId>
              </a:tblPr>
              <a:tblGrid>
                <a:gridCol w="654700"/>
                <a:gridCol w="654700"/>
                <a:gridCol w="654700"/>
                <a:gridCol w="654700"/>
                <a:gridCol w="654700"/>
                <a:gridCol w="654700"/>
                <a:gridCol w="654700"/>
                <a:gridCol w="654700"/>
                <a:gridCol w="654700"/>
                <a:gridCol w="654700"/>
                <a:gridCol w="654700"/>
                <a:gridCol w="654700"/>
              </a:tblGrid>
              <a:tr h="305200">
                <a:tc rowSpan="3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/>
                        <a:t>MCS</a:t>
                      </a:r>
                      <a:endParaRPr b="1" sz="7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63:0:0"/>
                      </a:ext>
                    </a:extLst>
                  </a:tcPr>
                </a:tc>
                <a:tc rowSpan="3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/>
                        <a:t>Spatial Streams</a:t>
                      </a:r>
                      <a:endParaRPr b="1" sz="7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63:0:1"/>
                      </a:ext>
                    </a:extLst>
                  </a:tcPr>
                </a:tc>
                <a:tc rowSpan="3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/>
                        <a:t>Modulation Type</a:t>
                      </a:r>
                      <a:endParaRPr b="1" sz="7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63:0:2"/>
                      </a:ext>
                    </a:extLst>
                  </a:tcPr>
                </a:tc>
                <a:tc rowSpan="3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/>
                        <a:t>Coding rate</a:t>
                      </a:r>
                      <a:endParaRPr b="1" sz="7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63:0:3"/>
                      </a:ext>
                    </a:extLst>
                  </a:tcPr>
                </a:tc>
                <a:tc gridSpan="8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/>
                        <a:t>Data Rate (Mbps)</a:t>
                      </a:r>
                      <a:endParaRPr b="1" sz="7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63:0:4"/>
                      </a:ext>
                    </a:extLst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  <a:tr h="305200">
                <a:tc vMerge="1"/>
                <a:tc vMerge="1"/>
                <a:tc vMerge="1"/>
                <a:tc vMerge="1"/>
                <a:tc gridSpan="2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/>
                        <a:t>1 MHz Bandwidth</a:t>
                      </a:r>
                      <a:endParaRPr b="1" sz="7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63:1:4"/>
                      </a:ext>
                    </a:extLst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/>
                        <a:t>2MHz Bandwidth</a:t>
                      </a:r>
                      <a:endParaRPr b="1" sz="7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63:1:6"/>
                      </a:ext>
                    </a:extLst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/>
                        <a:t>4MHz Bandwidth</a:t>
                      </a:r>
                      <a:endParaRPr b="1" sz="7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63:1:8"/>
                      </a:ext>
                    </a:extLst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/>
                        <a:t>8Mhz Bandwidth</a:t>
                      </a:r>
                      <a:endParaRPr b="1" sz="7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63:1:10"/>
                      </a:ext>
                    </a:extLst>
                  </a:tcPr>
                </a:tc>
                <a:tc hMerge="1"/>
              </a:tr>
              <a:tr h="305200">
                <a:tc vMerge="1"/>
                <a:tc vMerge="1"/>
                <a:tc vMerge="1"/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/>
                        <a:t>8 𝝁sec GI</a:t>
                      </a:r>
                      <a:endParaRPr b="1" sz="7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63:2:4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/>
                        <a:t>4 𝝁sec GI</a:t>
                      </a:r>
                      <a:endParaRPr b="1" sz="7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63:2:5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/>
                        <a:t>8 𝝁sec GI</a:t>
                      </a:r>
                      <a:endParaRPr b="1" sz="7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63:2:6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/>
                        <a:t>4 𝝁sec GI</a:t>
                      </a:r>
                      <a:endParaRPr b="1" sz="7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63:2:7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/>
                        <a:t>8 𝝁sec GI</a:t>
                      </a:r>
                      <a:endParaRPr b="1" sz="7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63:2:8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/>
                        <a:t>4 𝝁sec GI</a:t>
                      </a:r>
                      <a:endParaRPr b="1" sz="7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63:2:9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/>
                        <a:t>8 𝝁sec GI</a:t>
                      </a:r>
                      <a:endParaRPr b="1" sz="7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63:2:10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/>
                        <a:t>4 𝝁sec GI</a:t>
                      </a:r>
                      <a:endParaRPr b="1" sz="7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63:2:11"/>
                      </a:ext>
                    </a:extLst>
                  </a:tcPr>
                </a:tc>
              </a:tr>
              <a:tr h="3052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/>
                        <a:t>MCS11</a:t>
                      </a:r>
                      <a:endParaRPr b="1" sz="7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63:3:0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/>
                        <a:t>1</a:t>
                      </a:r>
                      <a:endParaRPr b="1" sz="7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63:3:1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/>
                        <a:t>1024-QAM</a:t>
                      </a:r>
                      <a:endParaRPr b="1" sz="7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63:3:2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/>
                        <a:t>3/4</a:t>
                      </a:r>
                      <a:endParaRPr b="1" sz="7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63:3:3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/>
                        <a:t>4.5 Mbps</a:t>
                      </a:r>
                      <a:endParaRPr b="1" sz="7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63:3:4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/>
                        <a:t>5.0Mbps</a:t>
                      </a:r>
                      <a:endParaRPr b="1" sz="7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63:3:5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/>
                        <a:t>9.75 Mbps</a:t>
                      </a:r>
                      <a:endParaRPr b="1" sz="7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63:3:6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/>
                        <a:t>10.833Mbps</a:t>
                      </a:r>
                      <a:endParaRPr b="1" sz="7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63:3:7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/>
                        <a:t>20.25</a:t>
                      </a:r>
                      <a:endParaRPr b="1" sz="7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63:3:8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/>
                        <a:t>22.5</a:t>
                      </a:r>
                      <a:endParaRPr b="1" sz="7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63:3:9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/>
                        <a:t>43.875</a:t>
                      </a:r>
                      <a:endParaRPr b="1" sz="7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63:3:10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/>
                        <a:t>48.75</a:t>
                      </a:r>
                      <a:endParaRPr b="1" sz="7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63:3:11"/>
                      </a:ext>
                    </a:extLst>
                  </a:tcPr>
                </a:tc>
              </a:tr>
              <a:tr h="3052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/>
                        <a:t>MCS12</a:t>
                      </a:r>
                      <a:endParaRPr b="1" sz="7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63:4:0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/>
                        <a:t>1</a:t>
                      </a:r>
                      <a:endParaRPr b="1" sz="7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63:4:1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/>
                        <a:t>1024-QAM</a:t>
                      </a:r>
                      <a:endParaRPr b="1" sz="7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63:4:2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/>
                        <a:t>5/6</a:t>
                      </a:r>
                      <a:endParaRPr b="1" sz="7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63:4:3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/>
                        <a:t>5 Mbps</a:t>
                      </a:r>
                      <a:endParaRPr b="1" sz="7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63:4:4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/>
                        <a:t>5.55Mbps</a:t>
                      </a:r>
                      <a:endParaRPr b="1" sz="7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63:4:5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/>
                        <a:t>10.833 Mbps</a:t>
                      </a:r>
                      <a:endParaRPr b="1" sz="7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63:4:6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/>
                        <a:t>12.03 Mbps</a:t>
                      </a:r>
                      <a:endParaRPr b="1" sz="7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63:4:7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/>
                        <a:t>22.5</a:t>
                      </a:r>
                      <a:endParaRPr b="1" sz="7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63:4:8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/>
                        <a:t>25</a:t>
                      </a:r>
                      <a:endParaRPr b="1" sz="7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63:4:9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/>
                        <a:t>48.75</a:t>
                      </a:r>
                      <a:endParaRPr b="1" sz="7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63:4:10"/>
                      </a:ext>
                    </a:extLs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700"/>
                        <a:t>54.1667</a:t>
                      </a:r>
                      <a:endParaRPr b="1" sz="7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extLst>
                      <a:ext uri="http://customooxmlschemas.google.com/">
                        <go:slidesCustomData xmlns:go="http://customooxmlschemas.google.com/" cellId="163:4:11"/>
                      </a:ext>
                    </a:extLst>
                  </a:tcPr>
                </a:tc>
              </a:tr>
            </a:tbl>
          </a:graphicData>
        </a:graphic>
      </p:graphicFrame>
      <p:sp>
        <p:nvSpPr>
          <p:cNvPr id="164" name="Google Shape;164;g1424ceaa01d_1_102"/>
          <p:cNvSpPr txBox="1"/>
          <p:nvPr>
            <p:ph idx="1" type="body"/>
          </p:nvPr>
        </p:nvSpPr>
        <p:spPr>
          <a:xfrm>
            <a:off x="685800" y="4844075"/>
            <a:ext cx="7772400" cy="72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75" lIns="92150" spcFirstLastPara="1" rIns="92150" wrap="square" tIns="46075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lang="en-US"/>
              <a:t>TX EVM requirement</a:t>
            </a:r>
            <a:endParaRPr/>
          </a:p>
          <a:p>
            <a:pPr indent="-285750" lvl="1" marL="742950" rtl="0" algn="l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&lt; -35 dB</a:t>
            </a:r>
            <a:endParaRPr/>
          </a:p>
          <a:p>
            <a:pPr indent="-285750" lvl="1" marL="742950" rtl="0" algn="l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-285750" lvl="1" marL="742950" rtl="0" algn="l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1371bfe3819_0_0"/>
          <p:cNvSpPr txBox="1"/>
          <p:nvPr>
            <p:ph idx="10" type="dt"/>
          </p:nvPr>
        </p:nvSpPr>
        <p:spPr>
          <a:xfrm>
            <a:off x="714348" y="357166"/>
            <a:ext cx="2374800" cy="27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November</a:t>
            </a:r>
            <a:r>
              <a:rPr lang="en-US"/>
              <a:t> 2022</a:t>
            </a:r>
            <a:endParaRPr/>
          </a:p>
        </p:txBody>
      </p:sp>
      <p:sp>
        <p:nvSpPr>
          <p:cNvPr id="174" name="Google Shape;174;g1371bfe3819_0_0"/>
          <p:cNvSpPr txBox="1"/>
          <p:nvPr>
            <p:ph idx="11" type="ftr"/>
          </p:nvPr>
        </p:nvSpPr>
        <p:spPr>
          <a:xfrm>
            <a:off x="6286512" y="6475413"/>
            <a:ext cx="2255700" cy="1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175" name="Google Shape;175;g1371bfe3819_0_0"/>
          <p:cNvSpPr txBox="1"/>
          <p:nvPr>
            <p:ph idx="12" type="sldNum"/>
          </p:nvPr>
        </p:nvSpPr>
        <p:spPr>
          <a:xfrm>
            <a:off x="4344988" y="6475413"/>
            <a:ext cx="528600" cy="3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76" name="Google Shape;176;g1371bfe3819_0_0"/>
          <p:cNvSpPr txBox="1"/>
          <p:nvPr>
            <p:ph idx="1" type="body"/>
          </p:nvPr>
        </p:nvSpPr>
        <p:spPr>
          <a:xfrm>
            <a:off x="613025" y="993275"/>
            <a:ext cx="7772400" cy="122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75" lIns="92150" spcFirstLastPara="1" rIns="92150" wrap="square" tIns="46075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lang="en-US"/>
              <a:t>1024 QAM ¾ and ⅚ rates (shown as MCS11 &amp; MCS12)</a:t>
            </a:r>
            <a:endParaRPr/>
          </a:p>
          <a:p>
            <a:pPr indent="-279400" lvl="0" marL="342900" rtl="0" algn="l"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US"/>
              <a:t>LGI, SGI, Travelling, Fixed pilot modes</a:t>
            </a:r>
            <a:endParaRPr/>
          </a:p>
        </p:txBody>
      </p:sp>
      <p:pic>
        <p:nvPicPr>
          <p:cNvPr id="177" name="Google Shape;177;g1371bfe3819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50505" y="2213675"/>
            <a:ext cx="5809744" cy="4154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1624f7a205c_0_0"/>
          <p:cNvSpPr txBox="1"/>
          <p:nvPr>
            <p:ph type="title"/>
          </p:nvPr>
        </p:nvSpPr>
        <p:spPr>
          <a:xfrm>
            <a:off x="685800" y="685800"/>
            <a:ext cx="7770900" cy="1065300"/>
          </a:xfrm>
          <a:prstGeom prst="rect">
            <a:avLst/>
          </a:prstGeom>
        </p:spPr>
        <p:txBody>
          <a:bodyPr anchorCtr="0" anchor="ctr" bIns="46075" lIns="92150" spcFirstLastPara="1" rIns="92150" wrap="square" tIns="460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Traffic typically in the uplink direction</a:t>
            </a:r>
            <a:endParaRPr/>
          </a:p>
        </p:txBody>
      </p:sp>
      <p:sp>
        <p:nvSpPr>
          <p:cNvPr id="184" name="Google Shape;184;g1624f7a205c_0_0"/>
          <p:cNvSpPr txBox="1"/>
          <p:nvPr>
            <p:ph idx="1" type="body"/>
          </p:nvPr>
        </p:nvSpPr>
        <p:spPr>
          <a:xfrm>
            <a:off x="685800" y="1981200"/>
            <a:ext cx="7770900" cy="4113300"/>
          </a:xfrm>
          <a:prstGeom prst="rect">
            <a:avLst/>
          </a:prstGeom>
        </p:spPr>
        <p:txBody>
          <a:bodyPr anchorCtr="0" anchor="t" bIns="46075" lIns="92150" spcFirstLastPara="1" rIns="92150" wrap="square" tIns="46075">
            <a:noAutofit/>
          </a:bodyPr>
          <a:lstStyle/>
          <a:p>
            <a:pPr indent="-317500" lvl="0" marL="457200" rtl="0" algn="l">
              <a:spcBef>
                <a:spcPts val="60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Uplink Multi User MIMO was added in IEEE 802.11ax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Cameras, sensors using </a:t>
            </a:r>
            <a:r>
              <a:rPr lang="en-US"/>
              <a:t>UL MU-MIMO will increase system level performance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g1624f7a205c_0_0"/>
          <p:cNvSpPr txBox="1"/>
          <p:nvPr>
            <p:ph idx="12" type="sldNum"/>
          </p:nvPr>
        </p:nvSpPr>
        <p:spPr>
          <a:xfrm>
            <a:off x="4344988" y="6475413"/>
            <a:ext cx="528600" cy="363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6" name="Google Shape;186;g1624f7a205c_0_0"/>
          <p:cNvSpPr txBox="1"/>
          <p:nvPr>
            <p:ph idx="10" type="dt"/>
          </p:nvPr>
        </p:nvSpPr>
        <p:spPr>
          <a:xfrm>
            <a:off x="720923" y="330916"/>
            <a:ext cx="2374800" cy="27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November 2022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1435a914ce5_0_0"/>
          <p:cNvSpPr txBox="1"/>
          <p:nvPr>
            <p:ph type="title"/>
          </p:nvPr>
        </p:nvSpPr>
        <p:spPr>
          <a:xfrm>
            <a:off x="685800" y="685800"/>
            <a:ext cx="7770900" cy="1065300"/>
          </a:xfrm>
          <a:prstGeom prst="rect">
            <a:avLst/>
          </a:prstGeom>
        </p:spPr>
        <p:txBody>
          <a:bodyPr anchorCtr="0" anchor="ctr" bIns="46075" lIns="92150" spcFirstLastPara="1" rIns="92150" wrap="square" tIns="460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Sub 1 GHz </a:t>
            </a:r>
            <a:r>
              <a:rPr lang="en-US"/>
              <a:t>typically</a:t>
            </a:r>
            <a:r>
              <a:rPr lang="en-US"/>
              <a:t> operating in areas with other systems</a:t>
            </a:r>
            <a:endParaRPr/>
          </a:p>
        </p:txBody>
      </p:sp>
      <p:sp>
        <p:nvSpPr>
          <p:cNvPr id="193" name="Google Shape;193;g1435a914ce5_0_0"/>
          <p:cNvSpPr txBox="1"/>
          <p:nvPr>
            <p:ph idx="1" type="body"/>
          </p:nvPr>
        </p:nvSpPr>
        <p:spPr>
          <a:xfrm>
            <a:off x="685800" y="1981200"/>
            <a:ext cx="7770900" cy="4113300"/>
          </a:xfrm>
          <a:prstGeom prst="rect">
            <a:avLst/>
          </a:prstGeom>
        </p:spPr>
        <p:txBody>
          <a:bodyPr anchorCtr="0" anchor="t" bIns="46075" lIns="92150" spcFirstLastPara="1" rIns="92150" wrap="square" tIns="46075">
            <a:noAutofit/>
          </a:bodyPr>
          <a:lstStyle/>
          <a:p>
            <a:pPr indent="-317500" lvl="0" marL="457200" rtl="0" algn="l">
              <a:spcBef>
                <a:spcPts val="60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Preamble puncturing was added in IEEE 802.11ax and then extended in IEEE 802.11be.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Preamble puncturing allows some bandwidth to be skipped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g1435a914ce5_0_0"/>
          <p:cNvSpPr txBox="1"/>
          <p:nvPr>
            <p:ph idx="12" type="sldNum"/>
          </p:nvPr>
        </p:nvSpPr>
        <p:spPr>
          <a:xfrm>
            <a:off x="4344988" y="6475413"/>
            <a:ext cx="528600" cy="363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95" name="Google Shape;195;g1435a914ce5_0_0"/>
          <p:cNvSpPr/>
          <p:nvPr/>
        </p:nvSpPr>
        <p:spPr>
          <a:xfrm>
            <a:off x="2151525" y="4572000"/>
            <a:ext cx="865800" cy="439500"/>
          </a:xfrm>
          <a:prstGeom prst="roundRect">
            <a:avLst>
              <a:gd fmla="val 16667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g1435a914ce5_0_0"/>
          <p:cNvSpPr/>
          <p:nvPr/>
        </p:nvSpPr>
        <p:spPr>
          <a:xfrm>
            <a:off x="3017325" y="4572000"/>
            <a:ext cx="865800" cy="439500"/>
          </a:xfrm>
          <a:prstGeom prst="roundRect">
            <a:avLst>
              <a:gd fmla="val 16667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g1435a914ce5_0_0"/>
          <p:cNvSpPr/>
          <p:nvPr/>
        </p:nvSpPr>
        <p:spPr>
          <a:xfrm>
            <a:off x="3883125" y="4572000"/>
            <a:ext cx="865800" cy="439500"/>
          </a:xfrm>
          <a:prstGeom prst="roundRect">
            <a:avLst>
              <a:gd fmla="val 16667" name="adj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g1435a914ce5_0_0"/>
          <p:cNvSpPr/>
          <p:nvPr/>
        </p:nvSpPr>
        <p:spPr>
          <a:xfrm>
            <a:off x="4748925" y="4572000"/>
            <a:ext cx="865800" cy="439500"/>
          </a:xfrm>
          <a:prstGeom prst="roundRect">
            <a:avLst>
              <a:gd fmla="val 16667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g1435a914ce5_0_0"/>
          <p:cNvSpPr/>
          <p:nvPr/>
        </p:nvSpPr>
        <p:spPr>
          <a:xfrm>
            <a:off x="4182225" y="4233900"/>
            <a:ext cx="267600" cy="810900"/>
          </a:xfrm>
          <a:prstGeom prst="flowChartAlternateProcess">
            <a:avLst/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g1435a914ce5_0_0"/>
          <p:cNvSpPr txBox="1"/>
          <p:nvPr/>
        </p:nvSpPr>
        <p:spPr>
          <a:xfrm>
            <a:off x="4748925" y="3393475"/>
            <a:ext cx="2273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Interference or adjacent cell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01" name="Google Shape;201;g1435a914ce5_0_0"/>
          <p:cNvCxnSpPr/>
          <p:nvPr/>
        </p:nvCxnSpPr>
        <p:spPr>
          <a:xfrm flipH="1">
            <a:off x="4571800" y="3819750"/>
            <a:ext cx="643800" cy="392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02" name="Google Shape;202;g1435a914ce5_0_0"/>
          <p:cNvCxnSpPr/>
          <p:nvPr/>
        </p:nvCxnSpPr>
        <p:spPr>
          <a:xfrm>
            <a:off x="2158100" y="5424750"/>
            <a:ext cx="26100" cy="938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3" name="Google Shape;203;g1435a914ce5_0_0"/>
          <p:cNvCxnSpPr/>
          <p:nvPr/>
        </p:nvCxnSpPr>
        <p:spPr>
          <a:xfrm>
            <a:off x="5614725" y="5424750"/>
            <a:ext cx="13500" cy="964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4" name="Google Shape;204;g1435a914ce5_0_0"/>
          <p:cNvCxnSpPr/>
          <p:nvPr/>
        </p:nvCxnSpPr>
        <p:spPr>
          <a:xfrm>
            <a:off x="3917600" y="5424750"/>
            <a:ext cx="5100" cy="446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5" name="Google Shape;205;g1435a914ce5_0_0"/>
          <p:cNvCxnSpPr/>
          <p:nvPr/>
        </p:nvCxnSpPr>
        <p:spPr>
          <a:xfrm>
            <a:off x="4766150" y="5436050"/>
            <a:ext cx="5100" cy="446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06" name="Google Shape;206;g1435a914ce5_0_0"/>
          <p:cNvSpPr txBox="1"/>
          <p:nvPr/>
        </p:nvSpPr>
        <p:spPr>
          <a:xfrm>
            <a:off x="2807175" y="6016913"/>
            <a:ext cx="12861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Channel Bandwidth</a:t>
            </a:r>
            <a:endParaRPr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7" name="Google Shape;207;g1435a914ce5_0_0"/>
          <p:cNvSpPr txBox="1"/>
          <p:nvPr/>
        </p:nvSpPr>
        <p:spPr>
          <a:xfrm>
            <a:off x="3939350" y="5436050"/>
            <a:ext cx="831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Punctured </a:t>
            </a: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Bandwidth</a:t>
            </a:r>
            <a:endParaRPr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8" name="Google Shape;208;g1435a914ce5_0_0"/>
          <p:cNvSpPr txBox="1"/>
          <p:nvPr>
            <p:ph idx="10" type="dt"/>
          </p:nvPr>
        </p:nvSpPr>
        <p:spPr>
          <a:xfrm>
            <a:off x="720923" y="330916"/>
            <a:ext cx="2374800" cy="27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November 2022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2022-08-02T14:15:04Z</dcterms:created>
  <dc:creator>david.e.halasz@outlook.com</dc:creator>
</cp:coreProperties>
</file>