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107" r:id="rId15"/>
    <p:sldId id="1142" r:id="rId16"/>
    <p:sldId id="1181" r:id="rId1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405"/>
  </p:normalViewPr>
  <p:slideViewPr>
    <p:cSldViewPr showGuides="1">
      <p:cViewPr varScale="1">
        <p:scale>
          <a:sx n="78" d="100"/>
          <a:sy n="78" d="100"/>
        </p:scale>
        <p:origin x="148"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Aug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Jun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/1801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a:t>
            </a:r>
            <a:r>
              <a:rPr lang="en-US" altLang="zh-CN" sz="1800" b="1" dirty="0" smtClean="0">
                <a:solidFill>
                  <a:srgbClr val="000000"/>
                </a:solidFill>
                <a:ea typeface="Arial Unicode MS" pitchFamily="34" charset="-122"/>
              </a:rPr>
              <a:t>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Oct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2022-10-24</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3310422639"/>
              </p:ext>
            </p:extLst>
          </p:nvPr>
        </p:nvGraphicFramePr>
        <p:xfrm>
          <a:off x="1976438" y="3279775"/>
          <a:ext cx="9321800" cy="1333500"/>
        </p:xfrm>
        <a:graphic>
          <a:graphicData uri="http://schemas.openxmlformats.org/presentationml/2006/ole">
            <mc:AlternateContent xmlns:mc="http://schemas.openxmlformats.org/markup-compatibility/2006">
              <mc:Choice xmlns:v="urn:schemas-microsoft-com:vml" Requires="v">
                <p:oleObj spid="_x0000_s4551" name="Document" r:id="rId3" imgW="8290738" imgH="1017693" progId="Word.Document.8">
                  <p:embed/>
                </p:oleObj>
              </mc:Choice>
              <mc:Fallback>
                <p:oleObj name="Document" r:id="rId3" imgW="8290738" imgH="1017693" progId="Word.Document.8">
                  <p:embed/>
                  <p:pic>
                    <p:nvPicPr>
                      <p:cNvPr id="0" name="图片 3075"/>
                      <p:cNvPicPr/>
                      <p:nvPr/>
                    </p:nvPicPr>
                    <p:blipFill>
                      <a:blip r:embed="rId4"/>
                      <a:stretch>
                        <a:fillRect/>
                      </a:stretch>
                    </p:blipFill>
                    <p:spPr>
                      <a:xfrm>
                        <a:off x="1976438" y="3279775"/>
                        <a:ext cx="9321800" cy="1333500"/>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11-22/1800, New use cases for AMP </a:t>
            </a:r>
            <a:r>
              <a:rPr lang="en-US" altLang="zh-CN" sz="1600" dirty="0" err="1" smtClean="0">
                <a:solidFill>
                  <a:schemeClr val="tx1"/>
                </a:solidFill>
                <a:latin typeface="Calibri" panose="020F0502020204030204" pitchFamily="34" charset="0"/>
                <a:cs typeface="Calibri" panose="020F0502020204030204" pitchFamily="34" charset="0"/>
              </a:rPr>
              <a:t>IoT</a:t>
            </a:r>
            <a:r>
              <a:rPr lang="en-US" altLang="zh-CN" sz="1600" dirty="0" smtClean="0">
                <a:solidFill>
                  <a:schemeClr val="tx1"/>
                </a:solidFill>
                <a:latin typeface="Calibri" panose="020F0502020204030204" pitchFamily="34" charset="0"/>
                <a:cs typeface="Calibri" panose="020F0502020204030204" pitchFamily="34" charset="0"/>
              </a:rPr>
              <a:t> devices smart-grid, </a:t>
            </a:r>
            <a:r>
              <a:rPr lang="en-US" altLang="zh-CN" sz="1600" dirty="0" err="1" smtClean="0">
                <a:solidFill>
                  <a:schemeClr val="tx1"/>
                </a:solidFill>
                <a:latin typeface="Calibri" panose="020F0502020204030204" pitchFamily="34" charset="0"/>
                <a:cs typeface="Calibri" panose="020F0502020204030204" pitchFamily="34" charset="0"/>
              </a:rPr>
              <a:t>Yinan</a:t>
            </a:r>
            <a:r>
              <a:rPr lang="en-US" altLang="zh-CN" sz="1600" dirty="0" smtClean="0">
                <a:solidFill>
                  <a:schemeClr val="tx1"/>
                </a:solidFill>
                <a:latin typeface="Calibri" panose="020F0502020204030204" pitchFamily="34" charset="0"/>
                <a:cs typeface="Calibri" panose="020F0502020204030204" pitchFamily="34" charset="0"/>
              </a:rPr>
              <a:t> Qi (OPPO)</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11-22/1799, On energy harvesting and the differentiation with RFID, </a:t>
            </a:r>
            <a:r>
              <a:rPr lang="en-US" altLang="zh-CN" sz="1600" dirty="0" err="1" smtClean="0">
                <a:solidFill>
                  <a:schemeClr val="tx1"/>
                </a:solidFill>
                <a:latin typeface="Calibri" panose="020F0502020204030204" pitchFamily="34" charset="0"/>
                <a:cs typeface="Calibri" panose="020F0502020204030204" pitchFamily="34" charset="0"/>
              </a:rPr>
              <a:t>Weijie</a:t>
            </a:r>
            <a:r>
              <a:rPr lang="en-US" altLang="zh-CN" sz="1600" dirty="0" smtClean="0">
                <a:solidFill>
                  <a:schemeClr val="tx1"/>
                </a:solidFill>
                <a:latin typeface="Calibri" panose="020F0502020204030204" pitchFamily="34" charset="0"/>
                <a:cs typeface="Calibri" panose="020F0502020204030204" pitchFamily="34" charset="0"/>
              </a:rPr>
              <a:t> Xu (OPPO)</a:t>
            </a: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Oct 25</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Executive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Zhisong</a:t>
            </a:r>
            <a:r>
              <a:rPr lang="en-US" altLang="en-US" sz="2000" kern="0" dirty="0">
                <a:latin typeface="Arial" panose="020B0604020202020204" pitchFamily="34" charset="0"/>
              </a:rPr>
              <a:t> </a:t>
            </a:r>
            <a:r>
              <a:rPr lang="en-US" altLang="en-US" sz="2000" kern="0" dirty="0" err="1">
                <a:latin typeface="Arial" panose="020B0604020202020204" pitchFamily="34" charset="0"/>
              </a:rPr>
              <a:t>Zuo</a:t>
            </a:r>
            <a:r>
              <a:rPr lang="en-US" altLang="en-US" sz="2000" kern="0" dirty="0">
                <a:latin typeface="Arial" panose="020B0604020202020204" pitchFamily="34" charset="0"/>
              </a:rPr>
              <a:t> (OPPO</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480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a:t>agenda</a:t>
            </a:r>
          </a:p>
          <a:p>
            <a:pPr eaLnBrk="0" hangingPunct="0">
              <a:defRPr/>
            </a:pPr>
            <a:r>
              <a:rPr lang="en-US" altLang="en-GB" dirty="0" smtClean="0"/>
              <a:t>Contribution </a:t>
            </a:r>
            <a:r>
              <a:rPr lang="en-US" altLang="en-GB" dirty="0" smtClean="0"/>
              <a:t>presentation and discussion</a:t>
            </a:r>
            <a:endParaRPr lang="en-US" altLang="en-GB" dirty="0" smtClean="0"/>
          </a:p>
          <a:p>
            <a:pPr lvl="1" eaLnBrk="0" hangingPunct="0">
              <a:buFontTx/>
              <a:buChar char="–"/>
              <a:defRPr/>
            </a:pPr>
            <a:r>
              <a:rPr lang="en-US" altLang="zh-CN" sz="2100" dirty="0" smtClean="0"/>
              <a:t>11-22/1800</a:t>
            </a:r>
            <a:r>
              <a:rPr lang="en-US" altLang="zh-CN" sz="2100" dirty="0"/>
              <a:t>, New use cases for AMP </a:t>
            </a:r>
            <a:r>
              <a:rPr lang="en-US" altLang="zh-CN" sz="2100" dirty="0" err="1"/>
              <a:t>IoT</a:t>
            </a:r>
            <a:r>
              <a:rPr lang="en-US" altLang="zh-CN" sz="2100" dirty="0"/>
              <a:t> devices smart-grid, </a:t>
            </a:r>
            <a:r>
              <a:rPr lang="en-US" altLang="zh-CN" sz="2100" dirty="0" err="1"/>
              <a:t>Yinan</a:t>
            </a:r>
            <a:r>
              <a:rPr lang="en-US" altLang="zh-CN" sz="2100" dirty="0"/>
              <a:t> Qi (OPPO)</a:t>
            </a:r>
          </a:p>
          <a:p>
            <a:pPr lvl="1" eaLnBrk="0" hangingPunct="0">
              <a:buFontTx/>
              <a:buChar char="–"/>
              <a:defRPr/>
            </a:pPr>
            <a:r>
              <a:rPr lang="en-US" altLang="zh-CN" sz="2100" dirty="0"/>
              <a:t>11-22/1799, On energy harvesting and the differentiation with RFID, </a:t>
            </a:r>
            <a:r>
              <a:rPr lang="en-US" altLang="zh-CN" sz="2100" dirty="0" err="1"/>
              <a:t>Weijie</a:t>
            </a:r>
            <a:r>
              <a:rPr lang="en-US" altLang="zh-CN" sz="2100" dirty="0"/>
              <a:t> Xu (OPPO)</a:t>
            </a:r>
          </a:p>
          <a:p>
            <a:pPr eaLnBrk="0" hangingPunct="0">
              <a:defRPr/>
            </a:pPr>
            <a:r>
              <a:rPr lang="en-US" altLang="en-GB" dirty="0" smtClean="0"/>
              <a:t>Any </a:t>
            </a:r>
            <a:r>
              <a:rPr lang="en-US" altLang="en-GB" dirty="0"/>
              <a:t>other business?</a:t>
            </a:r>
          </a:p>
          <a:p>
            <a:pPr lvl="0" eaLnBrk="0" hangingPunct="0">
              <a:defRPr/>
            </a:pPr>
            <a:r>
              <a:rPr lang="en-GB" altLang="en-US" dirty="0" smtClean="0"/>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a:t>
            </a:r>
            <a:r>
              <a:rPr lang="en-US" altLang="zh-CN" sz="1800" b="1" dirty="0" smtClean="0">
                <a:solidFill>
                  <a:srgbClr val="000000"/>
                </a:solidFill>
                <a:ea typeface="Arial Unicode MS" pitchFamily="34" charset="-122"/>
              </a:rPr>
              <a:t>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139244</TotalTime>
  <Words>1415</Words>
  <Application>Microsoft Office PowerPoint</Application>
  <PresentationFormat>宽屏</PresentationFormat>
  <Paragraphs>196</Paragraphs>
  <Slides>16</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27"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Submission List (Call for submissions)</vt:lpstr>
      <vt:lpstr>IEEE 802.11 AMP TIG TC</vt:lpstr>
      <vt:lpstr>PowerPoint 演示文稿</vt:lpstr>
    </vt:vector>
  </TitlesOfParts>
  <Manager>Mr. Bo Sun</Manager>
  <Company>ZTE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5488</cp:revision>
  <cp:lastPrinted>2014-11-04T15:04:00Z</cp:lastPrinted>
  <dcterms:created xsi:type="dcterms:W3CDTF">2007-04-17T18:10:00Z</dcterms:created>
  <dcterms:modified xsi:type="dcterms:W3CDTF">2022-10-24T14:43:57Z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