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850" r:id="rId2"/>
    <p:sldId id="851" r:id="rId3"/>
    <p:sldId id="883" r:id="rId4"/>
    <p:sldId id="882" r:id="rId5"/>
    <p:sldId id="884" r:id="rId6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Untitled Section" id="{81441D95-A017-4A3D-8256-78B00FBC397B}">
          <p14:sldIdLst>
            <p14:sldId id="883"/>
            <p14:sldId id="882"/>
          </p14:sldIdLst>
        </p14:section>
        <p14:section name="Untitled Section" id="{785FCC10-6561-4604-AB95-6417B3A9F74F}">
          <p14:sldIdLst>
            <p14:sldId id="8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978881-BA70-4012-A3DE-F273CA6F388A}" v="2" dt="2022-10-03T15:04:00.6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10" autoAdjust="0"/>
    <p:restoredTop sz="89250" autoAdjust="0"/>
  </p:normalViewPr>
  <p:slideViewPr>
    <p:cSldViewPr>
      <p:cViewPr varScale="1">
        <p:scale>
          <a:sx n="132" d="100"/>
          <a:sy n="132" d="100"/>
        </p:scale>
        <p:origin x="548" y="6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4AC592F1-3D9A-4214-BB50-0166D264764F}"/>
    <pc:docChg chg="undo custSel delSld modSld modSection">
      <pc:chgData name="Mike Montemurro" userId="40c20c913ca7511e" providerId="LiveId" clId="{4AC592F1-3D9A-4214-BB50-0166D264764F}" dt="2022-07-19T17:18:01.340" v="1516" actId="20577"/>
      <pc:docMkLst>
        <pc:docMk/>
      </pc:docMkLst>
      <pc:sldChg chg="modSp mod">
        <pc:chgData name="Mike Montemurro" userId="40c20c913ca7511e" providerId="LiveId" clId="{4AC592F1-3D9A-4214-BB50-0166D264764F}" dt="2022-07-19T17:13:36.877" v="951" actId="20577"/>
        <pc:sldMkLst>
          <pc:docMk/>
          <pc:sldMk cId="2822743645" sldId="850"/>
        </pc:sldMkLst>
        <pc:spChg chg="mod">
          <ac:chgData name="Mike Montemurro" userId="40c20c913ca7511e" providerId="LiveId" clId="{4AC592F1-3D9A-4214-BB50-0166D264764F}" dt="2022-07-19T17:13:36.877" v="951" actId="20577"/>
          <ac:spMkLst>
            <pc:docMk/>
            <pc:sldMk cId="2822743645" sldId="850"/>
            <ac:spMk id="5" creationId="{5C289E12-1085-4168-A398-0F7249308ABA}"/>
          </ac:spMkLst>
        </pc:spChg>
      </pc:sldChg>
      <pc:sldChg chg="del">
        <pc:chgData name="Mike Montemurro" userId="40c20c913ca7511e" providerId="LiveId" clId="{4AC592F1-3D9A-4214-BB50-0166D264764F}" dt="2022-07-19T13:25:44.993" v="35" actId="2696"/>
        <pc:sldMkLst>
          <pc:docMk/>
          <pc:sldMk cId="1931075600" sldId="881"/>
        </pc:sldMkLst>
      </pc:sldChg>
      <pc:sldChg chg="addSp delSp modSp mod">
        <pc:chgData name="Mike Montemurro" userId="40c20c913ca7511e" providerId="LiveId" clId="{4AC592F1-3D9A-4214-BB50-0166D264764F}" dt="2022-07-19T17:14:44.561" v="986" actId="1036"/>
        <pc:sldMkLst>
          <pc:docMk/>
          <pc:sldMk cId="787577780" sldId="882"/>
        </pc:sldMkLst>
        <pc:spChg chg="mod">
          <ac:chgData name="Mike Montemurro" userId="40c20c913ca7511e" providerId="LiveId" clId="{4AC592F1-3D9A-4214-BB50-0166D264764F}" dt="2022-07-19T16:50:46.644" v="488" actId="1038"/>
          <ac:spMkLst>
            <pc:docMk/>
            <pc:sldMk cId="787577780" sldId="882"/>
            <ac:spMk id="3" creationId="{1D2AAB4D-61D0-4EF4-81DA-F406BA500B73}"/>
          </ac:spMkLst>
        </pc:spChg>
        <pc:spChg chg="mod">
          <ac:chgData name="Mike Montemurro" userId="40c20c913ca7511e" providerId="LiveId" clId="{4AC592F1-3D9A-4214-BB50-0166D264764F}" dt="2022-07-19T16:47:43.358" v="442" actId="20577"/>
          <ac:spMkLst>
            <pc:docMk/>
            <pc:sldMk cId="787577780" sldId="882"/>
            <ac:spMk id="4" creationId="{7C8C5802-0D60-46E2-A811-3DDD2A430FA1}"/>
          </ac:spMkLst>
        </pc:spChg>
        <pc:spChg chg="mod">
          <ac:chgData name="Mike Montemurro" userId="40c20c913ca7511e" providerId="LiveId" clId="{4AC592F1-3D9A-4214-BB50-0166D264764F}" dt="2022-07-19T17:00:01.385" v="639" actId="255"/>
          <ac:spMkLst>
            <pc:docMk/>
            <pc:sldMk cId="787577780" sldId="882"/>
            <ac:spMk id="17" creationId="{E654BEFA-C80C-79F1-BAE6-2EFD93C9B30A}"/>
          </ac:spMkLst>
        </pc:spChg>
        <pc:spChg chg="mod">
          <ac:chgData name="Mike Montemurro" userId="40c20c913ca7511e" providerId="LiveId" clId="{4AC592F1-3D9A-4214-BB50-0166D264764F}" dt="2022-07-19T17:00:01.385" v="639" actId="255"/>
          <ac:spMkLst>
            <pc:docMk/>
            <pc:sldMk cId="787577780" sldId="882"/>
            <ac:spMk id="18" creationId="{C380C476-D51E-69D8-170F-9FDB0570A5C4}"/>
          </ac:spMkLst>
        </pc:spChg>
        <pc:spChg chg="mod">
          <ac:chgData name="Mike Montemurro" userId="40c20c913ca7511e" providerId="LiveId" clId="{4AC592F1-3D9A-4214-BB50-0166D264764F}" dt="2022-07-19T17:09:11.298" v="877" actId="1035"/>
          <ac:spMkLst>
            <pc:docMk/>
            <pc:sldMk cId="787577780" sldId="882"/>
            <ac:spMk id="19" creationId="{B3D2EA87-1FA7-A809-4380-B8A6D3200E1E}"/>
          </ac:spMkLst>
        </pc:spChg>
        <pc:spChg chg="mod">
          <ac:chgData name="Mike Montemurro" userId="40c20c913ca7511e" providerId="LiveId" clId="{4AC592F1-3D9A-4214-BB50-0166D264764F}" dt="2022-07-19T17:09:11.298" v="877" actId="1035"/>
          <ac:spMkLst>
            <pc:docMk/>
            <pc:sldMk cId="787577780" sldId="882"/>
            <ac:spMk id="20" creationId="{E33F122B-3F57-DE7C-7EA2-E2099FF246FA}"/>
          </ac:spMkLst>
        </pc:spChg>
        <pc:spChg chg="mod">
          <ac:chgData name="Mike Montemurro" userId="40c20c913ca7511e" providerId="LiveId" clId="{4AC592F1-3D9A-4214-BB50-0166D264764F}" dt="2022-07-19T17:09:21.777" v="895" actId="1037"/>
          <ac:spMkLst>
            <pc:docMk/>
            <pc:sldMk cId="787577780" sldId="882"/>
            <ac:spMk id="21" creationId="{A6585A56-10E1-7449-1152-75D70D8AE782}"/>
          </ac:spMkLst>
        </pc:spChg>
        <pc:spChg chg="mod">
          <ac:chgData name="Mike Montemurro" userId="40c20c913ca7511e" providerId="LiveId" clId="{4AC592F1-3D9A-4214-BB50-0166D264764F}" dt="2022-07-19T17:09:31.569" v="898" actId="1035"/>
          <ac:spMkLst>
            <pc:docMk/>
            <pc:sldMk cId="787577780" sldId="882"/>
            <ac:spMk id="24" creationId="{F094C96B-3DA4-9AA9-00D0-0967B9AE9CA4}"/>
          </ac:spMkLst>
        </pc:spChg>
        <pc:spChg chg="mod">
          <ac:chgData name="Mike Montemurro" userId="40c20c913ca7511e" providerId="LiveId" clId="{4AC592F1-3D9A-4214-BB50-0166D264764F}" dt="2022-07-19T17:09:26.111" v="896" actId="1076"/>
          <ac:spMkLst>
            <pc:docMk/>
            <pc:sldMk cId="787577780" sldId="882"/>
            <ac:spMk id="25" creationId="{791F0A54-82D8-9C17-1078-130FFF546CC3}"/>
          </ac:spMkLst>
        </pc:spChg>
        <pc:spChg chg="mod">
          <ac:chgData name="Mike Montemurro" userId="40c20c913ca7511e" providerId="LiveId" clId="{4AC592F1-3D9A-4214-BB50-0166D264764F}" dt="2022-07-19T17:12:55.718" v="949" actId="1036"/>
          <ac:spMkLst>
            <pc:docMk/>
            <pc:sldMk cId="787577780" sldId="882"/>
            <ac:spMk id="27" creationId="{E94709A4-468D-50DF-D091-5E162E7E4893}"/>
          </ac:spMkLst>
        </pc:spChg>
        <pc:spChg chg="mod">
          <ac:chgData name="Mike Montemurro" userId="40c20c913ca7511e" providerId="LiveId" clId="{4AC592F1-3D9A-4214-BB50-0166D264764F}" dt="2022-07-19T17:09:36.690" v="902" actId="1036"/>
          <ac:spMkLst>
            <pc:docMk/>
            <pc:sldMk cId="787577780" sldId="882"/>
            <ac:spMk id="28" creationId="{90C31CB3-0DA9-7348-B67B-5303B246F163}"/>
          </ac:spMkLst>
        </pc:spChg>
        <pc:spChg chg="mod">
          <ac:chgData name="Mike Montemurro" userId="40c20c913ca7511e" providerId="LiveId" clId="{4AC592F1-3D9A-4214-BB50-0166D264764F}" dt="2022-07-19T17:14:44.561" v="986" actId="1036"/>
          <ac:spMkLst>
            <pc:docMk/>
            <pc:sldMk cId="787577780" sldId="882"/>
            <ac:spMk id="30" creationId="{D36239E3-2E1C-BFE2-53AC-AA3A429E6D91}"/>
          </ac:spMkLst>
        </pc:spChg>
        <pc:spChg chg="add mod">
          <ac:chgData name="Mike Montemurro" userId="40c20c913ca7511e" providerId="LiveId" clId="{4AC592F1-3D9A-4214-BB50-0166D264764F}" dt="2022-07-19T17:10:04.440" v="910" actId="1076"/>
          <ac:spMkLst>
            <pc:docMk/>
            <pc:sldMk cId="787577780" sldId="882"/>
            <ac:spMk id="31" creationId="{6C3233BE-68D5-3BB3-A5FF-5DEF4DB7DB76}"/>
          </ac:spMkLst>
        </pc:spChg>
        <pc:spChg chg="add del mod">
          <ac:chgData name="Mike Montemurro" userId="40c20c913ca7511e" providerId="LiveId" clId="{4AC592F1-3D9A-4214-BB50-0166D264764F}" dt="2022-07-19T17:01:25.775" v="682" actId="478"/>
          <ac:spMkLst>
            <pc:docMk/>
            <pc:sldMk cId="787577780" sldId="882"/>
            <ac:spMk id="32" creationId="{D31DFCAD-6ED0-C5AB-9226-9CBAD4C3B954}"/>
          </ac:spMkLst>
        </pc:spChg>
        <pc:spChg chg="add mod">
          <ac:chgData name="Mike Montemurro" userId="40c20c913ca7511e" providerId="LiveId" clId="{4AC592F1-3D9A-4214-BB50-0166D264764F}" dt="2022-07-19T17:08:50.414" v="870" actId="20577"/>
          <ac:spMkLst>
            <pc:docMk/>
            <pc:sldMk cId="787577780" sldId="882"/>
            <ac:spMk id="33" creationId="{AB1A9BC2-1B1E-B7AD-FABC-C24803005DB8}"/>
          </ac:spMkLst>
        </pc:spChg>
        <pc:spChg chg="add mod">
          <ac:chgData name="Mike Montemurro" userId="40c20c913ca7511e" providerId="LiveId" clId="{4AC592F1-3D9A-4214-BB50-0166D264764F}" dt="2022-07-19T17:12:50.508" v="947" actId="1038"/>
          <ac:spMkLst>
            <pc:docMk/>
            <pc:sldMk cId="787577780" sldId="882"/>
            <ac:spMk id="35" creationId="{D23F7DAE-71AE-0084-ABF6-A1F58ADAB14C}"/>
          </ac:spMkLst>
        </pc:spChg>
        <pc:spChg chg="add del mod">
          <ac:chgData name="Mike Montemurro" userId="40c20c913ca7511e" providerId="LiveId" clId="{4AC592F1-3D9A-4214-BB50-0166D264764F}" dt="2022-07-19T17:14:32.862" v="983" actId="478"/>
          <ac:spMkLst>
            <pc:docMk/>
            <pc:sldMk cId="787577780" sldId="882"/>
            <ac:spMk id="36" creationId="{B67CC542-2B95-22EE-12B0-B1D0F479FA2A}"/>
          </ac:spMkLst>
        </pc:spChg>
        <pc:grpChg chg="mod">
          <ac:chgData name="Mike Montemurro" userId="40c20c913ca7511e" providerId="LiveId" clId="{4AC592F1-3D9A-4214-BB50-0166D264764F}" dt="2022-07-19T16:50:46.644" v="488" actId="1038"/>
          <ac:grpSpMkLst>
            <pc:docMk/>
            <pc:sldMk cId="787577780" sldId="882"/>
            <ac:grpSpMk id="14" creationId="{0665ED8F-9282-398D-8562-8DF5A988C1FE}"/>
          </ac:grpSpMkLst>
        </pc:grpChg>
        <pc:grpChg chg="mod">
          <ac:chgData name="Mike Montemurro" userId="40c20c913ca7511e" providerId="LiveId" clId="{4AC592F1-3D9A-4214-BB50-0166D264764F}" dt="2022-07-19T16:50:46.644" v="488" actId="1038"/>
          <ac:grpSpMkLst>
            <pc:docMk/>
            <pc:sldMk cId="787577780" sldId="882"/>
            <ac:grpSpMk id="15" creationId="{ED235609-A1F3-0249-0EE2-411D6404735F}"/>
          </ac:grpSpMkLst>
        </pc:grpChg>
        <pc:cxnChg chg="mod">
          <ac:chgData name="Mike Montemurro" userId="40c20c913ca7511e" providerId="LiveId" clId="{4AC592F1-3D9A-4214-BB50-0166D264764F}" dt="2022-07-19T17:09:31.569" v="898" actId="1035"/>
          <ac:cxnSpMkLst>
            <pc:docMk/>
            <pc:sldMk cId="787577780" sldId="882"/>
            <ac:cxnSpMk id="23" creationId="{CCB77164-C5E0-8BE2-011E-6E16804E76CE}"/>
          </ac:cxnSpMkLst>
        </pc:cxnChg>
        <pc:cxnChg chg="mod">
          <ac:chgData name="Mike Montemurro" userId="40c20c913ca7511e" providerId="LiveId" clId="{4AC592F1-3D9A-4214-BB50-0166D264764F}" dt="2022-07-19T17:09:46.571" v="905" actId="1036"/>
          <ac:cxnSpMkLst>
            <pc:docMk/>
            <pc:sldMk cId="787577780" sldId="882"/>
            <ac:cxnSpMk id="26" creationId="{6BB6BFD0-E1C9-FDE8-73E7-8F67B8B36AA9}"/>
          </ac:cxnSpMkLst>
        </pc:cxnChg>
        <pc:cxnChg chg="mod">
          <ac:chgData name="Mike Montemurro" userId="40c20c913ca7511e" providerId="LiveId" clId="{4AC592F1-3D9A-4214-BB50-0166D264764F}" dt="2022-07-19T17:14:44.561" v="986" actId="1036"/>
          <ac:cxnSpMkLst>
            <pc:docMk/>
            <pc:sldMk cId="787577780" sldId="882"/>
            <ac:cxnSpMk id="29" creationId="{44EE0C49-B50D-E149-5550-0B87D2EF5841}"/>
          </ac:cxnSpMkLst>
        </pc:cxnChg>
        <pc:cxnChg chg="add mod">
          <ac:chgData name="Mike Montemurro" userId="40c20c913ca7511e" providerId="LiveId" clId="{4AC592F1-3D9A-4214-BB50-0166D264764F}" dt="2022-07-19T17:12:14.017" v="923" actId="692"/>
          <ac:cxnSpMkLst>
            <pc:docMk/>
            <pc:sldMk cId="787577780" sldId="882"/>
            <ac:cxnSpMk id="34" creationId="{0213BC6A-55A1-36A8-41BF-EA510C9F56DC}"/>
          </ac:cxnSpMkLst>
        </pc:cxnChg>
      </pc:sldChg>
      <pc:sldChg chg="modSp mod">
        <pc:chgData name="Mike Montemurro" userId="40c20c913ca7511e" providerId="LiveId" clId="{4AC592F1-3D9A-4214-BB50-0166D264764F}" dt="2022-07-19T16:17:04.844" v="215" actId="20577"/>
        <pc:sldMkLst>
          <pc:docMk/>
          <pc:sldMk cId="1272376990" sldId="883"/>
        </pc:sldMkLst>
        <pc:spChg chg="mod">
          <ac:chgData name="Mike Montemurro" userId="40c20c913ca7511e" providerId="LiveId" clId="{4AC592F1-3D9A-4214-BB50-0166D264764F}" dt="2022-07-19T16:17:04.844" v="215" actId="20577"/>
          <ac:spMkLst>
            <pc:docMk/>
            <pc:sldMk cId="1272376990" sldId="883"/>
            <ac:spMk id="5" creationId="{CE3CB10D-55A8-4529-BEDD-F608F8F8F2BA}"/>
          </ac:spMkLst>
        </pc:spChg>
      </pc:sldChg>
      <pc:sldChg chg="delSp modSp mod">
        <pc:chgData name="Mike Montemurro" userId="40c20c913ca7511e" providerId="LiveId" clId="{4AC592F1-3D9A-4214-BB50-0166D264764F}" dt="2022-07-19T17:18:01.340" v="1516" actId="20577"/>
        <pc:sldMkLst>
          <pc:docMk/>
          <pc:sldMk cId="3701343779" sldId="884"/>
        </pc:sldMkLst>
        <pc:spChg chg="del">
          <ac:chgData name="Mike Montemurro" userId="40c20c913ca7511e" providerId="LiveId" clId="{4AC592F1-3D9A-4214-BB50-0166D264764F}" dt="2022-07-19T17:15:56.302" v="1034" actId="478"/>
          <ac:spMkLst>
            <pc:docMk/>
            <pc:sldMk cId="3701343779" sldId="884"/>
            <ac:spMk id="2" creationId="{9E02E723-23B8-494B-B023-844FE9E508BE}"/>
          </ac:spMkLst>
        </pc:spChg>
        <pc:spChg chg="del">
          <ac:chgData name="Mike Montemurro" userId="40c20c913ca7511e" providerId="LiveId" clId="{4AC592F1-3D9A-4214-BB50-0166D264764F}" dt="2022-07-19T17:15:56.302" v="1034" actId="478"/>
          <ac:spMkLst>
            <pc:docMk/>
            <pc:sldMk cId="3701343779" sldId="884"/>
            <ac:spMk id="3" creationId="{1D2AAB4D-61D0-4EF4-81DA-F406BA500B73}"/>
          </ac:spMkLst>
        </pc:spChg>
        <pc:spChg chg="mod">
          <ac:chgData name="Mike Montemurro" userId="40c20c913ca7511e" providerId="LiveId" clId="{4AC592F1-3D9A-4214-BB50-0166D264764F}" dt="2022-07-19T17:15:49.653" v="1033" actId="20577"/>
          <ac:spMkLst>
            <pc:docMk/>
            <pc:sldMk cId="3701343779" sldId="884"/>
            <ac:spMk id="4" creationId="{7C8C5802-0D60-46E2-A811-3DDD2A430FA1}"/>
          </ac:spMkLst>
        </pc:spChg>
        <pc:spChg chg="mod">
          <ac:chgData name="Mike Montemurro" userId="40c20c913ca7511e" providerId="LiveId" clId="{4AC592F1-3D9A-4214-BB50-0166D264764F}" dt="2022-07-19T17:18:01.340" v="1516" actId="20577"/>
          <ac:spMkLst>
            <pc:docMk/>
            <pc:sldMk cId="3701343779" sldId="884"/>
            <ac:spMk id="5" creationId="{CE3CB10D-55A8-4529-BEDD-F608F8F8F2BA}"/>
          </ac:spMkLst>
        </pc:spChg>
        <pc:spChg chg="del">
          <ac:chgData name="Mike Montemurro" userId="40c20c913ca7511e" providerId="LiveId" clId="{4AC592F1-3D9A-4214-BB50-0166D264764F}" dt="2022-07-19T17:15:56.302" v="1034" actId="478"/>
          <ac:spMkLst>
            <pc:docMk/>
            <pc:sldMk cId="3701343779" sldId="884"/>
            <ac:spMk id="17" creationId="{E654BEFA-C80C-79F1-BAE6-2EFD93C9B30A}"/>
          </ac:spMkLst>
        </pc:spChg>
        <pc:spChg chg="del">
          <ac:chgData name="Mike Montemurro" userId="40c20c913ca7511e" providerId="LiveId" clId="{4AC592F1-3D9A-4214-BB50-0166D264764F}" dt="2022-07-19T17:15:56.302" v="1034" actId="478"/>
          <ac:spMkLst>
            <pc:docMk/>
            <pc:sldMk cId="3701343779" sldId="884"/>
            <ac:spMk id="18" creationId="{C380C476-D51E-69D8-170F-9FDB0570A5C4}"/>
          </ac:spMkLst>
        </pc:spChg>
        <pc:spChg chg="del">
          <ac:chgData name="Mike Montemurro" userId="40c20c913ca7511e" providerId="LiveId" clId="{4AC592F1-3D9A-4214-BB50-0166D264764F}" dt="2022-07-19T17:15:56.302" v="1034" actId="478"/>
          <ac:spMkLst>
            <pc:docMk/>
            <pc:sldMk cId="3701343779" sldId="884"/>
            <ac:spMk id="19" creationId="{B3D2EA87-1FA7-A809-4380-B8A6D3200E1E}"/>
          </ac:spMkLst>
        </pc:spChg>
        <pc:spChg chg="del">
          <ac:chgData name="Mike Montemurro" userId="40c20c913ca7511e" providerId="LiveId" clId="{4AC592F1-3D9A-4214-BB50-0166D264764F}" dt="2022-07-19T17:15:56.302" v="1034" actId="478"/>
          <ac:spMkLst>
            <pc:docMk/>
            <pc:sldMk cId="3701343779" sldId="884"/>
            <ac:spMk id="20" creationId="{E33F122B-3F57-DE7C-7EA2-E2099FF246FA}"/>
          </ac:spMkLst>
        </pc:spChg>
        <pc:spChg chg="del">
          <ac:chgData name="Mike Montemurro" userId="40c20c913ca7511e" providerId="LiveId" clId="{4AC592F1-3D9A-4214-BB50-0166D264764F}" dt="2022-07-19T17:15:56.302" v="1034" actId="478"/>
          <ac:spMkLst>
            <pc:docMk/>
            <pc:sldMk cId="3701343779" sldId="884"/>
            <ac:spMk id="21" creationId="{A6585A56-10E1-7449-1152-75D70D8AE782}"/>
          </ac:spMkLst>
        </pc:spChg>
        <pc:spChg chg="del">
          <ac:chgData name="Mike Montemurro" userId="40c20c913ca7511e" providerId="LiveId" clId="{4AC592F1-3D9A-4214-BB50-0166D264764F}" dt="2022-07-19T17:15:56.302" v="1034" actId="478"/>
          <ac:spMkLst>
            <pc:docMk/>
            <pc:sldMk cId="3701343779" sldId="884"/>
            <ac:spMk id="24" creationId="{F094C96B-3DA4-9AA9-00D0-0967B9AE9CA4}"/>
          </ac:spMkLst>
        </pc:spChg>
        <pc:spChg chg="del">
          <ac:chgData name="Mike Montemurro" userId="40c20c913ca7511e" providerId="LiveId" clId="{4AC592F1-3D9A-4214-BB50-0166D264764F}" dt="2022-07-19T17:15:56.302" v="1034" actId="478"/>
          <ac:spMkLst>
            <pc:docMk/>
            <pc:sldMk cId="3701343779" sldId="884"/>
            <ac:spMk id="25" creationId="{791F0A54-82D8-9C17-1078-130FFF546CC3}"/>
          </ac:spMkLst>
        </pc:spChg>
        <pc:spChg chg="del">
          <ac:chgData name="Mike Montemurro" userId="40c20c913ca7511e" providerId="LiveId" clId="{4AC592F1-3D9A-4214-BB50-0166D264764F}" dt="2022-07-19T17:15:56.302" v="1034" actId="478"/>
          <ac:spMkLst>
            <pc:docMk/>
            <pc:sldMk cId="3701343779" sldId="884"/>
            <ac:spMk id="27" creationId="{E94709A4-468D-50DF-D091-5E162E7E4893}"/>
          </ac:spMkLst>
        </pc:spChg>
        <pc:spChg chg="del">
          <ac:chgData name="Mike Montemurro" userId="40c20c913ca7511e" providerId="LiveId" clId="{4AC592F1-3D9A-4214-BB50-0166D264764F}" dt="2022-07-19T17:15:56.302" v="1034" actId="478"/>
          <ac:spMkLst>
            <pc:docMk/>
            <pc:sldMk cId="3701343779" sldId="884"/>
            <ac:spMk id="28" creationId="{90C31CB3-0DA9-7348-B67B-5303B246F163}"/>
          </ac:spMkLst>
        </pc:spChg>
        <pc:spChg chg="del">
          <ac:chgData name="Mike Montemurro" userId="40c20c913ca7511e" providerId="LiveId" clId="{4AC592F1-3D9A-4214-BB50-0166D264764F}" dt="2022-07-19T17:15:56.302" v="1034" actId="478"/>
          <ac:spMkLst>
            <pc:docMk/>
            <pc:sldMk cId="3701343779" sldId="884"/>
            <ac:spMk id="30" creationId="{D36239E3-2E1C-BFE2-53AC-AA3A429E6D91}"/>
          </ac:spMkLst>
        </pc:spChg>
        <pc:spChg chg="del">
          <ac:chgData name="Mike Montemurro" userId="40c20c913ca7511e" providerId="LiveId" clId="{4AC592F1-3D9A-4214-BB50-0166D264764F}" dt="2022-07-19T17:15:56.302" v="1034" actId="478"/>
          <ac:spMkLst>
            <pc:docMk/>
            <pc:sldMk cId="3701343779" sldId="884"/>
            <ac:spMk id="31" creationId="{6C3233BE-68D5-3BB3-A5FF-5DEF4DB7DB76}"/>
          </ac:spMkLst>
        </pc:spChg>
        <pc:spChg chg="del">
          <ac:chgData name="Mike Montemurro" userId="40c20c913ca7511e" providerId="LiveId" clId="{4AC592F1-3D9A-4214-BB50-0166D264764F}" dt="2022-07-19T17:15:56.302" v="1034" actId="478"/>
          <ac:spMkLst>
            <pc:docMk/>
            <pc:sldMk cId="3701343779" sldId="884"/>
            <ac:spMk id="33" creationId="{AB1A9BC2-1B1E-B7AD-FABC-C24803005DB8}"/>
          </ac:spMkLst>
        </pc:spChg>
        <pc:spChg chg="del">
          <ac:chgData name="Mike Montemurro" userId="40c20c913ca7511e" providerId="LiveId" clId="{4AC592F1-3D9A-4214-BB50-0166D264764F}" dt="2022-07-19T17:15:56.302" v="1034" actId="478"/>
          <ac:spMkLst>
            <pc:docMk/>
            <pc:sldMk cId="3701343779" sldId="884"/>
            <ac:spMk id="35" creationId="{D23F7DAE-71AE-0084-ABF6-A1F58ADAB14C}"/>
          </ac:spMkLst>
        </pc:spChg>
        <pc:grpChg chg="del">
          <ac:chgData name="Mike Montemurro" userId="40c20c913ca7511e" providerId="LiveId" clId="{4AC592F1-3D9A-4214-BB50-0166D264764F}" dt="2022-07-19T17:15:56.302" v="1034" actId="478"/>
          <ac:grpSpMkLst>
            <pc:docMk/>
            <pc:sldMk cId="3701343779" sldId="884"/>
            <ac:grpSpMk id="14" creationId="{0665ED8F-9282-398D-8562-8DF5A988C1FE}"/>
          </ac:grpSpMkLst>
        </pc:grpChg>
        <pc:grpChg chg="del">
          <ac:chgData name="Mike Montemurro" userId="40c20c913ca7511e" providerId="LiveId" clId="{4AC592F1-3D9A-4214-BB50-0166D264764F}" dt="2022-07-19T17:15:56.302" v="1034" actId="478"/>
          <ac:grpSpMkLst>
            <pc:docMk/>
            <pc:sldMk cId="3701343779" sldId="884"/>
            <ac:grpSpMk id="15" creationId="{ED235609-A1F3-0249-0EE2-411D6404735F}"/>
          </ac:grpSpMkLst>
        </pc:grpChg>
        <pc:cxnChg chg="mod">
          <ac:chgData name="Mike Montemurro" userId="40c20c913ca7511e" providerId="LiveId" clId="{4AC592F1-3D9A-4214-BB50-0166D264764F}" dt="2022-07-19T17:15:56.302" v="1034" actId="478"/>
          <ac:cxnSpMkLst>
            <pc:docMk/>
            <pc:sldMk cId="3701343779" sldId="884"/>
            <ac:cxnSpMk id="10" creationId="{222819DF-6929-699C-05EF-E1F45D7A4544}"/>
          </ac:cxnSpMkLst>
        </pc:cxnChg>
        <pc:cxnChg chg="del">
          <ac:chgData name="Mike Montemurro" userId="40c20c913ca7511e" providerId="LiveId" clId="{4AC592F1-3D9A-4214-BB50-0166D264764F}" dt="2022-07-19T17:15:56.302" v="1034" actId="478"/>
          <ac:cxnSpMkLst>
            <pc:docMk/>
            <pc:sldMk cId="3701343779" sldId="884"/>
            <ac:cxnSpMk id="23" creationId="{CCB77164-C5E0-8BE2-011E-6E16804E76CE}"/>
          </ac:cxnSpMkLst>
        </pc:cxnChg>
        <pc:cxnChg chg="del">
          <ac:chgData name="Mike Montemurro" userId="40c20c913ca7511e" providerId="LiveId" clId="{4AC592F1-3D9A-4214-BB50-0166D264764F}" dt="2022-07-19T17:15:56.302" v="1034" actId="478"/>
          <ac:cxnSpMkLst>
            <pc:docMk/>
            <pc:sldMk cId="3701343779" sldId="884"/>
            <ac:cxnSpMk id="26" creationId="{6BB6BFD0-E1C9-FDE8-73E7-8F67B8B36AA9}"/>
          </ac:cxnSpMkLst>
        </pc:cxnChg>
        <pc:cxnChg chg="del">
          <ac:chgData name="Mike Montemurro" userId="40c20c913ca7511e" providerId="LiveId" clId="{4AC592F1-3D9A-4214-BB50-0166D264764F}" dt="2022-07-19T17:15:56.302" v="1034" actId="478"/>
          <ac:cxnSpMkLst>
            <pc:docMk/>
            <pc:sldMk cId="3701343779" sldId="884"/>
            <ac:cxnSpMk id="29" creationId="{44EE0C49-B50D-E149-5550-0B87D2EF5841}"/>
          </ac:cxnSpMkLst>
        </pc:cxnChg>
        <pc:cxnChg chg="del">
          <ac:chgData name="Mike Montemurro" userId="40c20c913ca7511e" providerId="LiveId" clId="{4AC592F1-3D9A-4214-BB50-0166D264764F}" dt="2022-07-19T17:15:56.302" v="1034" actId="478"/>
          <ac:cxnSpMkLst>
            <pc:docMk/>
            <pc:sldMk cId="3701343779" sldId="884"/>
            <ac:cxnSpMk id="34" creationId="{0213BC6A-55A1-36A8-41BF-EA510C9F56DC}"/>
          </ac:cxnSpMkLst>
        </pc:cxnChg>
      </pc:sldChg>
    </pc:docChg>
  </pc:docChgLst>
  <pc:docChgLst>
    <pc:chgData name="Mike Montemurro" userId="40c20c913ca7511e" providerId="LiveId" clId="{97B1EE37-88A7-4829-B18C-F28CF4A31475}"/>
    <pc:docChg chg="undo custSel delSld modSld sldOrd modMainMaster modSection">
      <pc:chgData name="Mike Montemurro" userId="40c20c913ca7511e" providerId="LiveId" clId="{97B1EE37-88A7-4829-B18C-F28CF4A31475}" dt="2022-07-18T18:46:16.010" v="2775" actId="20577"/>
      <pc:docMkLst>
        <pc:docMk/>
      </pc:docMkLst>
      <pc:sldChg chg="modSp mod">
        <pc:chgData name="Mike Montemurro" userId="40c20c913ca7511e" providerId="LiveId" clId="{97B1EE37-88A7-4829-B18C-F28CF4A31475}" dt="2022-07-18T17:42:37.348" v="46" actId="20577"/>
        <pc:sldMkLst>
          <pc:docMk/>
          <pc:sldMk cId="2822743645" sldId="850"/>
        </pc:sldMkLst>
        <pc:spChg chg="mod">
          <ac:chgData name="Mike Montemurro" userId="40c20c913ca7511e" providerId="LiveId" clId="{97B1EE37-88A7-4829-B18C-F28CF4A31475}" dt="2022-07-18T17:42:37.348" v="46" actId="20577"/>
          <ac:spMkLst>
            <pc:docMk/>
            <pc:sldMk cId="2822743645" sldId="850"/>
            <ac:spMk id="4" creationId="{27F8E238-240A-4782-BD7C-888A610FFE0E}"/>
          </ac:spMkLst>
        </pc:spChg>
      </pc:sldChg>
      <pc:sldChg chg="modSp mod">
        <pc:chgData name="Mike Montemurro" userId="40c20c913ca7511e" providerId="LiveId" clId="{97B1EE37-88A7-4829-B18C-F28CF4A31475}" dt="2022-07-18T17:47:48.124" v="652" actId="20577"/>
        <pc:sldMkLst>
          <pc:docMk/>
          <pc:sldMk cId="1366082887" sldId="851"/>
        </pc:sldMkLst>
        <pc:spChg chg="mod">
          <ac:chgData name="Mike Montemurro" userId="40c20c913ca7511e" providerId="LiveId" clId="{97B1EE37-88A7-4829-B18C-F28CF4A31475}" dt="2022-07-18T17:47:48.124" v="652" actId="20577"/>
          <ac:spMkLst>
            <pc:docMk/>
            <pc:sldMk cId="1366082887" sldId="851"/>
            <ac:spMk id="5" creationId="{CE3CB10D-55A8-4529-BEDD-F608F8F8F2BA}"/>
          </ac:spMkLst>
        </pc:spChg>
      </pc:sldChg>
      <pc:sldChg chg="del">
        <pc:chgData name="Mike Montemurro" userId="40c20c913ca7511e" providerId="LiveId" clId="{97B1EE37-88A7-4829-B18C-F28CF4A31475}" dt="2022-07-18T17:48:09.779" v="653" actId="47"/>
        <pc:sldMkLst>
          <pc:docMk/>
          <pc:sldMk cId="1272141476" sldId="879"/>
        </pc:sldMkLst>
      </pc:sldChg>
      <pc:sldChg chg="modSp del mod">
        <pc:chgData name="Mike Montemurro" userId="40c20c913ca7511e" providerId="LiveId" clId="{97B1EE37-88A7-4829-B18C-F28CF4A31475}" dt="2022-07-18T18:15:32.972" v="1669" actId="47"/>
        <pc:sldMkLst>
          <pc:docMk/>
          <pc:sldMk cId="1799757808" sldId="880"/>
        </pc:sldMkLst>
        <pc:spChg chg="mod">
          <ac:chgData name="Mike Montemurro" userId="40c20c913ca7511e" providerId="LiveId" clId="{97B1EE37-88A7-4829-B18C-F28CF4A31475}" dt="2022-07-18T17:51:10.717" v="677" actId="20577"/>
          <ac:spMkLst>
            <pc:docMk/>
            <pc:sldMk cId="1799757808" sldId="880"/>
            <ac:spMk id="4" creationId="{7C8C5802-0D60-46E2-A811-3DDD2A430FA1}"/>
          </ac:spMkLst>
        </pc:spChg>
        <pc:spChg chg="mod">
          <ac:chgData name="Mike Montemurro" userId="40c20c913ca7511e" providerId="LiveId" clId="{97B1EE37-88A7-4829-B18C-F28CF4A31475}" dt="2022-07-18T17:55:57.128" v="1455" actId="20577"/>
          <ac:spMkLst>
            <pc:docMk/>
            <pc:sldMk cId="1799757808" sldId="880"/>
            <ac:spMk id="5" creationId="{CE3CB10D-55A8-4529-BEDD-F608F8F8F2BA}"/>
          </ac:spMkLst>
        </pc:spChg>
      </pc:sldChg>
      <pc:sldChg chg="addSp delSp modSp mod ord chgLayout">
        <pc:chgData name="Mike Montemurro" userId="40c20c913ca7511e" providerId="LiveId" clId="{97B1EE37-88A7-4829-B18C-F28CF4A31475}" dt="2022-07-18T18:46:16.010" v="2775" actId="20577"/>
        <pc:sldMkLst>
          <pc:docMk/>
          <pc:sldMk cId="787577780" sldId="882"/>
        </pc:sldMkLst>
        <pc:spChg chg="mod ord">
          <ac:chgData name="Mike Montemurro" userId="40c20c913ca7511e" providerId="LiveId" clId="{97B1EE37-88A7-4829-B18C-F28CF4A31475}" dt="2022-07-18T18:10:26.950" v="1527" actId="700"/>
          <ac:spMkLst>
            <pc:docMk/>
            <pc:sldMk cId="787577780" sldId="882"/>
            <ac:spMk id="2" creationId="{9E02E723-23B8-494B-B023-844FE9E508BE}"/>
          </ac:spMkLst>
        </pc:spChg>
        <pc:spChg chg="mod ord">
          <ac:chgData name="Mike Montemurro" userId="40c20c913ca7511e" providerId="LiveId" clId="{97B1EE37-88A7-4829-B18C-F28CF4A31475}" dt="2022-07-18T18:10:26.950" v="1527" actId="700"/>
          <ac:spMkLst>
            <pc:docMk/>
            <pc:sldMk cId="787577780" sldId="882"/>
            <ac:spMk id="3" creationId="{1D2AAB4D-61D0-4EF4-81DA-F406BA500B73}"/>
          </ac:spMkLst>
        </pc:spChg>
        <pc:spChg chg="mod ord">
          <ac:chgData name="Mike Montemurro" userId="40c20c913ca7511e" providerId="LiveId" clId="{97B1EE37-88A7-4829-B18C-F28CF4A31475}" dt="2022-07-18T18:10:26.950" v="1527" actId="700"/>
          <ac:spMkLst>
            <pc:docMk/>
            <pc:sldMk cId="787577780" sldId="882"/>
            <ac:spMk id="4" creationId="{7C8C5802-0D60-46E2-A811-3DDD2A430FA1}"/>
          </ac:spMkLst>
        </pc:spChg>
        <pc:spChg chg="mod ord">
          <ac:chgData name="Mike Montemurro" userId="40c20c913ca7511e" providerId="LiveId" clId="{97B1EE37-88A7-4829-B18C-F28CF4A31475}" dt="2022-07-18T18:39:18.905" v="2632" actId="404"/>
          <ac:spMkLst>
            <pc:docMk/>
            <pc:sldMk cId="787577780" sldId="882"/>
            <ac:spMk id="5" creationId="{CE3CB10D-55A8-4529-BEDD-F608F8F8F2BA}"/>
          </ac:spMkLst>
        </pc:spChg>
        <pc:spChg chg="add mod">
          <ac:chgData name="Mike Montemurro" userId="40c20c913ca7511e" providerId="LiveId" clId="{97B1EE37-88A7-4829-B18C-F28CF4A31475}" dt="2022-07-18T18:16:51.263" v="1680" actId="164"/>
          <ac:spMkLst>
            <pc:docMk/>
            <pc:sldMk cId="787577780" sldId="882"/>
            <ac:spMk id="6" creationId="{9CC7229B-8DBC-4608-92CC-BC772E7C1E90}"/>
          </ac:spMkLst>
        </pc:spChg>
        <pc:spChg chg="add del mod">
          <ac:chgData name="Mike Montemurro" userId="40c20c913ca7511e" providerId="LiveId" clId="{97B1EE37-88A7-4829-B18C-F28CF4A31475}" dt="2022-07-18T18:11:39.854" v="1536"/>
          <ac:spMkLst>
            <pc:docMk/>
            <pc:sldMk cId="787577780" sldId="882"/>
            <ac:spMk id="7" creationId="{5A0BA8F7-43F8-B7D5-01C0-5CB3D63E491A}"/>
          </ac:spMkLst>
        </pc:spChg>
        <pc:spChg chg="add mod">
          <ac:chgData name="Mike Montemurro" userId="40c20c913ca7511e" providerId="LiveId" clId="{97B1EE37-88A7-4829-B18C-F28CF4A31475}" dt="2022-07-18T18:16:58.429" v="1681" actId="164"/>
          <ac:spMkLst>
            <pc:docMk/>
            <pc:sldMk cId="787577780" sldId="882"/>
            <ac:spMk id="8" creationId="{59F042FC-533B-D882-FEF9-0E7F9C2C4532}"/>
          </ac:spMkLst>
        </pc:spChg>
        <pc:spChg chg="add del">
          <ac:chgData name="Mike Montemurro" userId="40c20c913ca7511e" providerId="LiveId" clId="{97B1EE37-88A7-4829-B18C-F28CF4A31475}" dt="2022-07-18T18:17:37.386" v="1742" actId="478"/>
          <ac:spMkLst>
            <pc:docMk/>
            <pc:sldMk cId="787577780" sldId="882"/>
            <ac:spMk id="16" creationId="{680B9BB3-EB46-1A41-4E64-26E2DD224234}"/>
          </ac:spMkLst>
        </pc:spChg>
        <pc:spChg chg="add mod">
          <ac:chgData name="Mike Montemurro" userId="40c20c913ca7511e" providerId="LiveId" clId="{97B1EE37-88A7-4829-B18C-F28CF4A31475}" dt="2022-07-18T18:29:34.345" v="2230" actId="1076"/>
          <ac:spMkLst>
            <pc:docMk/>
            <pc:sldMk cId="787577780" sldId="882"/>
            <ac:spMk id="17" creationId="{E654BEFA-C80C-79F1-BAE6-2EFD93C9B30A}"/>
          </ac:spMkLst>
        </pc:spChg>
        <pc:spChg chg="add mod">
          <ac:chgData name="Mike Montemurro" userId="40c20c913ca7511e" providerId="LiveId" clId="{97B1EE37-88A7-4829-B18C-F28CF4A31475}" dt="2022-07-18T18:20:23.166" v="1829" actId="114"/>
          <ac:spMkLst>
            <pc:docMk/>
            <pc:sldMk cId="787577780" sldId="882"/>
            <ac:spMk id="18" creationId="{C380C476-D51E-69D8-170F-9FDB0570A5C4}"/>
          </ac:spMkLst>
        </pc:spChg>
        <pc:spChg chg="add mod">
          <ac:chgData name="Mike Montemurro" userId="40c20c913ca7511e" providerId="LiveId" clId="{97B1EE37-88A7-4829-B18C-F28CF4A31475}" dt="2022-07-18T18:21:00.960" v="1831" actId="14100"/>
          <ac:spMkLst>
            <pc:docMk/>
            <pc:sldMk cId="787577780" sldId="882"/>
            <ac:spMk id="19" creationId="{B3D2EA87-1FA7-A809-4380-B8A6D3200E1E}"/>
          </ac:spMkLst>
        </pc:spChg>
        <pc:spChg chg="add mod">
          <ac:chgData name="Mike Montemurro" userId="40c20c913ca7511e" providerId="LiveId" clId="{97B1EE37-88A7-4829-B18C-F28CF4A31475}" dt="2022-07-18T18:22:27.323" v="1955" actId="113"/>
          <ac:spMkLst>
            <pc:docMk/>
            <pc:sldMk cId="787577780" sldId="882"/>
            <ac:spMk id="20" creationId="{E33F122B-3F57-DE7C-7EA2-E2099FF246FA}"/>
          </ac:spMkLst>
        </pc:spChg>
        <pc:spChg chg="add mod">
          <ac:chgData name="Mike Montemurro" userId="40c20c913ca7511e" providerId="LiveId" clId="{97B1EE37-88A7-4829-B18C-F28CF4A31475}" dt="2022-07-18T18:24:05.511" v="2185" actId="1076"/>
          <ac:spMkLst>
            <pc:docMk/>
            <pc:sldMk cId="787577780" sldId="882"/>
            <ac:spMk id="21" creationId="{A6585A56-10E1-7449-1152-75D70D8AE782}"/>
          </ac:spMkLst>
        </pc:spChg>
        <pc:spChg chg="add mod">
          <ac:chgData name="Mike Montemurro" userId="40c20c913ca7511e" providerId="LiveId" clId="{97B1EE37-88A7-4829-B18C-F28CF4A31475}" dt="2022-07-18T18:40:36.444" v="2665" actId="1036"/>
          <ac:spMkLst>
            <pc:docMk/>
            <pc:sldMk cId="787577780" sldId="882"/>
            <ac:spMk id="24" creationId="{F094C96B-3DA4-9AA9-00D0-0967B9AE9CA4}"/>
          </ac:spMkLst>
        </pc:spChg>
        <pc:spChg chg="add mod">
          <ac:chgData name="Mike Montemurro" userId="40c20c913ca7511e" providerId="LiveId" clId="{97B1EE37-88A7-4829-B18C-F28CF4A31475}" dt="2022-07-18T18:44:26.436" v="2714" actId="20577"/>
          <ac:spMkLst>
            <pc:docMk/>
            <pc:sldMk cId="787577780" sldId="882"/>
            <ac:spMk id="25" creationId="{791F0A54-82D8-9C17-1078-130FFF546CC3}"/>
          </ac:spMkLst>
        </pc:spChg>
        <pc:spChg chg="add mod">
          <ac:chgData name="Mike Montemurro" userId="40c20c913ca7511e" providerId="LiveId" clId="{97B1EE37-88A7-4829-B18C-F28CF4A31475}" dt="2022-07-18T18:45:24.113" v="2721" actId="20577"/>
          <ac:spMkLst>
            <pc:docMk/>
            <pc:sldMk cId="787577780" sldId="882"/>
            <ac:spMk id="27" creationId="{E94709A4-468D-50DF-D091-5E162E7E4893}"/>
          </ac:spMkLst>
        </pc:spChg>
        <pc:spChg chg="add mod">
          <ac:chgData name="Mike Montemurro" userId="40c20c913ca7511e" providerId="LiveId" clId="{97B1EE37-88A7-4829-B18C-F28CF4A31475}" dt="2022-07-18T18:43:54.412" v="2712" actId="20577"/>
          <ac:spMkLst>
            <pc:docMk/>
            <pc:sldMk cId="787577780" sldId="882"/>
            <ac:spMk id="28" creationId="{90C31CB3-0DA9-7348-B67B-5303B246F163}"/>
          </ac:spMkLst>
        </pc:spChg>
        <pc:spChg chg="add mod">
          <ac:chgData name="Mike Montemurro" userId="40c20c913ca7511e" providerId="LiveId" clId="{97B1EE37-88A7-4829-B18C-F28CF4A31475}" dt="2022-07-18T18:46:16.010" v="2775" actId="20577"/>
          <ac:spMkLst>
            <pc:docMk/>
            <pc:sldMk cId="787577780" sldId="882"/>
            <ac:spMk id="30" creationId="{D36239E3-2E1C-BFE2-53AC-AA3A429E6D91}"/>
          </ac:spMkLst>
        </pc:spChg>
        <pc:grpChg chg="add mod">
          <ac:chgData name="Mike Montemurro" userId="40c20c913ca7511e" providerId="LiveId" clId="{97B1EE37-88A7-4829-B18C-F28CF4A31475}" dt="2022-07-18T18:41:21.790" v="2678" actId="14100"/>
          <ac:grpSpMkLst>
            <pc:docMk/>
            <pc:sldMk cId="787577780" sldId="882"/>
            <ac:grpSpMk id="14" creationId="{0665ED8F-9282-398D-8562-8DF5A988C1FE}"/>
          </ac:grpSpMkLst>
        </pc:grpChg>
        <pc:grpChg chg="add mod">
          <ac:chgData name="Mike Montemurro" userId="40c20c913ca7511e" providerId="LiveId" clId="{97B1EE37-88A7-4829-B18C-F28CF4A31475}" dt="2022-07-18T18:41:27.769" v="2679" actId="14100"/>
          <ac:grpSpMkLst>
            <pc:docMk/>
            <pc:sldMk cId="787577780" sldId="882"/>
            <ac:grpSpMk id="15" creationId="{ED235609-A1F3-0249-0EE2-411D6404735F}"/>
          </ac:grpSpMkLst>
        </pc:grpChg>
        <pc:cxnChg chg="add mod">
          <ac:chgData name="Mike Montemurro" userId="40c20c913ca7511e" providerId="LiveId" clId="{97B1EE37-88A7-4829-B18C-F28CF4A31475}" dt="2022-07-18T18:16:51.263" v="1680" actId="164"/>
          <ac:cxnSpMkLst>
            <pc:docMk/>
            <pc:sldMk cId="787577780" sldId="882"/>
            <ac:cxnSpMk id="10" creationId="{222819DF-6929-699C-05EF-E1F45D7A4544}"/>
          </ac:cxnSpMkLst>
        </pc:cxnChg>
        <pc:cxnChg chg="add mod">
          <ac:chgData name="Mike Montemurro" userId="40c20c913ca7511e" providerId="LiveId" clId="{97B1EE37-88A7-4829-B18C-F28CF4A31475}" dt="2022-07-18T18:16:58.429" v="1681" actId="164"/>
          <ac:cxnSpMkLst>
            <pc:docMk/>
            <pc:sldMk cId="787577780" sldId="882"/>
            <ac:cxnSpMk id="11" creationId="{65772686-1E7F-982E-CEBE-04F0B7A51E8A}"/>
          </ac:cxnSpMkLst>
        </pc:cxnChg>
        <pc:cxnChg chg="add mod">
          <ac:chgData name="Mike Montemurro" userId="40c20c913ca7511e" providerId="LiveId" clId="{97B1EE37-88A7-4829-B18C-F28CF4A31475}" dt="2022-07-18T18:40:36.444" v="2665" actId="1036"/>
          <ac:cxnSpMkLst>
            <pc:docMk/>
            <pc:sldMk cId="787577780" sldId="882"/>
            <ac:cxnSpMk id="23" creationId="{CCB77164-C5E0-8BE2-011E-6E16804E76CE}"/>
          </ac:cxnSpMkLst>
        </pc:cxnChg>
        <pc:cxnChg chg="add mod">
          <ac:chgData name="Mike Montemurro" userId="40c20c913ca7511e" providerId="LiveId" clId="{97B1EE37-88A7-4829-B18C-F28CF4A31475}" dt="2022-07-18T18:40:49.192" v="2668" actId="1036"/>
          <ac:cxnSpMkLst>
            <pc:docMk/>
            <pc:sldMk cId="787577780" sldId="882"/>
            <ac:cxnSpMk id="26" creationId="{6BB6BFD0-E1C9-FDE8-73E7-8F67B8B36AA9}"/>
          </ac:cxnSpMkLst>
        </pc:cxnChg>
        <pc:cxnChg chg="add mod">
          <ac:chgData name="Mike Montemurro" userId="40c20c913ca7511e" providerId="LiveId" clId="{97B1EE37-88A7-4829-B18C-F28CF4A31475}" dt="2022-07-18T18:46:05.351" v="2744" actId="1076"/>
          <ac:cxnSpMkLst>
            <pc:docMk/>
            <pc:sldMk cId="787577780" sldId="882"/>
            <ac:cxnSpMk id="29" creationId="{44EE0C49-B50D-E149-5550-0B87D2EF5841}"/>
          </ac:cxnSpMkLst>
        </pc:cxnChg>
      </pc:sldChg>
      <pc:sldChg chg="modSp mod">
        <pc:chgData name="Mike Montemurro" userId="40c20c913ca7511e" providerId="LiveId" clId="{97B1EE37-88A7-4829-B18C-F28CF4A31475}" dt="2022-07-18T18:15:37.232" v="1674" actId="20577"/>
        <pc:sldMkLst>
          <pc:docMk/>
          <pc:sldMk cId="1272376990" sldId="883"/>
        </pc:sldMkLst>
        <pc:spChg chg="mod">
          <ac:chgData name="Mike Montemurro" userId="40c20c913ca7511e" providerId="LiveId" clId="{97B1EE37-88A7-4829-B18C-F28CF4A31475}" dt="2022-07-18T18:15:37.232" v="1674" actId="20577"/>
          <ac:spMkLst>
            <pc:docMk/>
            <pc:sldMk cId="1272376990" sldId="883"/>
            <ac:spMk id="4" creationId="{7C8C5802-0D60-46E2-A811-3DDD2A430FA1}"/>
          </ac:spMkLst>
        </pc:spChg>
        <pc:spChg chg="mod">
          <ac:chgData name="Mike Montemurro" userId="40c20c913ca7511e" providerId="LiveId" clId="{97B1EE37-88A7-4829-B18C-F28CF4A31475}" dt="2022-07-18T18:15:00.356" v="1666" actId="20577"/>
          <ac:spMkLst>
            <pc:docMk/>
            <pc:sldMk cId="1272376990" sldId="883"/>
            <ac:spMk id="5" creationId="{CE3CB10D-55A8-4529-BEDD-F608F8F8F2BA}"/>
          </ac:spMkLst>
        </pc:spChg>
      </pc:sldChg>
      <pc:sldMasterChg chg="modSp mod">
        <pc:chgData name="Mike Montemurro" userId="40c20c913ca7511e" providerId="LiveId" clId="{97B1EE37-88A7-4829-B18C-F28CF4A31475}" dt="2022-07-18T17:43:23.608" v="66" actId="20577"/>
        <pc:sldMasterMkLst>
          <pc:docMk/>
          <pc:sldMasterMk cId="0" sldId="2147483648"/>
        </pc:sldMasterMkLst>
        <pc:spChg chg="mod">
          <ac:chgData name="Mike Montemurro" userId="40c20c913ca7511e" providerId="LiveId" clId="{97B1EE37-88A7-4829-B18C-F28CF4A31475}" dt="2022-07-18T17:43:23.608" v="66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Mike Montemurro" userId="40c20c913ca7511e" providerId="LiveId" clId="{97B1EE37-88A7-4829-B18C-F28CF4A31475}" dt="2022-07-18T17:43:15.793" v="56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Mike Montemurro" userId="40c20c913ca7511e" providerId="LiveId" clId="{21978881-BA70-4012-A3DE-F273CA6F388A}"/>
    <pc:docChg chg="custSel modSld modMainMaster">
      <pc:chgData name="Mike Montemurro" userId="40c20c913ca7511e" providerId="LiveId" clId="{21978881-BA70-4012-A3DE-F273CA6F388A}" dt="2022-10-12T20:57:42.988" v="1023" actId="20577"/>
      <pc:docMkLst>
        <pc:docMk/>
      </pc:docMkLst>
      <pc:sldChg chg="modSp mod">
        <pc:chgData name="Mike Montemurro" userId="40c20c913ca7511e" providerId="LiveId" clId="{21978881-BA70-4012-A3DE-F273CA6F388A}" dt="2022-10-12T20:57:42.988" v="1023" actId="20577"/>
        <pc:sldMkLst>
          <pc:docMk/>
          <pc:sldMk cId="2822743645" sldId="850"/>
        </pc:sldMkLst>
        <pc:spChg chg="mod">
          <ac:chgData name="Mike Montemurro" userId="40c20c913ca7511e" providerId="LiveId" clId="{21978881-BA70-4012-A3DE-F273CA6F388A}" dt="2022-10-12T20:57:42.988" v="1023" actId="20577"/>
          <ac:spMkLst>
            <pc:docMk/>
            <pc:sldMk cId="2822743645" sldId="850"/>
            <ac:spMk id="5" creationId="{5C289E12-1085-4168-A398-0F7249308ABA}"/>
          </ac:spMkLst>
        </pc:spChg>
      </pc:sldChg>
      <pc:sldChg chg="modSp mod">
        <pc:chgData name="Mike Montemurro" userId="40c20c913ca7511e" providerId="LiveId" clId="{21978881-BA70-4012-A3DE-F273CA6F388A}" dt="2022-10-03T15:23:06.573" v="948" actId="20577"/>
        <pc:sldMkLst>
          <pc:docMk/>
          <pc:sldMk cId="1366082887" sldId="851"/>
        </pc:sldMkLst>
        <pc:spChg chg="mod">
          <ac:chgData name="Mike Montemurro" userId="40c20c913ca7511e" providerId="LiveId" clId="{21978881-BA70-4012-A3DE-F273CA6F388A}" dt="2022-10-03T15:23:06.573" v="948" actId="20577"/>
          <ac:spMkLst>
            <pc:docMk/>
            <pc:sldMk cId="1366082887" sldId="851"/>
            <ac:spMk id="5" creationId="{CE3CB10D-55A8-4529-BEDD-F608F8F8F2BA}"/>
          </ac:spMkLst>
        </pc:spChg>
      </pc:sldChg>
      <pc:sldChg chg="modSp mod">
        <pc:chgData name="Mike Montemurro" userId="40c20c913ca7511e" providerId="LiveId" clId="{21978881-BA70-4012-A3DE-F273CA6F388A}" dt="2022-10-03T15:45:11.070" v="992" actId="20577"/>
        <pc:sldMkLst>
          <pc:docMk/>
          <pc:sldMk cId="787577780" sldId="882"/>
        </pc:sldMkLst>
        <pc:spChg chg="mod">
          <ac:chgData name="Mike Montemurro" userId="40c20c913ca7511e" providerId="LiveId" clId="{21978881-BA70-4012-A3DE-F273CA6F388A}" dt="2022-10-03T15:45:11.070" v="992" actId="20577"/>
          <ac:spMkLst>
            <pc:docMk/>
            <pc:sldMk cId="787577780" sldId="882"/>
            <ac:spMk id="5" creationId="{CE3CB10D-55A8-4529-BEDD-F608F8F8F2BA}"/>
          </ac:spMkLst>
        </pc:spChg>
      </pc:sldChg>
      <pc:sldChg chg="modSp mod">
        <pc:chgData name="Mike Montemurro" userId="40c20c913ca7511e" providerId="LiveId" clId="{21978881-BA70-4012-A3DE-F273CA6F388A}" dt="2022-10-03T15:43:45.543" v="958" actId="20577"/>
        <pc:sldMkLst>
          <pc:docMk/>
          <pc:sldMk cId="1272376990" sldId="883"/>
        </pc:sldMkLst>
        <pc:spChg chg="mod">
          <ac:chgData name="Mike Montemurro" userId="40c20c913ca7511e" providerId="LiveId" clId="{21978881-BA70-4012-A3DE-F273CA6F388A}" dt="2022-10-03T15:43:45.543" v="958" actId="20577"/>
          <ac:spMkLst>
            <pc:docMk/>
            <pc:sldMk cId="1272376990" sldId="883"/>
            <ac:spMk id="5" creationId="{CE3CB10D-55A8-4529-BEDD-F608F8F8F2BA}"/>
          </ac:spMkLst>
        </pc:spChg>
      </pc:sldChg>
      <pc:sldMasterChg chg="modSp mod">
        <pc:chgData name="Mike Montemurro" userId="40c20c913ca7511e" providerId="LiveId" clId="{21978881-BA70-4012-A3DE-F273CA6F388A}" dt="2022-10-12T20:57:19.721" v="1015" actId="20577"/>
        <pc:sldMasterMkLst>
          <pc:docMk/>
          <pc:sldMasterMk cId="0" sldId="2147483648"/>
        </pc:sldMasterMkLst>
        <pc:spChg chg="mod">
          <ac:chgData name="Mike Montemurro" userId="40c20c913ca7511e" providerId="LiveId" clId="{21978881-BA70-4012-A3DE-F273CA6F388A}" dt="2022-10-03T15:46:02.430" v="1011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Mike Montemurro" userId="40c20c913ca7511e" providerId="LiveId" clId="{21978881-BA70-4012-A3DE-F273CA6F388A}" dt="2022-10-12T20:57:19.721" v="1015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001000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802.11-22/</a:t>
            </a:r>
            <a:r>
              <a:rPr lang="en-US" altLang="zh-CN" sz="1800" b="1" dirty="0"/>
              <a:t>1764</a:t>
            </a:r>
            <a:r>
              <a:rPr lang="en-US" altLang="en-US" sz="1800" b="1" dirty="0"/>
              <a:t>r0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32311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/>
              <a:t>October </a:t>
            </a:r>
            <a:r>
              <a:rPr lang="en-US" altLang="zh-CN" sz="1800" b="1" dirty="0"/>
              <a:t>2022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848-16-00bi-requirements-document.docx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/>
              <a:t>Auth-Assoc Privacy Protection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2022-10-12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Introduction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dirty="0"/>
              <a:t>Requirements 1, 2, 4, 5 in </a:t>
            </a:r>
            <a:r>
              <a:rPr lang="en-CA" altLang="en-US" dirty="0">
                <a:hlinkClick r:id="rId2"/>
              </a:rPr>
              <a:t>https://mentor.ieee.org/802.11/dcn/21/11-21-1848-16-00bi-requirements-document.docx</a:t>
            </a:r>
            <a:r>
              <a:rPr lang="en-CA" altLang="en-US" dirty="0"/>
              <a:t> describe privacy protection for Authentication/Association.</a:t>
            </a:r>
          </a:p>
          <a:p>
            <a:r>
              <a:rPr lang="en-CA" altLang="en-US" dirty="0"/>
              <a:t>We likely want to leverage existing security protocols to establish security associations when 11bi services are offered rather than define a new one.</a:t>
            </a:r>
          </a:p>
          <a:p>
            <a:r>
              <a:rPr lang="en-CA" altLang="en-US" dirty="0"/>
              <a:t>It would also be good to provide a mechanism that allows 11bi and non-11bi STAs to connect to the same BSS</a:t>
            </a:r>
          </a:p>
          <a:p>
            <a:r>
              <a:rPr lang="en-CA" altLang="en-US" dirty="0"/>
              <a:t>This contribution discusses a mechanism to protect Auth/Assoc/4-way as an overlay to existing security mechanisms.</a:t>
            </a:r>
          </a:p>
          <a:p>
            <a:pPr lvl="1"/>
            <a:endParaRPr lang="en-US" alt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Basic Requirements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The mechanism would be discovered through capabilities advertised by the AP. Could be aligned to privacy capabilities advertisement for 11bi.</a:t>
            </a:r>
          </a:p>
          <a:p>
            <a:r>
              <a:rPr lang="en-US" altLang="en-US" dirty="0"/>
              <a:t>The new protocol would be overlayed over existing authentication protocols:</a:t>
            </a:r>
          </a:p>
          <a:p>
            <a:pPr lvl="1"/>
            <a:r>
              <a:rPr lang="en-US" altLang="en-US" dirty="0"/>
              <a:t>Open/EAP, FT, SAE, FILS, PASN(?)</a:t>
            </a:r>
          </a:p>
          <a:p>
            <a:pPr lvl="1"/>
            <a:r>
              <a:rPr lang="en-US" altLang="en-US" dirty="0"/>
              <a:t>This protocol would just protect Auth/Assoc/{4-way}</a:t>
            </a:r>
          </a:p>
          <a:p>
            <a:pPr lvl="1"/>
            <a:r>
              <a:rPr lang="en-US" altLang="en-US" dirty="0"/>
              <a:t>The other protocols would continue to be used to establish the SA for the connection.</a:t>
            </a:r>
          </a:p>
          <a:p>
            <a:r>
              <a:rPr lang="en-US" altLang="en-US" dirty="0"/>
              <a:t>The protocol would create a protected link. It would not establish trust.</a:t>
            </a:r>
          </a:p>
          <a:p>
            <a:r>
              <a:rPr lang="en-US" altLang="en-US" dirty="0"/>
              <a:t>The negotiated keying material could be used to protect other 11bi frames if it makes sense (until the SA is in place)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2376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Example Privacy Key Negotiation Protocol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1" y="1731454"/>
            <a:ext cx="10363200" cy="882134"/>
          </a:xfrm>
        </p:spPr>
        <p:txBody>
          <a:bodyPr/>
          <a:lstStyle/>
          <a:p>
            <a:r>
              <a:rPr lang="en-US" altLang="en-US" sz="2000" dirty="0"/>
              <a:t>The security protocol could be based on DH overlayed on Auth/Assoc.</a:t>
            </a:r>
          </a:p>
          <a:p>
            <a:r>
              <a:rPr lang="en-US" altLang="en-US" sz="2000" dirty="0"/>
              <a:t>NOTE: The message flow below only includes the privacy key derivation for the frames indicated.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687011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665ED8F-9282-398D-8562-8DF5A988C1FE}"/>
              </a:ext>
            </a:extLst>
          </p:cNvPr>
          <p:cNvGrpSpPr/>
          <p:nvPr/>
        </p:nvGrpSpPr>
        <p:grpSpPr>
          <a:xfrm>
            <a:off x="3465511" y="2514600"/>
            <a:ext cx="838200" cy="3808409"/>
            <a:chOff x="1981200" y="2667000"/>
            <a:chExt cx="838200" cy="32004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CC7229B-8DBC-4608-92CC-BC772E7C1E90}"/>
                </a:ext>
              </a:extLst>
            </p:cNvPr>
            <p:cNvSpPr/>
            <p:nvPr/>
          </p:nvSpPr>
          <p:spPr bwMode="auto">
            <a:xfrm>
              <a:off x="1981200" y="2667000"/>
              <a:ext cx="838200" cy="42493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STA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22819DF-6929-699C-05EF-E1F45D7A4544}"/>
                </a:ext>
              </a:extLst>
            </p:cNvPr>
            <p:cNvCxnSpPr>
              <a:cxnSpLocks/>
              <a:stCxn id="6" idx="2"/>
            </p:cNvCxnSpPr>
            <p:nvPr/>
          </p:nvCxnSpPr>
          <p:spPr bwMode="auto">
            <a:xfrm>
              <a:off x="2400300" y="3091934"/>
              <a:ext cx="0" cy="277546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D235609-A1F3-0249-0EE2-411D6404735F}"/>
              </a:ext>
            </a:extLst>
          </p:cNvPr>
          <p:cNvGrpSpPr/>
          <p:nvPr/>
        </p:nvGrpSpPr>
        <p:grpSpPr>
          <a:xfrm>
            <a:off x="8189911" y="2514600"/>
            <a:ext cx="838200" cy="3808407"/>
            <a:chOff x="5576303" y="2667000"/>
            <a:chExt cx="838200" cy="32004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9F042FC-533B-D882-FEF9-0E7F9C2C4532}"/>
                </a:ext>
              </a:extLst>
            </p:cNvPr>
            <p:cNvSpPr/>
            <p:nvPr/>
          </p:nvSpPr>
          <p:spPr bwMode="auto">
            <a:xfrm>
              <a:off x="5576303" y="2667000"/>
              <a:ext cx="838200" cy="42493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AP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65772686-1E7F-982E-CEBE-04F0B7A51E8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995403" y="3091934"/>
              <a:ext cx="0" cy="277546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E654BEFA-C80C-79F1-BAE6-2EFD93C9B30A}"/>
              </a:ext>
            </a:extLst>
          </p:cNvPr>
          <p:cNvSpPr txBox="1"/>
          <p:nvPr/>
        </p:nvSpPr>
        <p:spPr>
          <a:xfrm>
            <a:off x="1895873" y="3041620"/>
            <a:ext cx="14237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00" b="1" i="1" dirty="0"/>
              <a:t>STA generates P_s, </a:t>
            </a:r>
            <a:r>
              <a:rPr lang="en-CA" sz="1000" b="1" i="1" dirty="0" err="1"/>
              <a:t>p_s</a:t>
            </a:r>
            <a:endParaRPr lang="en-CA" sz="1000" b="1" i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380C476-D51E-69D8-170F-9FDB0570A5C4}"/>
              </a:ext>
            </a:extLst>
          </p:cNvPr>
          <p:cNvSpPr txBox="1"/>
          <p:nvPr/>
        </p:nvSpPr>
        <p:spPr>
          <a:xfrm>
            <a:off x="8538662" y="3041620"/>
            <a:ext cx="17459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00" b="1" i="1" dirty="0"/>
              <a:t>AP provisioned with </a:t>
            </a:r>
            <a:r>
              <a:rPr lang="en-CA" sz="1000" b="1" i="1" dirty="0" err="1"/>
              <a:t>P_a</a:t>
            </a:r>
            <a:r>
              <a:rPr lang="en-CA" sz="1000" b="1" i="1" dirty="0"/>
              <a:t>, </a:t>
            </a:r>
            <a:r>
              <a:rPr lang="en-CA" sz="1000" b="1" i="1" dirty="0" err="1"/>
              <a:t>p_a</a:t>
            </a:r>
            <a:endParaRPr lang="en-CA" sz="1000" b="1" i="1" dirty="0"/>
          </a:p>
        </p:txBody>
      </p:sp>
      <p:sp>
        <p:nvSpPr>
          <p:cNvPr id="19" name="Arrow: Left-Right 18">
            <a:extLst>
              <a:ext uri="{FF2B5EF4-FFF2-40B4-BE49-F238E27FC236}">
                <a16:creationId xmlns:a16="http://schemas.microsoft.com/office/drawing/2014/main" id="{B3D2EA87-1FA7-A809-4380-B8A6D3200E1E}"/>
              </a:ext>
            </a:extLst>
          </p:cNvPr>
          <p:cNvSpPr/>
          <p:nvPr/>
        </p:nvSpPr>
        <p:spPr bwMode="auto">
          <a:xfrm>
            <a:off x="3884610" y="3254313"/>
            <a:ext cx="4724399" cy="110251"/>
          </a:xfrm>
          <a:prstGeom prst="left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33F122B-3F57-DE7C-7EA2-E2099FF246FA}"/>
              </a:ext>
            </a:extLst>
          </p:cNvPr>
          <p:cNvSpPr txBox="1"/>
          <p:nvPr/>
        </p:nvSpPr>
        <p:spPr>
          <a:xfrm>
            <a:off x="4609696" y="3048000"/>
            <a:ext cx="28841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00" b="1" dirty="0"/>
              <a:t>STA discovers that AP’s 11bi privacy capabilities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6585A56-10E1-7449-1152-75D70D8AE782}"/>
              </a:ext>
            </a:extLst>
          </p:cNvPr>
          <p:cNvSpPr txBox="1"/>
          <p:nvPr/>
        </p:nvSpPr>
        <p:spPr>
          <a:xfrm>
            <a:off x="3886200" y="3378838"/>
            <a:ext cx="46714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00" b="1" i="1" dirty="0"/>
              <a:t>STA obtains AP’s public key – through discovery (e.g. ANQP) or offline mechanisms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CB77164-C5E0-8BE2-011E-6E16804E76CE}"/>
              </a:ext>
            </a:extLst>
          </p:cNvPr>
          <p:cNvCxnSpPr/>
          <p:nvPr/>
        </p:nvCxnSpPr>
        <p:spPr bwMode="auto">
          <a:xfrm>
            <a:off x="3884610" y="4142217"/>
            <a:ext cx="47243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F094C96B-3DA4-9AA9-00D0-0967B9AE9CA4}"/>
              </a:ext>
            </a:extLst>
          </p:cNvPr>
          <p:cNvSpPr txBox="1"/>
          <p:nvPr/>
        </p:nvSpPr>
        <p:spPr>
          <a:xfrm>
            <a:off x="4231940" y="3886200"/>
            <a:ext cx="34660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00" b="1" dirty="0"/>
              <a:t>802.11 Authentication( SHA256(</a:t>
            </a:r>
            <a:r>
              <a:rPr lang="en-CA" sz="1000" b="1" dirty="0" err="1"/>
              <a:t>P_a</a:t>
            </a:r>
            <a:r>
              <a:rPr lang="en-CA" sz="1000" b="1" dirty="0"/>
              <a:t>), P_s, [</a:t>
            </a:r>
            <a:r>
              <a:rPr lang="en-CA" sz="1000" b="1" dirty="0" err="1"/>
              <a:t>Snonce</a:t>
            </a:r>
            <a:r>
              <a:rPr lang="en-CA" sz="1000" b="1" dirty="0"/>
              <a:t>, A_s]</a:t>
            </a:r>
            <a:r>
              <a:rPr lang="en-CA" sz="1000" b="1" baseline="-25000" dirty="0"/>
              <a:t>K1</a:t>
            </a:r>
            <a:r>
              <a:rPr lang="en-CA" sz="1000" b="1" dirty="0"/>
              <a:t>)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91F0A54-82D8-9C17-1078-130FFF546CC3}"/>
              </a:ext>
            </a:extLst>
          </p:cNvPr>
          <p:cNvSpPr txBox="1"/>
          <p:nvPr/>
        </p:nvSpPr>
        <p:spPr>
          <a:xfrm>
            <a:off x="1245770" y="3570160"/>
            <a:ext cx="266451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00" b="1" i="1" dirty="0"/>
              <a:t>STA generates A_s, </a:t>
            </a:r>
            <a:r>
              <a:rPr lang="en-CA" sz="1000" b="1" i="1" dirty="0" err="1"/>
              <a:t>a_s</a:t>
            </a:r>
            <a:endParaRPr lang="en-CA" sz="1000" b="1" i="1" dirty="0"/>
          </a:p>
          <a:p>
            <a:r>
              <a:rPr lang="en-CA" sz="1000" b="1" i="1" dirty="0"/>
              <a:t>M = </a:t>
            </a:r>
            <a:r>
              <a:rPr lang="en-CA" sz="1000" b="1" i="1" dirty="0" err="1"/>
              <a:t>p_s</a:t>
            </a:r>
            <a:r>
              <a:rPr lang="en-CA" sz="1000" b="1" i="1" dirty="0"/>
              <a:t> * </a:t>
            </a:r>
            <a:r>
              <a:rPr lang="en-CA" sz="1000" b="1" i="1" dirty="0" err="1"/>
              <a:t>P_a</a:t>
            </a:r>
            <a:endParaRPr lang="en-CA" sz="1000" b="1" i="1" dirty="0"/>
          </a:p>
          <a:p>
            <a:r>
              <a:rPr lang="en-CA" sz="1000" b="1" i="1" dirty="0"/>
              <a:t>K1 = HKDF(&lt;&gt;, “intermediate key one”, </a:t>
            </a:r>
            <a:r>
              <a:rPr lang="en-CA" sz="1000" b="1" i="1" dirty="0" err="1"/>
              <a:t>M.x</a:t>
            </a:r>
            <a:r>
              <a:rPr lang="en-CA" sz="1000" b="1" i="1" dirty="0"/>
              <a:t>) 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BB6BFD0-E1C9-FDE8-73E7-8F67B8B36AA9}"/>
              </a:ext>
            </a:extLst>
          </p:cNvPr>
          <p:cNvCxnSpPr/>
          <p:nvPr/>
        </p:nvCxnSpPr>
        <p:spPr bwMode="auto">
          <a:xfrm>
            <a:off x="3884609" y="5395013"/>
            <a:ext cx="47243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sm" len="sm"/>
            <a:tailEnd type="non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E94709A4-468D-50DF-D091-5E162E7E4893}"/>
              </a:ext>
            </a:extLst>
          </p:cNvPr>
          <p:cNvSpPr txBox="1"/>
          <p:nvPr/>
        </p:nvSpPr>
        <p:spPr>
          <a:xfrm>
            <a:off x="3741067" y="5163979"/>
            <a:ext cx="494398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00" b="1" dirty="0"/>
              <a:t>802.11 Authentication( SHA256(P_s), SHA256( [</a:t>
            </a:r>
            <a:r>
              <a:rPr lang="en-CA" sz="1000" b="1" dirty="0" err="1"/>
              <a:t>Snonce</a:t>
            </a:r>
            <a:r>
              <a:rPr lang="en-CA" sz="1000" b="1" dirty="0"/>
              <a:t>, </a:t>
            </a:r>
            <a:r>
              <a:rPr lang="en-CA" sz="1000" b="1" dirty="0" err="1"/>
              <a:t>Anonce</a:t>
            </a:r>
            <a:r>
              <a:rPr lang="en-CA" sz="1000" b="1" dirty="0"/>
              <a:t>, </a:t>
            </a:r>
            <a:r>
              <a:rPr lang="en-CA" sz="1000" b="1" dirty="0" err="1"/>
              <a:t>B_a</a:t>
            </a:r>
            <a:r>
              <a:rPr lang="en-CA" sz="1000" b="1" dirty="0"/>
              <a:t>,  {</a:t>
            </a:r>
            <a:r>
              <a:rPr lang="en-CA" sz="1000" b="1" dirty="0" err="1"/>
              <a:t>A_auth</a:t>
            </a:r>
            <a:r>
              <a:rPr lang="en-CA" sz="1000" b="1" dirty="0"/>
              <a:t>}</a:t>
            </a:r>
            <a:r>
              <a:rPr lang="en-CA" sz="1000" b="1" baseline="-25000" dirty="0"/>
              <a:t> KE</a:t>
            </a:r>
            <a:r>
              <a:rPr lang="en-CA" sz="1000" b="1" dirty="0"/>
              <a:t>]</a:t>
            </a:r>
            <a:r>
              <a:rPr lang="en-CA" sz="1000" b="1" baseline="-25000" dirty="0"/>
              <a:t>K2</a:t>
            </a:r>
            <a:r>
              <a:rPr lang="en-CA" sz="1000" b="1" dirty="0"/>
              <a:t>)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0C31CB3-0DA9-7348-B67B-5303B246F163}"/>
              </a:ext>
            </a:extLst>
          </p:cNvPr>
          <p:cNvSpPr txBox="1"/>
          <p:nvPr/>
        </p:nvSpPr>
        <p:spPr>
          <a:xfrm>
            <a:off x="8685053" y="4086761"/>
            <a:ext cx="343074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00" b="1" i="1" dirty="0"/>
              <a:t>AP generates </a:t>
            </a:r>
            <a:r>
              <a:rPr lang="en-CA" sz="1000" b="1" i="1" dirty="0" err="1"/>
              <a:t>B_a</a:t>
            </a:r>
            <a:r>
              <a:rPr lang="en-CA" sz="1000" b="1" i="1" dirty="0"/>
              <a:t>, </a:t>
            </a:r>
            <a:r>
              <a:rPr lang="en-CA" sz="1000" b="1" i="1" dirty="0" err="1"/>
              <a:t>b_a</a:t>
            </a:r>
            <a:endParaRPr lang="en-CA" sz="1000" b="1" i="1" dirty="0"/>
          </a:p>
          <a:p>
            <a:r>
              <a:rPr lang="en-CA" sz="1000" b="1" i="1" dirty="0"/>
              <a:t>M = </a:t>
            </a:r>
            <a:r>
              <a:rPr lang="en-CA" sz="1000" b="1" i="1" dirty="0" err="1"/>
              <a:t>p_a</a:t>
            </a:r>
            <a:r>
              <a:rPr lang="en-CA" sz="1000" b="1" i="1" dirty="0"/>
              <a:t> * P_s</a:t>
            </a:r>
          </a:p>
          <a:p>
            <a:r>
              <a:rPr lang="en-CA" sz="1000" b="1" i="1" dirty="0"/>
              <a:t>K1 = HKDF(&lt;&gt;, “intermediate key”, </a:t>
            </a:r>
            <a:r>
              <a:rPr lang="en-CA" sz="1000" b="1" i="1" dirty="0" err="1"/>
              <a:t>M.x</a:t>
            </a:r>
            <a:r>
              <a:rPr lang="en-CA" sz="1000" b="1" i="1" dirty="0"/>
              <a:t>) </a:t>
            </a:r>
          </a:p>
          <a:p>
            <a:r>
              <a:rPr lang="en-US" sz="1000" b="1" i="1" dirty="0"/>
              <a:t>N = </a:t>
            </a:r>
            <a:r>
              <a:rPr lang="en-US" sz="1000" b="1" i="1" dirty="0" err="1"/>
              <a:t>b_a</a:t>
            </a:r>
            <a:r>
              <a:rPr lang="en-US" sz="1000" b="1" i="1" dirty="0"/>
              <a:t> * P_s</a:t>
            </a:r>
          </a:p>
          <a:p>
            <a:r>
              <a:rPr lang="en-US" sz="1000" b="1" i="1" dirty="0"/>
              <a:t>k2 = HKDF(&lt;&gt;, “intermediate key two”, </a:t>
            </a:r>
            <a:r>
              <a:rPr lang="en-US" sz="1000" b="1" i="1" dirty="0" err="1"/>
              <a:t>N.x</a:t>
            </a:r>
            <a:r>
              <a:rPr lang="en-US" sz="1000" b="1" i="1" dirty="0"/>
              <a:t>)</a:t>
            </a:r>
            <a:endParaRPr lang="en-CA" sz="1000" b="1" i="1" dirty="0"/>
          </a:p>
          <a:p>
            <a:r>
              <a:rPr lang="en-CA" sz="1000" b="1" i="1" dirty="0"/>
              <a:t> L = ((</a:t>
            </a:r>
            <a:r>
              <a:rPr lang="en-CA" sz="1000" b="1" i="1" dirty="0" err="1"/>
              <a:t>p_a</a:t>
            </a:r>
            <a:r>
              <a:rPr lang="en-CA" sz="1000" b="1" i="1" dirty="0"/>
              <a:t> +</a:t>
            </a:r>
            <a:r>
              <a:rPr lang="en-CA" sz="1000" b="1" i="1" dirty="0" err="1"/>
              <a:t>b_a</a:t>
            </a:r>
            <a:r>
              <a:rPr lang="en-CA" sz="1000" b="1" i="1" dirty="0"/>
              <a:t>) modulo q) * P_s)</a:t>
            </a:r>
          </a:p>
          <a:p>
            <a:r>
              <a:rPr lang="en-CA" sz="1000" b="1" i="1" dirty="0"/>
              <a:t>KE = HKDF(I-nonce | R-nonce, “Priv Key”,  </a:t>
            </a:r>
            <a:r>
              <a:rPr lang="en-CA" sz="1000" b="1" i="1" dirty="0" err="1"/>
              <a:t>M.x</a:t>
            </a:r>
            <a:r>
              <a:rPr lang="en-CA" sz="1000" b="1" i="1" dirty="0"/>
              <a:t> | </a:t>
            </a:r>
            <a:r>
              <a:rPr lang="en-CA" sz="1000" b="1" i="1" dirty="0" err="1"/>
              <a:t>N.x</a:t>
            </a:r>
            <a:r>
              <a:rPr lang="en-CA" sz="1000" b="1" i="1" dirty="0"/>
              <a:t>  | </a:t>
            </a:r>
            <a:r>
              <a:rPr lang="en-CA" sz="1000" b="1" i="1" dirty="0" err="1"/>
              <a:t>L.x</a:t>
            </a:r>
            <a:r>
              <a:rPr lang="en-CA" sz="1000" b="1" i="1" dirty="0"/>
              <a:t>)</a:t>
            </a:r>
          </a:p>
          <a:p>
            <a:r>
              <a:rPr lang="en-CA" sz="1000" b="1" i="1" dirty="0" err="1"/>
              <a:t>A_auth</a:t>
            </a:r>
            <a:r>
              <a:rPr lang="en-CA" sz="1000" b="1" i="1" dirty="0"/>
              <a:t> = H (I-nonce |  R-Nonce | </a:t>
            </a:r>
            <a:r>
              <a:rPr lang="en-CA" sz="1000" b="1" i="1" dirty="0" err="1"/>
              <a:t>P_s.x</a:t>
            </a:r>
            <a:r>
              <a:rPr lang="en-CA" sz="1000" b="1" i="1" dirty="0"/>
              <a:t> | </a:t>
            </a:r>
            <a:r>
              <a:rPr lang="en-CA" sz="1000" b="1" i="1" dirty="0" err="1"/>
              <a:t>P_a.x</a:t>
            </a:r>
            <a:r>
              <a:rPr lang="en-CA" sz="1000" b="1" i="1" dirty="0"/>
              <a:t> | 0)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4EE0C49-B50D-E149-5550-0B87D2EF5841}"/>
              </a:ext>
            </a:extLst>
          </p:cNvPr>
          <p:cNvCxnSpPr/>
          <p:nvPr/>
        </p:nvCxnSpPr>
        <p:spPr bwMode="auto">
          <a:xfrm>
            <a:off x="3891788" y="6019800"/>
            <a:ext cx="47243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D36239E3-2E1C-BFE2-53AC-AA3A429E6D91}"/>
              </a:ext>
            </a:extLst>
          </p:cNvPr>
          <p:cNvSpPr txBox="1"/>
          <p:nvPr/>
        </p:nvSpPr>
        <p:spPr>
          <a:xfrm>
            <a:off x="3976679" y="5759235"/>
            <a:ext cx="46169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00" b="1" dirty="0"/>
              <a:t>802.11 Association Request( SHA256(</a:t>
            </a:r>
            <a:r>
              <a:rPr lang="en-CA" sz="1000" b="1" dirty="0" err="1"/>
              <a:t>P_a</a:t>
            </a:r>
            <a:r>
              <a:rPr lang="en-CA" sz="1000" b="1" dirty="0"/>
              <a:t>), [</a:t>
            </a:r>
            <a:r>
              <a:rPr lang="en-CA" sz="1000" b="1" dirty="0" err="1"/>
              <a:t>S_auth</a:t>
            </a:r>
            <a:r>
              <a:rPr lang="en-CA" sz="1000" b="1" dirty="0"/>
              <a:t>]</a:t>
            </a:r>
            <a:r>
              <a:rPr lang="en-CA" sz="1000" b="1" baseline="-25000" dirty="0"/>
              <a:t> K2</a:t>
            </a:r>
            <a:r>
              <a:rPr lang="en-CA" sz="1000" b="1" dirty="0"/>
              <a:t>, {ASSOC PAYLOAD}</a:t>
            </a:r>
            <a:r>
              <a:rPr lang="en-CA" sz="1000" b="1" baseline="-25000" dirty="0"/>
              <a:t>KE</a:t>
            </a:r>
            <a:r>
              <a:rPr lang="en-CA" sz="1000" b="1" dirty="0"/>
              <a:t>)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C3233BE-68D5-3BB3-A5FF-5DEF4DB7DB76}"/>
              </a:ext>
            </a:extLst>
          </p:cNvPr>
          <p:cNvSpPr txBox="1"/>
          <p:nvPr/>
        </p:nvSpPr>
        <p:spPr>
          <a:xfrm>
            <a:off x="538251" y="5173765"/>
            <a:ext cx="343074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i="1" dirty="0"/>
              <a:t>N = </a:t>
            </a:r>
            <a:r>
              <a:rPr lang="en-US" sz="1000" b="1" i="1" dirty="0" err="1"/>
              <a:t>a_s</a:t>
            </a:r>
            <a:r>
              <a:rPr lang="en-US" sz="1000" b="1" i="1" dirty="0"/>
              <a:t> * </a:t>
            </a:r>
            <a:r>
              <a:rPr lang="en-US" sz="1000" b="1" i="1" dirty="0" err="1"/>
              <a:t>B_a</a:t>
            </a:r>
            <a:endParaRPr lang="en-US" sz="1000" b="1" i="1" dirty="0"/>
          </a:p>
          <a:p>
            <a:r>
              <a:rPr lang="en-US" sz="1000" b="1" i="1" dirty="0"/>
              <a:t>k2 = HKDF(&lt;&gt;, “intermediate key two”, </a:t>
            </a:r>
            <a:r>
              <a:rPr lang="en-US" sz="1000" b="1" i="1" dirty="0" err="1"/>
              <a:t>N.x</a:t>
            </a:r>
            <a:r>
              <a:rPr lang="en-US" sz="1000" b="1" i="1" dirty="0"/>
              <a:t>)</a:t>
            </a:r>
            <a:endParaRPr lang="en-CA" sz="1000" b="1" i="1" dirty="0"/>
          </a:p>
          <a:p>
            <a:r>
              <a:rPr lang="en-CA" sz="1000" b="1" i="1" dirty="0"/>
              <a:t> L = </a:t>
            </a:r>
            <a:r>
              <a:rPr lang="en-CA" sz="1000" b="1" i="1" dirty="0" err="1"/>
              <a:t>p_s</a:t>
            </a:r>
            <a:r>
              <a:rPr lang="en-CA" sz="1000" b="1" i="1" dirty="0"/>
              <a:t> * (</a:t>
            </a:r>
            <a:r>
              <a:rPr lang="en-CA" sz="1000" b="1" i="1" dirty="0" err="1"/>
              <a:t>P_a</a:t>
            </a:r>
            <a:r>
              <a:rPr lang="en-CA" sz="1000" b="1" i="1" dirty="0"/>
              <a:t> + </a:t>
            </a:r>
            <a:r>
              <a:rPr lang="en-CA" sz="1000" b="1" i="1" dirty="0" err="1"/>
              <a:t>B_a</a:t>
            </a:r>
            <a:r>
              <a:rPr lang="en-CA" sz="1000" b="1" i="1" dirty="0"/>
              <a:t>)</a:t>
            </a:r>
          </a:p>
          <a:p>
            <a:r>
              <a:rPr lang="en-CA" sz="1000" b="1" i="1" dirty="0"/>
              <a:t>KE = HKDF(I-nonce | R-nonce, “Priv Key”,  </a:t>
            </a:r>
            <a:r>
              <a:rPr lang="en-CA" sz="1000" b="1" i="1" dirty="0" err="1"/>
              <a:t>M.x</a:t>
            </a:r>
            <a:r>
              <a:rPr lang="en-CA" sz="1000" b="1" i="1" dirty="0"/>
              <a:t> | </a:t>
            </a:r>
            <a:r>
              <a:rPr lang="en-CA" sz="1000" b="1" i="1" dirty="0" err="1"/>
              <a:t>N.x</a:t>
            </a:r>
            <a:r>
              <a:rPr lang="en-CA" sz="1000" b="1" i="1" dirty="0"/>
              <a:t>  | </a:t>
            </a:r>
            <a:r>
              <a:rPr lang="en-CA" sz="1000" b="1" i="1" dirty="0" err="1"/>
              <a:t>L.x</a:t>
            </a:r>
            <a:r>
              <a:rPr lang="en-CA" sz="1000" b="1" i="1" dirty="0"/>
              <a:t>)</a:t>
            </a:r>
          </a:p>
          <a:p>
            <a:r>
              <a:rPr lang="en-CA" sz="1000" b="1" i="1" dirty="0"/>
              <a:t>STA validates </a:t>
            </a:r>
            <a:r>
              <a:rPr lang="en-CA" sz="1000" b="1" i="1" dirty="0" err="1"/>
              <a:t>A_auth</a:t>
            </a:r>
            <a:endParaRPr lang="en-CA" sz="1000" b="1" i="1" dirty="0"/>
          </a:p>
          <a:p>
            <a:r>
              <a:rPr lang="en-CA" sz="1000" b="1" i="1" dirty="0" err="1"/>
              <a:t>S_auth</a:t>
            </a:r>
            <a:r>
              <a:rPr lang="en-CA" sz="1000" b="1" i="1" dirty="0"/>
              <a:t> = H (I-nonce |  R-Nonce | </a:t>
            </a:r>
            <a:r>
              <a:rPr lang="en-CA" sz="1000" b="1" i="1" dirty="0" err="1"/>
              <a:t>P_s.x</a:t>
            </a:r>
            <a:r>
              <a:rPr lang="en-CA" sz="1000" b="1" i="1" dirty="0"/>
              <a:t> | </a:t>
            </a:r>
            <a:r>
              <a:rPr lang="en-CA" sz="1000" b="1" i="1" dirty="0" err="1"/>
              <a:t>P_a.x</a:t>
            </a:r>
            <a:r>
              <a:rPr lang="en-CA" sz="1000" b="1" i="1" dirty="0"/>
              <a:t> | 0)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B1A9BC2-1B1E-B7AD-FABC-C24803005DB8}"/>
              </a:ext>
            </a:extLst>
          </p:cNvPr>
          <p:cNvSpPr txBox="1"/>
          <p:nvPr/>
        </p:nvSpPr>
        <p:spPr>
          <a:xfrm>
            <a:off x="8679361" y="5943879"/>
            <a:ext cx="24384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00" b="1" i="1" dirty="0"/>
              <a:t>AP validates </a:t>
            </a:r>
            <a:r>
              <a:rPr lang="en-CA" sz="1000" b="1" i="1" dirty="0" err="1"/>
              <a:t>S_auth</a:t>
            </a:r>
            <a:endParaRPr lang="en-CA" sz="1000" b="1" i="1" dirty="0"/>
          </a:p>
          <a:p>
            <a:r>
              <a:rPr lang="en-CA" sz="1000" b="1" i="1" dirty="0"/>
              <a:t>AP generates Association Response frame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0213BC6A-55A1-36A8-41BF-EA510C9F56DC}"/>
              </a:ext>
            </a:extLst>
          </p:cNvPr>
          <p:cNvCxnSpPr/>
          <p:nvPr/>
        </p:nvCxnSpPr>
        <p:spPr bwMode="auto">
          <a:xfrm>
            <a:off x="3886201" y="6324600"/>
            <a:ext cx="47243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D23F7DAE-71AE-0084-ABF6-A1F58ADAB14C}"/>
              </a:ext>
            </a:extLst>
          </p:cNvPr>
          <p:cNvSpPr txBox="1"/>
          <p:nvPr/>
        </p:nvSpPr>
        <p:spPr>
          <a:xfrm>
            <a:off x="4528345" y="6096000"/>
            <a:ext cx="31678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00" b="1" dirty="0"/>
              <a:t>802.11 Association Response {ASSOC PAYLOAD}</a:t>
            </a:r>
            <a:r>
              <a:rPr lang="en-CA" sz="1000" b="1" baseline="-25000" dirty="0"/>
              <a:t>KE</a:t>
            </a:r>
            <a:r>
              <a:rPr lang="en-CA" sz="1000" b="1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787577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Other notes on authentication protocol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1" y="1731454"/>
            <a:ext cx="10363200" cy="3678746"/>
          </a:xfrm>
        </p:spPr>
        <p:txBody>
          <a:bodyPr/>
          <a:lstStyle/>
          <a:p>
            <a:r>
              <a:rPr lang="en-US" altLang="en-US" sz="2000" dirty="0"/>
              <a:t>The protocol could be defined to precede the authentication frame exchanges in the case of FT, FILS, PASN</a:t>
            </a:r>
          </a:p>
          <a:p>
            <a:r>
              <a:rPr lang="en-US" altLang="en-US" sz="2000" dirty="0"/>
              <a:t>The third message could be carried over the second frame transmitted by the STA – regardless of whether it was an authentication frame or an association request frame.</a:t>
            </a:r>
          </a:p>
          <a:p>
            <a:r>
              <a:rPr lang="en-US" altLang="en-US" sz="2000" dirty="0"/>
              <a:t>Do we need to protect the authentication frames or </a:t>
            </a:r>
            <a:r>
              <a:rPr lang="en-US" altLang="en-US" sz="2000"/>
              <a:t>just association?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70134377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106708</TotalTime>
  <Words>725</Words>
  <Application>Microsoft Office PowerPoint</Application>
  <PresentationFormat>Widescreen</PresentationFormat>
  <Paragraphs>60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802-11-Submission</vt:lpstr>
      <vt:lpstr>Document</vt:lpstr>
      <vt:lpstr>PowerPoint Presentation</vt:lpstr>
      <vt:lpstr>Introduction</vt:lpstr>
      <vt:lpstr>Basic Requirements</vt:lpstr>
      <vt:lpstr>Example Privacy Key Negotiation Protocol</vt:lpstr>
      <vt:lpstr>Other notes on authentication protocol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montemurro.michael@gmail.com</dc:creator>
  <cp:keywords>March 2022</cp:keywords>
  <dc:description/>
  <cp:lastModifiedBy>Mike Montemurro</cp:lastModifiedBy>
  <cp:revision>4613</cp:revision>
  <cp:lastPrinted>2014-11-04T15:04:57Z</cp:lastPrinted>
  <dcterms:created xsi:type="dcterms:W3CDTF">2007-04-17T18:10:23Z</dcterms:created>
  <dcterms:modified xsi:type="dcterms:W3CDTF">2022-10-12T20:57:48Z</dcterms:modified>
  <cp:category>Presentation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(3)NJfGtG0vJllaWMOtnq/697wufTPo08s5/OewOKMvd2psV41WSU+WCpD1s3ZKXVCWVavu53If
xD9xxCqr6IEQ5emHOwXhMSDCPinygrPSc6AItGBhxoTOGGVjRl2Fi0UUEO1eiWKHikMaxTOI
wUWeS6VOd5QrJod53AGHNgvUdSMJJb8fvVfql7mEdWRa76hsZXnAs8H9Mz2aPyiYalslQTRB
XX9XLslpUNUoZkv236</vt:lpwstr>
  </property>
  <property fmtid="{D5CDD505-2E9C-101B-9397-08002B2CF9AE}" pid="27" name="_2015_ms_pID_7253431">
    <vt:lpwstr>SNK/P3Zls96h66hZ4TJLGY/C27/rKgcosaoA0YltUlaNaI3favaT7K
0cSBs9VUZAcx11Vq6q3+qTzrxmGdtUV8w90kq/myroC1BgoHrofKdZYuJg7ueEQQ5y2FHIol
Qc/Eo3SgdBS0e9CNehQFrnvBIBReNW0IosKIsYf+qj8ec9ijVhSccXnpV6xydnmHZ5dVt5Bl
Gn+MuVCAOVB9CxRPMezsQTDH87DzlTHh5Imi</vt:lpwstr>
  </property>
  <property fmtid="{D5CDD505-2E9C-101B-9397-08002B2CF9AE}" pid="28" name="_2015_ms_pID_7253432">
    <vt:lpwstr>rg==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