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61" r:id="rId6"/>
    <p:sldId id="362" r:id="rId7"/>
    <p:sldId id="360" r:id="rId8"/>
    <p:sldId id="363" r:id="rId9"/>
    <p:sldId id="361" r:id="rId10"/>
    <p:sldId id="364" r:id="rId11"/>
    <p:sldId id="367" r:id="rId12"/>
    <p:sldId id="302" r:id="rId13"/>
    <p:sldId id="348" r:id="rId14"/>
    <p:sldId id="365" r:id="rId15"/>
    <p:sldId id="366" r:id="rId16"/>
    <p:sldId id="369" r:id="rId17"/>
    <p:sldId id="370" r:id="rId18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BC17F9-CD9D-47C1-98F9-58E52494130B}" v="128" dt="2022-10-07T23:36:05.9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23" autoAdjust="0"/>
    <p:restoredTop sz="93372" autoAdjust="0"/>
  </p:normalViewPr>
  <p:slideViewPr>
    <p:cSldViewPr>
      <p:cViewPr varScale="1">
        <p:scale>
          <a:sx n="63" d="100"/>
          <a:sy n="63" d="100"/>
        </p:scale>
        <p:origin x="1208" y="44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, Qinghua" userId="3892b6bc-94e5-47b4-9d05-088dff5a5b03" providerId="ADAL" clId="{C0127305-1BC0-4F14-B053-676E4F959B8C}"/>
    <pc:docChg chg="undo custSel addSld delSld modSld sldOrd modMainMaster">
      <pc:chgData name="Li, Qinghua" userId="3892b6bc-94e5-47b4-9d05-088dff5a5b03" providerId="ADAL" clId="{C0127305-1BC0-4F14-B053-676E4F959B8C}" dt="2022-07-01T04:45:13.518" v="3698" actId="20577"/>
      <pc:docMkLst>
        <pc:docMk/>
      </pc:docMkLst>
      <pc:sldChg chg="modSp mod">
        <pc:chgData name="Li, Qinghua" userId="3892b6bc-94e5-47b4-9d05-088dff5a5b03" providerId="ADAL" clId="{C0127305-1BC0-4F14-B053-676E4F959B8C}" dt="2022-06-21T22:26:43.522" v="92" actId="20577"/>
        <pc:sldMkLst>
          <pc:docMk/>
          <pc:sldMk cId="0" sldId="256"/>
        </pc:sldMkLst>
        <pc:spChg chg="mod">
          <ac:chgData name="Li, Qinghua" userId="3892b6bc-94e5-47b4-9d05-088dff5a5b03" providerId="ADAL" clId="{C0127305-1BC0-4F14-B053-676E4F959B8C}" dt="2022-06-21T22:26:20.954" v="63" actId="20577"/>
          <ac:spMkLst>
            <pc:docMk/>
            <pc:sldMk cId="0" sldId="256"/>
            <ac:spMk id="2" creationId="{7DDAD952-1B41-482B-A153-F47D4CB6A945}"/>
          </ac:spMkLst>
        </pc:spChg>
        <pc:spChg chg="mod">
          <ac:chgData name="Li, Qinghua" userId="3892b6bc-94e5-47b4-9d05-088dff5a5b03" providerId="ADAL" clId="{C0127305-1BC0-4F14-B053-676E4F959B8C}" dt="2022-06-21T22:25:02.583" v="29" actId="20577"/>
          <ac:spMkLst>
            <pc:docMk/>
            <pc:sldMk cId="0" sldId="256"/>
            <ac:spMk id="7" creationId="{00000000-0000-0000-0000-000000000000}"/>
          </ac:spMkLst>
        </pc:spChg>
        <pc:spChg chg="mod">
          <ac:chgData name="Li, Qinghua" userId="3892b6bc-94e5-47b4-9d05-088dff5a5b03" providerId="ADAL" clId="{C0127305-1BC0-4F14-B053-676E4F959B8C}" dt="2022-06-21T22:26:36.837" v="8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Li, Qinghua" userId="3892b6bc-94e5-47b4-9d05-088dff5a5b03" providerId="ADAL" clId="{C0127305-1BC0-4F14-B053-676E4F959B8C}" dt="2022-06-21T22:26:43.522" v="92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Li, Qinghua" userId="3892b6bc-94e5-47b4-9d05-088dff5a5b03" providerId="ADAL" clId="{C0127305-1BC0-4F14-B053-676E4F959B8C}" dt="2022-06-21T22:26:10.061" v="59" actId="205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Li, Qinghua" userId="3892b6bc-94e5-47b4-9d05-088dff5a5b03" providerId="ADAL" clId="{C0127305-1BC0-4F14-B053-676E4F959B8C}" dt="2022-06-24T20:03:16.185" v="3277" actId="20577"/>
        <pc:sldMkLst>
          <pc:docMk/>
          <pc:sldMk cId="892837641" sldId="261"/>
        </pc:sldMkLst>
        <pc:spChg chg="mod">
          <ac:chgData name="Li, Qinghua" userId="3892b6bc-94e5-47b4-9d05-088dff5a5b03" providerId="ADAL" clId="{C0127305-1BC0-4F14-B053-676E4F959B8C}" dt="2022-06-21T22:29:22.300" v="260" actId="20577"/>
          <ac:spMkLst>
            <pc:docMk/>
            <pc:sldMk cId="892837641" sldId="261"/>
            <ac:spMk id="5" creationId="{815D6E90-B91E-45F6-94F9-2CE94D812E78}"/>
          </ac:spMkLst>
        </pc:spChg>
        <pc:spChg chg="mod">
          <ac:chgData name="Li, Qinghua" userId="3892b6bc-94e5-47b4-9d05-088dff5a5b03" providerId="ADAL" clId="{C0127305-1BC0-4F14-B053-676E4F959B8C}" dt="2022-06-21T22:29:16.116" v="254" actId="20577"/>
          <ac:spMkLst>
            <pc:docMk/>
            <pc:sldMk cId="892837641" sldId="261"/>
            <ac:spMk id="6" creationId="{8DE6C73E-2BF6-4FCB-A5B8-DC417F3B8531}"/>
          </ac:spMkLst>
        </pc:spChg>
        <pc:spChg chg="mod">
          <ac:chgData name="Li, Qinghua" userId="3892b6bc-94e5-47b4-9d05-088dff5a5b03" providerId="ADAL" clId="{C0127305-1BC0-4F14-B053-676E4F959B8C}" dt="2022-06-24T20:03:16.185" v="3277" actId="20577"/>
          <ac:spMkLst>
            <pc:docMk/>
            <pc:sldMk cId="892837641" sldId="261"/>
            <ac:spMk id="8" creationId="{A76D5283-5849-4D92-AFDF-D0CE28AEF1F2}"/>
          </ac:spMkLst>
        </pc:spChg>
      </pc:sldChg>
      <pc:sldChg chg="del">
        <pc:chgData name="Li, Qinghua" userId="3892b6bc-94e5-47b4-9d05-088dff5a5b03" providerId="ADAL" clId="{C0127305-1BC0-4F14-B053-676E4F959B8C}" dt="2022-06-22T00:09:26.271" v="1764" actId="47"/>
        <pc:sldMkLst>
          <pc:docMk/>
          <pc:sldMk cId="1659370477" sldId="282"/>
        </pc:sldMkLst>
      </pc:sldChg>
      <pc:sldChg chg="del">
        <pc:chgData name="Li, Qinghua" userId="3892b6bc-94e5-47b4-9d05-088dff5a5b03" providerId="ADAL" clId="{C0127305-1BC0-4F14-B053-676E4F959B8C}" dt="2022-06-22T00:09:26.271" v="1764" actId="47"/>
        <pc:sldMkLst>
          <pc:docMk/>
          <pc:sldMk cId="1371434217" sldId="283"/>
        </pc:sldMkLst>
      </pc:sldChg>
      <pc:sldChg chg="del">
        <pc:chgData name="Li, Qinghua" userId="3892b6bc-94e5-47b4-9d05-088dff5a5b03" providerId="ADAL" clId="{C0127305-1BC0-4F14-B053-676E4F959B8C}" dt="2022-06-22T00:09:26.271" v="1764" actId="47"/>
        <pc:sldMkLst>
          <pc:docMk/>
          <pc:sldMk cId="2768796609" sldId="284"/>
        </pc:sldMkLst>
      </pc:sldChg>
      <pc:sldChg chg="del">
        <pc:chgData name="Li, Qinghua" userId="3892b6bc-94e5-47b4-9d05-088dff5a5b03" providerId="ADAL" clId="{C0127305-1BC0-4F14-B053-676E4F959B8C}" dt="2022-06-22T00:09:39.370" v="1765" actId="47"/>
        <pc:sldMkLst>
          <pc:docMk/>
          <pc:sldMk cId="1427179822" sldId="287"/>
        </pc:sldMkLst>
      </pc:sldChg>
      <pc:sldChg chg="del">
        <pc:chgData name="Li, Qinghua" userId="3892b6bc-94e5-47b4-9d05-088dff5a5b03" providerId="ADAL" clId="{C0127305-1BC0-4F14-B053-676E4F959B8C}" dt="2022-06-22T00:09:26.271" v="1764" actId="47"/>
        <pc:sldMkLst>
          <pc:docMk/>
          <pc:sldMk cId="501845498" sldId="297"/>
        </pc:sldMkLst>
      </pc:sldChg>
      <pc:sldChg chg="modSp mod">
        <pc:chgData name="Li, Qinghua" userId="3892b6bc-94e5-47b4-9d05-088dff5a5b03" providerId="ADAL" clId="{C0127305-1BC0-4F14-B053-676E4F959B8C}" dt="2022-06-23T19:07:29.912" v="3248" actId="20577"/>
        <pc:sldMkLst>
          <pc:docMk/>
          <pc:sldMk cId="1412450833" sldId="302"/>
        </pc:sldMkLst>
        <pc:spChg chg="mod">
          <ac:chgData name="Li, Qinghua" userId="3892b6bc-94e5-47b4-9d05-088dff5a5b03" providerId="ADAL" clId="{C0127305-1BC0-4F14-B053-676E4F959B8C}" dt="2022-06-22T00:47:13.420" v="2621" actId="20577"/>
          <ac:spMkLst>
            <pc:docMk/>
            <pc:sldMk cId="1412450833" sldId="302"/>
            <ac:spMk id="5" creationId="{815D6E90-B91E-45F6-94F9-2CE94D812E78}"/>
          </ac:spMkLst>
        </pc:spChg>
        <pc:spChg chg="mod">
          <ac:chgData name="Li, Qinghua" userId="3892b6bc-94e5-47b4-9d05-088dff5a5b03" providerId="ADAL" clId="{C0127305-1BC0-4F14-B053-676E4F959B8C}" dt="2022-06-22T00:47:19.975" v="2622" actId="20577"/>
          <ac:spMkLst>
            <pc:docMk/>
            <pc:sldMk cId="1412450833" sldId="302"/>
            <ac:spMk id="6" creationId="{8DE6C73E-2BF6-4FCB-A5B8-DC417F3B8531}"/>
          </ac:spMkLst>
        </pc:spChg>
        <pc:spChg chg="mod">
          <ac:chgData name="Li, Qinghua" userId="3892b6bc-94e5-47b4-9d05-088dff5a5b03" providerId="ADAL" clId="{C0127305-1BC0-4F14-B053-676E4F959B8C}" dt="2022-06-23T19:07:29.912" v="3248" actId="20577"/>
          <ac:spMkLst>
            <pc:docMk/>
            <pc:sldMk cId="1412450833" sldId="302"/>
            <ac:spMk id="11" creationId="{BAD5F6AB-38A5-45A8-9A3C-532CA66F88E7}"/>
          </ac:spMkLst>
        </pc:spChg>
      </pc:sldChg>
      <pc:sldChg chg="del">
        <pc:chgData name="Li, Qinghua" userId="3892b6bc-94e5-47b4-9d05-088dff5a5b03" providerId="ADAL" clId="{C0127305-1BC0-4F14-B053-676E4F959B8C}" dt="2022-06-21T22:29:36.499" v="262" actId="47"/>
        <pc:sldMkLst>
          <pc:docMk/>
          <pc:sldMk cId="2983004073" sldId="304"/>
        </pc:sldMkLst>
      </pc:sldChg>
      <pc:sldChg chg="del">
        <pc:chgData name="Li, Qinghua" userId="3892b6bc-94e5-47b4-9d05-088dff5a5b03" providerId="ADAL" clId="{C0127305-1BC0-4F14-B053-676E4F959B8C}" dt="2022-06-22T00:09:26.271" v="1764" actId="47"/>
        <pc:sldMkLst>
          <pc:docMk/>
          <pc:sldMk cId="2757085451" sldId="305"/>
        </pc:sldMkLst>
      </pc:sldChg>
      <pc:sldChg chg="del">
        <pc:chgData name="Li, Qinghua" userId="3892b6bc-94e5-47b4-9d05-088dff5a5b03" providerId="ADAL" clId="{C0127305-1BC0-4F14-B053-676E4F959B8C}" dt="2022-06-22T00:09:26.271" v="1764" actId="47"/>
        <pc:sldMkLst>
          <pc:docMk/>
          <pc:sldMk cId="4075103043" sldId="317"/>
        </pc:sldMkLst>
      </pc:sldChg>
      <pc:sldChg chg="del">
        <pc:chgData name="Li, Qinghua" userId="3892b6bc-94e5-47b4-9d05-088dff5a5b03" providerId="ADAL" clId="{C0127305-1BC0-4F14-B053-676E4F959B8C}" dt="2022-06-22T00:09:26.271" v="1764" actId="47"/>
        <pc:sldMkLst>
          <pc:docMk/>
          <pc:sldMk cId="3337807943" sldId="329"/>
        </pc:sldMkLst>
      </pc:sldChg>
      <pc:sldChg chg="del">
        <pc:chgData name="Li, Qinghua" userId="3892b6bc-94e5-47b4-9d05-088dff5a5b03" providerId="ADAL" clId="{C0127305-1BC0-4F14-B053-676E4F959B8C}" dt="2022-06-22T00:09:26.271" v="1764" actId="47"/>
        <pc:sldMkLst>
          <pc:docMk/>
          <pc:sldMk cId="2002065296" sldId="330"/>
        </pc:sldMkLst>
      </pc:sldChg>
      <pc:sldChg chg="del">
        <pc:chgData name="Li, Qinghua" userId="3892b6bc-94e5-47b4-9d05-088dff5a5b03" providerId="ADAL" clId="{C0127305-1BC0-4F14-B053-676E4F959B8C}" dt="2022-06-22T00:09:26.271" v="1764" actId="47"/>
        <pc:sldMkLst>
          <pc:docMk/>
          <pc:sldMk cId="3854081133" sldId="334"/>
        </pc:sldMkLst>
      </pc:sldChg>
      <pc:sldChg chg="del">
        <pc:chgData name="Li, Qinghua" userId="3892b6bc-94e5-47b4-9d05-088dff5a5b03" providerId="ADAL" clId="{C0127305-1BC0-4F14-B053-676E4F959B8C}" dt="2022-06-22T00:06:01.796" v="1567" actId="47"/>
        <pc:sldMkLst>
          <pc:docMk/>
          <pc:sldMk cId="4186296168" sldId="339"/>
        </pc:sldMkLst>
      </pc:sldChg>
      <pc:sldChg chg="del">
        <pc:chgData name="Li, Qinghua" userId="3892b6bc-94e5-47b4-9d05-088dff5a5b03" providerId="ADAL" clId="{C0127305-1BC0-4F14-B053-676E4F959B8C}" dt="2022-06-22T00:06:01.796" v="1567" actId="47"/>
        <pc:sldMkLst>
          <pc:docMk/>
          <pc:sldMk cId="2423488093" sldId="340"/>
        </pc:sldMkLst>
      </pc:sldChg>
      <pc:sldChg chg="del">
        <pc:chgData name="Li, Qinghua" userId="3892b6bc-94e5-47b4-9d05-088dff5a5b03" providerId="ADAL" clId="{C0127305-1BC0-4F14-B053-676E4F959B8C}" dt="2022-06-22T00:06:01.796" v="1567" actId="47"/>
        <pc:sldMkLst>
          <pc:docMk/>
          <pc:sldMk cId="2107984434" sldId="342"/>
        </pc:sldMkLst>
      </pc:sldChg>
      <pc:sldChg chg="del">
        <pc:chgData name="Li, Qinghua" userId="3892b6bc-94e5-47b4-9d05-088dff5a5b03" providerId="ADAL" clId="{C0127305-1BC0-4F14-B053-676E4F959B8C}" dt="2022-06-22T00:09:26.271" v="1764" actId="47"/>
        <pc:sldMkLst>
          <pc:docMk/>
          <pc:sldMk cId="1105766839" sldId="344"/>
        </pc:sldMkLst>
      </pc:sldChg>
      <pc:sldChg chg="del">
        <pc:chgData name="Li, Qinghua" userId="3892b6bc-94e5-47b4-9d05-088dff5a5b03" providerId="ADAL" clId="{C0127305-1BC0-4F14-B053-676E4F959B8C}" dt="2022-06-22T00:06:01.796" v="1567" actId="47"/>
        <pc:sldMkLst>
          <pc:docMk/>
          <pc:sldMk cId="290968971" sldId="346"/>
        </pc:sldMkLst>
      </pc:sldChg>
      <pc:sldChg chg="modSp add del mod">
        <pc:chgData name="Li, Qinghua" userId="3892b6bc-94e5-47b4-9d05-088dff5a5b03" providerId="ADAL" clId="{C0127305-1BC0-4F14-B053-676E4F959B8C}" dt="2022-07-01T04:43:37.198" v="3624" actId="20577"/>
        <pc:sldMkLst>
          <pc:docMk/>
          <pc:sldMk cId="3019226399" sldId="348"/>
        </pc:sldMkLst>
        <pc:spChg chg="mod">
          <ac:chgData name="Li, Qinghua" userId="3892b6bc-94e5-47b4-9d05-088dff5a5b03" providerId="ADAL" clId="{C0127305-1BC0-4F14-B053-676E4F959B8C}" dt="2022-06-22T01:02:55.904" v="3022" actId="20577"/>
          <ac:spMkLst>
            <pc:docMk/>
            <pc:sldMk cId="3019226399" sldId="348"/>
            <ac:spMk id="5" creationId="{815D6E90-B91E-45F6-94F9-2CE94D812E78}"/>
          </ac:spMkLst>
        </pc:spChg>
        <pc:spChg chg="mod">
          <ac:chgData name="Li, Qinghua" userId="3892b6bc-94e5-47b4-9d05-088dff5a5b03" providerId="ADAL" clId="{C0127305-1BC0-4F14-B053-676E4F959B8C}" dt="2022-06-22T01:03:02.507" v="3026" actId="20577"/>
          <ac:spMkLst>
            <pc:docMk/>
            <pc:sldMk cId="3019226399" sldId="348"/>
            <ac:spMk id="6" creationId="{8DE6C73E-2BF6-4FCB-A5B8-DC417F3B8531}"/>
          </ac:spMkLst>
        </pc:spChg>
        <pc:spChg chg="mod">
          <ac:chgData name="Li, Qinghua" userId="3892b6bc-94e5-47b4-9d05-088dff5a5b03" providerId="ADAL" clId="{C0127305-1BC0-4F14-B053-676E4F959B8C}" dt="2022-07-01T04:43:37.198" v="3624" actId="20577"/>
          <ac:spMkLst>
            <pc:docMk/>
            <pc:sldMk cId="3019226399" sldId="348"/>
            <ac:spMk id="11" creationId="{BAD5F6AB-38A5-45A8-9A3C-532CA66F88E7}"/>
          </ac:spMkLst>
        </pc:spChg>
      </pc:sldChg>
      <pc:sldChg chg="del">
        <pc:chgData name="Li, Qinghua" userId="3892b6bc-94e5-47b4-9d05-088dff5a5b03" providerId="ADAL" clId="{C0127305-1BC0-4F14-B053-676E4F959B8C}" dt="2022-06-22T00:09:26.271" v="1764" actId="47"/>
        <pc:sldMkLst>
          <pc:docMk/>
          <pc:sldMk cId="1671936067" sldId="349"/>
        </pc:sldMkLst>
      </pc:sldChg>
      <pc:sldChg chg="del">
        <pc:chgData name="Li, Qinghua" userId="3892b6bc-94e5-47b4-9d05-088dff5a5b03" providerId="ADAL" clId="{C0127305-1BC0-4F14-B053-676E4F959B8C}" dt="2022-06-22T00:06:01.796" v="1567" actId="47"/>
        <pc:sldMkLst>
          <pc:docMk/>
          <pc:sldMk cId="4157604717" sldId="350"/>
        </pc:sldMkLst>
      </pc:sldChg>
      <pc:sldChg chg="del">
        <pc:chgData name="Li, Qinghua" userId="3892b6bc-94e5-47b4-9d05-088dff5a5b03" providerId="ADAL" clId="{C0127305-1BC0-4F14-B053-676E4F959B8C}" dt="2022-06-22T00:06:01.796" v="1567" actId="47"/>
        <pc:sldMkLst>
          <pc:docMk/>
          <pc:sldMk cId="3881381772" sldId="351"/>
        </pc:sldMkLst>
      </pc:sldChg>
      <pc:sldChg chg="del">
        <pc:chgData name="Li, Qinghua" userId="3892b6bc-94e5-47b4-9d05-088dff5a5b03" providerId="ADAL" clId="{C0127305-1BC0-4F14-B053-676E4F959B8C}" dt="2022-06-22T00:06:01.796" v="1567" actId="47"/>
        <pc:sldMkLst>
          <pc:docMk/>
          <pc:sldMk cId="3781940998" sldId="352"/>
        </pc:sldMkLst>
      </pc:sldChg>
      <pc:sldChg chg="del">
        <pc:chgData name="Li, Qinghua" userId="3892b6bc-94e5-47b4-9d05-088dff5a5b03" providerId="ADAL" clId="{C0127305-1BC0-4F14-B053-676E4F959B8C}" dt="2022-06-21T23:22:16.781" v="634" actId="47"/>
        <pc:sldMkLst>
          <pc:docMk/>
          <pc:sldMk cId="1588898802" sldId="353"/>
        </pc:sldMkLst>
      </pc:sldChg>
      <pc:sldChg chg="del">
        <pc:chgData name="Li, Qinghua" userId="3892b6bc-94e5-47b4-9d05-088dff5a5b03" providerId="ADAL" clId="{C0127305-1BC0-4F14-B053-676E4F959B8C}" dt="2022-06-22T00:06:01.796" v="1567" actId="47"/>
        <pc:sldMkLst>
          <pc:docMk/>
          <pc:sldMk cId="4087475541" sldId="354"/>
        </pc:sldMkLst>
      </pc:sldChg>
      <pc:sldChg chg="del">
        <pc:chgData name="Li, Qinghua" userId="3892b6bc-94e5-47b4-9d05-088dff5a5b03" providerId="ADAL" clId="{C0127305-1BC0-4F14-B053-676E4F959B8C}" dt="2022-06-22T00:09:26.271" v="1764" actId="47"/>
        <pc:sldMkLst>
          <pc:docMk/>
          <pc:sldMk cId="350057432" sldId="355"/>
        </pc:sldMkLst>
      </pc:sldChg>
      <pc:sldChg chg="del">
        <pc:chgData name="Li, Qinghua" userId="3892b6bc-94e5-47b4-9d05-088dff5a5b03" providerId="ADAL" clId="{C0127305-1BC0-4F14-B053-676E4F959B8C}" dt="2022-06-21T22:29:38.516" v="263" actId="47"/>
        <pc:sldMkLst>
          <pc:docMk/>
          <pc:sldMk cId="279946681" sldId="356"/>
        </pc:sldMkLst>
      </pc:sldChg>
      <pc:sldChg chg="del">
        <pc:chgData name="Li, Qinghua" userId="3892b6bc-94e5-47b4-9d05-088dff5a5b03" providerId="ADAL" clId="{C0127305-1BC0-4F14-B053-676E4F959B8C}" dt="2022-06-22T00:06:01.796" v="1567" actId="47"/>
        <pc:sldMkLst>
          <pc:docMk/>
          <pc:sldMk cId="3817146503" sldId="357"/>
        </pc:sldMkLst>
      </pc:sldChg>
      <pc:sldChg chg="del">
        <pc:chgData name="Li, Qinghua" userId="3892b6bc-94e5-47b4-9d05-088dff5a5b03" providerId="ADAL" clId="{C0127305-1BC0-4F14-B053-676E4F959B8C}" dt="2022-06-22T00:09:26.271" v="1764" actId="47"/>
        <pc:sldMkLst>
          <pc:docMk/>
          <pc:sldMk cId="2726924566" sldId="358"/>
        </pc:sldMkLst>
      </pc:sldChg>
      <pc:sldChg chg="del">
        <pc:chgData name="Li, Qinghua" userId="3892b6bc-94e5-47b4-9d05-088dff5a5b03" providerId="ADAL" clId="{C0127305-1BC0-4F14-B053-676E4F959B8C}" dt="2022-06-22T00:09:26.271" v="1764" actId="47"/>
        <pc:sldMkLst>
          <pc:docMk/>
          <pc:sldMk cId="6951821" sldId="359"/>
        </pc:sldMkLst>
      </pc:sldChg>
      <pc:sldChg chg="addSp delSp modSp add mod">
        <pc:chgData name="Li, Qinghua" userId="3892b6bc-94e5-47b4-9d05-088dff5a5b03" providerId="ADAL" clId="{C0127305-1BC0-4F14-B053-676E4F959B8C}" dt="2022-06-22T00:54:21.423" v="2700" actId="1035"/>
        <pc:sldMkLst>
          <pc:docMk/>
          <pc:sldMk cId="3539852092" sldId="360"/>
        </pc:sldMkLst>
        <pc:spChg chg="mod">
          <ac:chgData name="Li, Qinghua" userId="3892b6bc-94e5-47b4-9d05-088dff5a5b03" providerId="ADAL" clId="{C0127305-1BC0-4F14-B053-676E4F959B8C}" dt="2022-06-21T23:29:21.227" v="674" actId="20577"/>
          <ac:spMkLst>
            <pc:docMk/>
            <pc:sldMk cId="3539852092" sldId="360"/>
            <ac:spMk id="2" creationId="{03713AB9-E9C3-4733-8292-FD7B7F185E02}"/>
          </ac:spMkLst>
        </pc:spChg>
        <pc:spChg chg="add del mod topLvl">
          <ac:chgData name="Li, Qinghua" userId="3892b6bc-94e5-47b4-9d05-088dff5a5b03" providerId="ADAL" clId="{C0127305-1BC0-4F14-B053-676E4F959B8C}" dt="2022-06-21T23:31:01.729" v="750" actId="478"/>
          <ac:spMkLst>
            <pc:docMk/>
            <pc:sldMk cId="3539852092" sldId="360"/>
            <ac:spMk id="3" creationId="{8D1F35C8-94BA-4A31-AF70-8DF69666B425}"/>
          </ac:spMkLst>
        </pc:spChg>
        <pc:spChg chg="add del mod topLvl">
          <ac:chgData name="Li, Qinghua" userId="3892b6bc-94e5-47b4-9d05-088dff5a5b03" providerId="ADAL" clId="{C0127305-1BC0-4F14-B053-676E4F959B8C}" dt="2022-06-22T00:53:55.585" v="2666" actId="478"/>
          <ac:spMkLst>
            <pc:docMk/>
            <pc:sldMk cId="3539852092" sldId="360"/>
            <ac:spMk id="7" creationId="{707C679D-67A8-4619-81A9-D397E7DBA7BB}"/>
          </ac:spMkLst>
        </pc:spChg>
        <pc:spChg chg="mod">
          <ac:chgData name="Li, Qinghua" userId="3892b6bc-94e5-47b4-9d05-088dff5a5b03" providerId="ADAL" clId="{C0127305-1BC0-4F14-B053-676E4F959B8C}" dt="2022-06-22T00:54:14.298" v="2670" actId="1076"/>
          <ac:spMkLst>
            <pc:docMk/>
            <pc:sldMk cId="3539852092" sldId="360"/>
            <ac:spMk id="8" creationId="{A76D5283-5849-4D92-AFDF-D0CE28AEF1F2}"/>
          </ac:spMkLst>
        </pc:spChg>
        <pc:spChg chg="add del mod">
          <ac:chgData name="Li, Qinghua" userId="3892b6bc-94e5-47b4-9d05-088dff5a5b03" providerId="ADAL" clId="{C0127305-1BC0-4F14-B053-676E4F959B8C}" dt="2022-06-21T22:40:02.816" v="397" actId="478"/>
          <ac:spMkLst>
            <pc:docMk/>
            <pc:sldMk cId="3539852092" sldId="360"/>
            <ac:spMk id="9" creationId="{A388AB0B-EF14-48F3-9BC2-D0202E4BB51C}"/>
          </ac:spMkLst>
        </pc:spChg>
        <pc:spChg chg="add del mod">
          <ac:chgData name="Li, Qinghua" userId="3892b6bc-94e5-47b4-9d05-088dff5a5b03" providerId="ADAL" clId="{C0127305-1BC0-4F14-B053-676E4F959B8C}" dt="2022-06-21T22:40:18.347" v="401" actId="478"/>
          <ac:spMkLst>
            <pc:docMk/>
            <pc:sldMk cId="3539852092" sldId="360"/>
            <ac:spMk id="10" creationId="{28D754BD-DEDF-4639-9F36-2838D310506B}"/>
          </ac:spMkLst>
        </pc:spChg>
        <pc:spChg chg="add del mod">
          <ac:chgData name="Li, Qinghua" userId="3892b6bc-94e5-47b4-9d05-088dff5a5b03" providerId="ADAL" clId="{C0127305-1BC0-4F14-B053-676E4F959B8C}" dt="2022-06-21T23:06:21.841" v="489" actId="478"/>
          <ac:spMkLst>
            <pc:docMk/>
            <pc:sldMk cId="3539852092" sldId="360"/>
            <ac:spMk id="11" creationId="{A26324BD-6DA0-4A19-BB58-D85B2A7131E9}"/>
          </ac:spMkLst>
        </pc:spChg>
        <pc:spChg chg="add mod topLvl">
          <ac:chgData name="Li, Qinghua" userId="3892b6bc-94e5-47b4-9d05-088dff5a5b03" providerId="ADAL" clId="{C0127305-1BC0-4F14-B053-676E4F959B8C}" dt="2022-06-22T00:54:21.423" v="2700" actId="1035"/>
          <ac:spMkLst>
            <pc:docMk/>
            <pc:sldMk cId="3539852092" sldId="360"/>
            <ac:spMk id="12" creationId="{6CECD1E3-8F80-4839-96E2-0E5CE92B742A}"/>
          </ac:spMkLst>
        </pc:spChg>
        <pc:spChg chg="add del mod">
          <ac:chgData name="Li, Qinghua" userId="3892b6bc-94e5-47b4-9d05-088dff5a5b03" providerId="ADAL" clId="{C0127305-1BC0-4F14-B053-676E4F959B8C}" dt="2022-06-21T23:07:52.865" v="501" actId="478"/>
          <ac:spMkLst>
            <pc:docMk/>
            <pc:sldMk cId="3539852092" sldId="360"/>
            <ac:spMk id="13" creationId="{04778119-9A45-43FC-ABD9-6FAF0FEC9A9E}"/>
          </ac:spMkLst>
        </pc:spChg>
        <pc:spChg chg="add del mod">
          <ac:chgData name="Li, Qinghua" userId="3892b6bc-94e5-47b4-9d05-088dff5a5b03" providerId="ADAL" clId="{C0127305-1BC0-4F14-B053-676E4F959B8C}" dt="2022-06-21T23:07:52.865" v="501" actId="478"/>
          <ac:spMkLst>
            <pc:docMk/>
            <pc:sldMk cId="3539852092" sldId="360"/>
            <ac:spMk id="14" creationId="{60AF78F0-3616-45A7-A36C-D7F63D5C1203}"/>
          </ac:spMkLst>
        </pc:spChg>
        <pc:spChg chg="add del mod">
          <ac:chgData name="Li, Qinghua" userId="3892b6bc-94e5-47b4-9d05-088dff5a5b03" providerId="ADAL" clId="{C0127305-1BC0-4F14-B053-676E4F959B8C}" dt="2022-06-21T23:07:52.865" v="501" actId="478"/>
          <ac:spMkLst>
            <pc:docMk/>
            <pc:sldMk cId="3539852092" sldId="360"/>
            <ac:spMk id="15" creationId="{37087EA5-ABF7-4F36-9FAB-49165C9BAD01}"/>
          </ac:spMkLst>
        </pc:spChg>
        <pc:spChg chg="add del mod topLvl">
          <ac:chgData name="Li, Qinghua" userId="3892b6bc-94e5-47b4-9d05-088dff5a5b03" providerId="ADAL" clId="{C0127305-1BC0-4F14-B053-676E4F959B8C}" dt="2022-06-21T23:31:01.729" v="750" actId="478"/>
          <ac:spMkLst>
            <pc:docMk/>
            <pc:sldMk cId="3539852092" sldId="360"/>
            <ac:spMk id="26" creationId="{AE755C65-481B-4FA9-8D66-A7DBE227D400}"/>
          </ac:spMkLst>
        </pc:spChg>
        <pc:spChg chg="add mod topLvl">
          <ac:chgData name="Li, Qinghua" userId="3892b6bc-94e5-47b4-9d05-088dff5a5b03" providerId="ADAL" clId="{C0127305-1BC0-4F14-B053-676E4F959B8C}" dt="2022-06-22T00:54:21.423" v="2700" actId="1035"/>
          <ac:spMkLst>
            <pc:docMk/>
            <pc:sldMk cId="3539852092" sldId="360"/>
            <ac:spMk id="28" creationId="{FAE285CF-290B-4101-99EE-7ABB3B9AA58E}"/>
          </ac:spMkLst>
        </pc:spChg>
        <pc:spChg chg="add mod topLvl">
          <ac:chgData name="Li, Qinghua" userId="3892b6bc-94e5-47b4-9d05-088dff5a5b03" providerId="ADAL" clId="{C0127305-1BC0-4F14-B053-676E4F959B8C}" dt="2022-06-22T00:54:21.423" v="2700" actId="1035"/>
          <ac:spMkLst>
            <pc:docMk/>
            <pc:sldMk cId="3539852092" sldId="360"/>
            <ac:spMk id="29" creationId="{004F5D3E-DD92-4DA5-B9C0-57070AE63C24}"/>
          </ac:spMkLst>
        </pc:spChg>
        <pc:spChg chg="add mod topLvl">
          <ac:chgData name="Li, Qinghua" userId="3892b6bc-94e5-47b4-9d05-088dff5a5b03" providerId="ADAL" clId="{C0127305-1BC0-4F14-B053-676E4F959B8C}" dt="2022-06-22T00:54:21.423" v="2700" actId="1035"/>
          <ac:spMkLst>
            <pc:docMk/>
            <pc:sldMk cId="3539852092" sldId="360"/>
            <ac:spMk id="40" creationId="{CE6E091D-A118-489F-A3A9-407D035AD061}"/>
          </ac:spMkLst>
        </pc:spChg>
        <pc:spChg chg="add mod topLvl">
          <ac:chgData name="Li, Qinghua" userId="3892b6bc-94e5-47b4-9d05-088dff5a5b03" providerId="ADAL" clId="{C0127305-1BC0-4F14-B053-676E4F959B8C}" dt="2022-06-22T00:54:21.423" v="2700" actId="1035"/>
          <ac:spMkLst>
            <pc:docMk/>
            <pc:sldMk cId="3539852092" sldId="360"/>
            <ac:spMk id="50" creationId="{431BB6E4-9E1A-4E79-BD36-17D57BFF5000}"/>
          </ac:spMkLst>
        </pc:spChg>
        <pc:spChg chg="add mod topLvl">
          <ac:chgData name="Li, Qinghua" userId="3892b6bc-94e5-47b4-9d05-088dff5a5b03" providerId="ADAL" clId="{C0127305-1BC0-4F14-B053-676E4F959B8C}" dt="2022-06-22T00:54:21.423" v="2700" actId="1035"/>
          <ac:spMkLst>
            <pc:docMk/>
            <pc:sldMk cId="3539852092" sldId="360"/>
            <ac:spMk id="54" creationId="{90B9BD09-EBAE-40A4-83BD-91818EC947E0}"/>
          </ac:spMkLst>
        </pc:spChg>
        <pc:spChg chg="add del mod">
          <ac:chgData name="Li, Qinghua" userId="3892b6bc-94e5-47b4-9d05-088dff5a5b03" providerId="ADAL" clId="{C0127305-1BC0-4F14-B053-676E4F959B8C}" dt="2022-06-21T23:32:58.006" v="790" actId="478"/>
          <ac:spMkLst>
            <pc:docMk/>
            <pc:sldMk cId="3539852092" sldId="360"/>
            <ac:spMk id="58" creationId="{57150269-609E-4D6E-85FD-AC12978F7743}"/>
          </ac:spMkLst>
        </pc:spChg>
        <pc:spChg chg="add del mod">
          <ac:chgData name="Li, Qinghua" userId="3892b6bc-94e5-47b4-9d05-088dff5a5b03" providerId="ADAL" clId="{C0127305-1BC0-4F14-B053-676E4F959B8C}" dt="2022-06-21T23:32:58.006" v="790" actId="478"/>
          <ac:spMkLst>
            <pc:docMk/>
            <pc:sldMk cId="3539852092" sldId="360"/>
            <ac:spMk id="59" creationId="{E89CEBF0-7761-404E-BBD8-3E6173988A47}"/>
          </ac:spMkLst>
        </pc:spChg>
        <pc:grpChg chg="add del mod">
          <ac:chgData name="Li, Qinghua" userId="3892b6bc-94e5-47b4-9d05-088dff5a5b03" providerId="ADAL" clId="{C0127305-1BC0-4F14-B053-676E4F959B8C}" dt="2022-06-21T23:30:50.453" v="749" actId="165"/>
          <ac:grpSpMkLst>
            <pc:docMk/>
            <pc:sldMk cId="3539852092" sldId="360"/>
            <ac:grpSpMk id="60" creationId="{27230BDF-CDE7-4BF6-AF67-EC3363F0EAC6}"/>
          </ac:grpSpMkLst>
        </pc:grpChg>
        <pc:cxnChg chg="add mod">
          <ac:chgData name="Li, Qinghua" userId="3892b6bc-94e5-47b4-9d05-088dff5a5b03" providerId="ADAL" clId="{C0127305-1BC0-4F14-B053-676E4F959B8C}" dt="2022-06-22T00:54:21.423" v="2700" actId="1035"/>
          <ac:cxnSpMkLst>
            <pc:docMk/>
            <pc:sldMk cId="3539852092" sldId="360"/>
            <ac:cxnSpMk id="9" creationId="{F1103836-3C7F-413E-A602-65B17C64A50D}"/>
          </ac:cxnSpMkLst>
        </pc:cxnChg>
        <pc:cxnChg chg="add mod topLvl">
          <ac:chgData name="Li, Qinghua" userId="3892b6bc-94e5-47b4-9d05-088dff5a5b03" providerId="ADAL" clId="{C0127305-1BC0-4F14-B053-676E4F959B8C}" dt="2022-06-22T00:54:21.423" v="2700" actId="1035"/>
          <ac:cxnSpMkLst>
            <pc:docMk/>
            <pc:sldMk cId="3539852092" sldId="360"/>
            <ac:cxnSpMk id="17" creationId="{8B23D420-5990-47BA-9A73-249D7BD92608}"/>
          </ac:cxnSpMkLst>
        </pc:cxnChg>
        <pc:cxnChg chg="add del mod">
          <ac:chgData name="Li, Qinghua" userId="3892b6bc-94e5-47b4-9d05-088dff5a5b03" providerId="ADAL" clId="{C0127305-1BC0-4F14-B053-676E4F959B8C}" dt="2022-06-21T23:06:21.841" v="489" actId="478"/>
          <ac:cxnSpMkLst>
            <pc:docMk/>
            <pc:sldMk cId="3539852092" sldId="360"/>
            <ac:cxnSpMk id="19" creationId="{D06A2F77-B276-4C35-BDC6-6DCD1BE7B217}"/>
          </ac:cxnSpMkLst>
        </pc:cxnChg>
        <pc:cxnChg chg="add del mod topLvl">
          <ac:chgData name="Li, Qinghua" userId="3892b6bc-94e5-47b4-9d05-088dff5a5b03" providerId="ADAL" clId="{C0127305-1BC0-4F14-B053-676E4F959B8C}" dt="2022-06-21T23:31:05.181" v="751" actId="478"/>
          <ac:cxnSpMkLst>
            <pc:docMk/>
            <pc:sldMk cId="3539852092" sldId="360"/>
            <ac:cxnSpMk id="27" creationId="{4811D603-75A6-442C-B658-5CD568C113DE}"/>
          </ac:cxnSpMkLst>
        </pc:cxnChg>
        <pc:cxnChg chg="add mod topLvl">
          <ac:chgData name="Li, Qinghua" userId="3892b6bc-94e5-47b4-9d05-088dff5a5b03" providerId="ADAL" clId="{C0127305-1BC0-4F14-B053-676E4F959B8C}" dt="2022-06-22T00:54:21.423" v="2700" actId="1035"/>
          <ac:cxnSpMkLst>
            <pc:docMk/>
            <pc:sldMk cId="3539852092" sldId="360"/>
            <ac:cxnSpMk id="30" creationId="{F5E3B40C-A2FC-48E9-AF94-8412260C7F17}"/>
          </ac:cxnSpMkLst>
        </pc:cxnChg>
        <pc:cxnChg chg="add mod topLvl">
          <ac:chgData name="Li, Qinghua" userId="3892b6bc-94e5-47b4-9d05-088dff5a5b03" providerId="ADAL" clId="{C0127305-1BC0-4F14-B053-676E4F959B8C}" dt="2022-06-22T00:54:21.423" v="2700" actId="1035"/>
          <ac:cxnSpMkLst>
            <pc:docMk/>
            <pc:sldMk cId="3539852092" sldId="360"/>
            <ac:cxnSpMk id="31" creationId="{FF7BEE33-AF5E-4660-A6F7-5D1B5B19E904}"/>
          </ac:cxnSpMkLst>
        </pc:cxnChg>
        <pc:cxnChg chg="add mod topLvl">
          <ac:chgData name="Li, Qinghua" userId="3892b6bc-94e5-47b4-9d05-088dff5a5b03" providerId="ADAL" clId="{C0127305-1BC0-4F14-B053-676E4F959B8C}" dt="2022-06-22T00:54:21.423" v="2700" actId="1035"/>
          <ac:cxnSpMkLst>
            <pc:docMk/>
            <pc:sldMk cId="3539852092" sldId="360"/>
            <ac:cxnSpMk id="32" creationId="{5E96910E-7FD6-49A7-81A0-F66BC698EDD4}"/>
          </ac:cxnSpMkLst>
        </pc:cxnChg>
        <pc:cxnChg chg="add del mod topLvl">
          <ac:chgData name="Li, Qinghua" userId="3892b6bc-94e5-47b4-9d05-088dff5a5b03" providerId="ADAL" clId="{C0127305-1BC0-4F14-B053-676E4F959B8C}" dt="2022-06-21T23:31:01.729" v="750" actId="478"/>
          <ac:cxnSpMkLst>
            <pc:docMk/>
            <pc:sldMk cId="3539852092" sldId="360"/>
            <ac:cxnSpMk id="35" creationId="{517BB23F-B759-4058-AD01-A985682F6388}"/>
          </ac:cxnSpMkLst>
        </pc:cxnChg>
        <pc:cxnChg chg="add del mod topLvl">
          <ac:chgData name="Li, Qinghua" userId="3892b6bc-94e5-47b4-9d05-088dff5a5b03" providerId="ADAL" clId="{C0127305-1BC0-4F14-B053-676E4F959B8C}" dt="2022-06-21T23:31:01.729" v="750" actId="478"/>
          <ac:cxnSpMkLst>
            <pc:docMk/>
            <pc:sldMk cId="3539852092" sldId="360"/>
            <ac:cxnSpMk id="36" creationId="{C2F7B525-3E40-4FF2-8DB5-35A088DFE296}"/>
          </ac:cxnSpMkLst>
        </pc:cxnChg>
        <pc:cxnChg chg="add mod topLvl">
          <ac:chgData name="Li, Qinghua" userId="3892b6bc-94e5-47b4-9d05-088dff5a5b03" providerId="ADAL" clId="{C0127305-1BC0-4F14-B053-676E4F959B8C}" dt="2022-06-22T00:54:21.423" v="2700" actId="1035"/>
          <ac:cxnSpMkLst>
            <pc:docMk/>
            <pc:sldMk cId="3539852092" sldId="360"/>
            <ac:cxnSpMk id="37" creationId="{DA6A94FB-0CC2-4E97-A611-6F0FC6FFDADC}"/>
          </ac:cxnSpMkLst>
        </pc:cxnChg>
        <pc:cxnChg chg="add mod topLvl">
          <ac:chgData name="Li, Qinghua" userId="3892b6bc-94e5-47b4-9d05-088dff5a5b03" providerId="ADAL" clId="{C0127305-1BC0-4F14-B053-676E4F959B8C}" dt="2022-06-22T00:54:21.423" v="2700" actId="1035"/>
          <ac:cxnSpMkLst>
            <pc:docMk/>
            <pc:sldMk cId="3539852092" sldId="360"/>
            <ac:cxnSpMk id="38" creationId="{D74FE894-3F6B-4F27-9787-AE9FC6BD3A21}"/>
          </ac:cxnSpMkLst>
        </pc:cxnChg>
        <pc:cxnChg chg="add mod topLvl">
          <ac:chgData name="Li, Qinghua" userId="3892b6bc-94e5-47b4-9d05-088dff5a5b03" providerId="ADAL" clId="{C0127305-1BC0-4F14-B053-676E4F959B8C}" dt="2022-06-22T00:54:21.423" v="2700" actId="1035"/>
          <ac:cxnSpMkLst>
            <pc:docMk/>
            <pc:sldMk cId="3539852092" sldId="360"/>
            <ac:cxnSpMk id="39" creationId="{FBC86757-DE2D-42E4-9BB1-9F6A021C805B}"/>
          </ac:cxnSpMkLst>
        </pc:cxnChg>
        <pc:cxnChg chg="add mod topLvl">
          <ac:chgData name="Li, Qinghua" userId="3892b6bc-94e5-47b4-9d05-088dff5a5b03" providerId="ADAL" clId="{C0127305-1BC0-4F14-B053-676E4F959B8C}" dt="2022-06-22T00:54:21.423" v="2700" actId="1035"/>
          <ac:cxnSpMkLst>
            <pc:docMk/>
            <pc:sldMk cId="3539852092" sldId="360"/>
            <ac:cxnSpMk id="42" creationId="{448D9142-60BF-4A72-A48B-AB5405F22885}"/>
          </ac:cxnSpMkLst>
        </pc:cxnChg>
        <pc:cxnChg chg="add mod topLvl">
          <ac:chgData name="Li, Qinghua" userId="3892b6bc-94e5-47b4-9d05-088dff5a5b03" providerId="ADAL" clId="{C0127305-1BC0-4F14-B053-676E4F959B8C}" dt="2022-06-22T00:54:21.423" v="2700" actId="1035"/>
          <ac:cxnSpMkLst>
            <pc:docMk/>
            <pc:sldMk cId="3539852092" sldId="360"/>
            <ac:cxnSpMk id="43" creationId="{AABFDDE2-49EA-4FD6-A413-7D6070D6C5A2}"/>
          </ac:cxnSpMkLst>
        </pc:cxnChg>
        <pc:cxnChg chg="add del mod">
          <ac:chgData name="Li, Qinghua" userId="3892b6bc-94e5-47b4-9d05-088dff5a5b03" providerId="ADAL" clId="{C0127305-1BC0-4F14-B053-676E4F959B8C}" dt="2022-06-21T23:12:31.451" v="546" actId="478"/>
          <ac:cxnSpMkLst>
            <pc:docMk/>
            <pc:sldMk cId="3539852092" sldId="360"/>
            <ac:cxnSpMk id="44" creationId="{38D99E8B-6896-4287-BC73-487E8419BC96}"/>
          </ac:cxnSpMkLst>
        </pc:cxnChg>
        <pc:cxnChg chg="add mod topLvl">
          <ac:chgData name="Li, Qinghua" userId="3892b6bc-94e5-47b4-9d05-088dff5a5b03" providerId="ADAL" clId="{C0127305-1BC0-4F14-B053-676E4F959B8C}" dt="2022-06-22T00:54:21.423" v="2700" actId="1035"/>
          <ac:cxnSpMkLst>
            <pc:docMk/>
            <pc:sldMk cId="3539852092" sldId="360"/>
            <ac:cxnSpMk id="47" creationId="{A6F0E7E0-7550-45D6-9B72-D906A8A6F3DD}"/>
          </ac:cxnSpMkLst>
        </pc:cxnChg>
        <pc:cxnChg chg="add mod topLvl">
          <ac:chgData name="Li, Qinghua" userId="3892b6bc-94e5-47b4-9d05-088dff5a5b03" providerId="ADAL" clId="{C0127305-1BC0-4F14-B053-676E4F959B8C}" dt="2022-06-22T00:54:21.423" v="2700" actId="1035"/>
          <ac:cxnSpMkLst>
            <pc:docMk/>
            <pc:sldMk cId="3539852092" sldId="360"/>
            <ac:cxnSpMk id="51" creationId="{07186915-68BA-43A4-8AB7-95782A985515}"/>
          </ac:cxnSpMkLst>
        </pc:cxnChg>
        <pc:cxnChg chg="add mod topLvl">
          <ac:chgData name="Li, Qinghua" userId="3892b6bc-94e5-47b4-9d05-088dff5a5b03" providerId="ADAL" clId="{C0127305-1BC0-4F14-B053-676E4F959B8C}" dt="2022-06-22T00:54:21.423" v="2700" actId="1035"/>
          <ac:cxnSpMkLst>
            <pc:docMk/>
            <pc:sldMk cId="3539852092" sldId="360"/>
            <ac:cxnSpMk id="52" creationId="{940DFB94-01D3-4C92-914D-8080A9FA7105}"/>
          </ac:cxnSpMkLst>
        </pc:cxnChg>
        <pc:cxnChg chg="add mod topLvl">
          <ac:chgData name="Li, Qinghua" userId="3892b6bc-94e5-47b4-9d05-088dff5a5b03" providerId="ADAL" clId="{C0127305-1BC0-4F14-B053-676E4F959B8C}" dt="2022-06-22T00:54:21.423" v="2700" actId="1035"/>
          <ac:cxnSpMkLst>
            <pc:docMk/>
            <pc:sldMk cId="3539852092" sldId="360"/>
            <ac:cxnSpMk id="53" creationId="{87D774AE-4684-4C69-8A90-C2FFB430E3D0}"/>
          </ac:cxnSpMkLst>
        </pc:cxnChg>
        <pc:cxnChg chg="add mod topLvl">
          <ac:chgData name="Li, Qinghua" userId="3892b6bc-94e5-47b4-9d05-088dff5a5b03" providerId="ADAL" clId="{C0127305-1BC0-4F14-B053-676E4F959B8C}" dt="2022-06-22T00:54:21.423" v="2700" actId="1035"/>
          <ac:cxnSpMkLst>
            <pc:docMk/>
            <pc:sldMk cId="3539852092" sldId="360"/>
            <ac:cxnSpMk id="55" creationId="{8BDCE8E2-0B9C-4933-BBBB-EAEA39C00F42}"/>
          </ac:cxnSpMkLst>
        </pc:cxnChg>
        <pc:cxnChg chg="add mod topLvl">
          <ac:chgData name="Li, Qinghua" userId="3892b6bc-94e5-47b4-9d05-088dff5a5b03" providerId="ADAL" clId="{C0127305-1BC0-4F14-B053-676E4F959B8C}" dt="2022-06-22T00:54:21.423" v="2700" actId="1035"/>
          <ac:cxnSpMkLst>
            <pc:docMk/>
            <pc:sldMk cId="3539852092" sldId="360"/>
            <ac:cxnSpMk id="56" creationId="{92852EF2-D5FE-450D-B7D0-B3FA5677B3C4}"/>
          </ac:cxnSpMkLst>
        </pc:cxnChg>
        <pc:cxnChg chg="add mod topLvl">
          <ac:chgData name="Li, Qinghua" userId="3892b6bc-94e5-47b4-9d05-088dff5a5b03" providerId="ADAL" clId="{C0127305-1BC0-4F14-B053-676E4F959B8C}" dt="2022-06-22T00:54:21.423" v="2700" actId="1035"/>
          <ac:cxnSpMkLst>
            <pc:docMk/>
            <pc:sldMk cId="3539852092" sldId="360"/>
            <ac:cxnSpMk id="57" creationId="{915764E5-4993-4AE8-A2CD-859F516BBF9D}"/>
          </ac:cxnSpMkLst>
        </pc:cxnChg>
      </pc:sldChg>
      <pc:sldChg chg="addSp modSp add mod">
        <pc:chgData name="Li, Qinghua" userId="3892b6bc-94e5-47b4-9d05-088dff5a5b03" providerId="ADAL" clId="{C0127305-1BC0-4F14-B053-676E4F959B8C}" dt="2022-07-01T04:34:13.679" v="3322" actId="20577"/>
        <pc:sldMkLst>
          <pc:docMk/>
          <pc:sldMk cId="159251653" sldId="361"/>
        </pc:sldMkLst>
        <pc:spChg chg="mod">
          <ac:chgData name="Li, Qinghua" userId="3892b6bc-94e5-47b4-9d05-088dff5a5b03" providerId="ADAL" clId="{C0127305-1BC0-4F14-B053-676E4F959B8C}" dt="2022-06-22T00:04:01.981" v="1546" actId="20577"/>
          <ac:spMkLst>
            <pc:docMk/>
            <pc:sldMk cId="159251653" sldId="361"/>
            <ac:spMk id="2" creationId="{03713AB9-E9C3-4733-8292-FD7B7F185E02}"/>
          </ac:spMkLst>
        </pc:spChg>
        <pc:spChg chg="mod">
          <ac:chgData name="Li, Qinghua" userId="3892b6bc-94e5-47b4-9d05-088dff5a5b03" providerId="ADAL" clId="{C0127305-1BC0-4F14-B053-676E4F959B8C}" dt="2022-07-01T04:34:13.679" v="3322" actId="20577"/>
          <ac:spMkLst>
            <pc:docMk/>
            <pc:sldMk cId="159251653" sldId="361"/>
            <ac:spMk id="8" creationId="{A76D5283-5849-4D92-AFDF-D0CE28AEF1F2}"/>
          </ac:spMkLst>
        </pc:spChg>
        <pc:spChg chg="add mod">
          <ac:chgData name="Li, Qinghua" userId="3892b6bc-94e5-47b4-9d05-088dff5a5b03" providerId="ADAL" clId="{C0127305-1BC0-4F14-B053-676E4F959B8C}" dt="2022-06-22T00:05:37.224" v="1564" actId="1035"/>
          <ac:spMkLst>
            <pc:docMk/>
            <pc:sldMk cId="159251653" sldId="361"/>
            <ac:spMk id="11" creationId="{59DD029C-D613-47BC-98A0-AE796A10DDF8}"/>
          </ac:spMkLst>
        </pc:spChg>
        <pc:picChg chg="add mod">
          <ac:chgData name="Li, Qinghua" userId="3892b6bc-94e5-47b4-9d05-088dff5a5b03" providerId="ADAL" clId="{C0127305-1BC0-4F14-B053-676E4F959B8C}" dt="2022-06-22T00:05:41.525" v="1566" actId="1035"/>
          <ac:picMkLst>
            <pc:docMk/>
            <pc:sldMk cId="159251653" sldId="361"/>
            <ac:picMk id="7" creationId="{08D4C6E5-A324-4075-9B89-0B3D120DA7A3}"/>
          </ac:picMkLst>
        </pc:picChg>
        <pc:cxnChg chg="add mod">
          <ac:chgData name="Li, Qinghua" userId="3892b6bc-94e5-47b4-9d05-088dff5a5b03" providerId="ADAL" clId="{C0127305-1BC0-4F14-B053-676E4F959B8C}" dt="2022-06-22T00:05:37.224" v="1564" actId="1035"/>
          <ac:cxnSpMkLst>
            <pc:docMk/>
            <pc:sldMk cId="159251653" sldId="361"/>
            <ac:cxnSpMk id="10" creationId="{4F51B653-E07A-4FA1-B6F2-1F77EA997206}"/>
          </ac:cxnSpMkLst>
        </pc:cxnChg>
      </pc:sldChg>
      <pc:sldChg chg="modSp add mod ord">
        <pc:chgData name="Li, Qinghua" userId="3892b6bc-94e5-47b4-9d05-088dff5a5b03" providerId="ADAL" clId="{C0127305-1BC0-4F14-B053-676E4F959B8C}" dt="2022-06-21T23:29:25.225" v="675" actId="20577"/>
        <pc:sldMkLst>
          <pc:docMk/>
          <pc:sldMk cId="2026521210" sldId="362"/>
        </pc:sldMkLst>
        <pc:spChg chg="mod">
          <ac:chgData name="Li, Qinghua" userId="3892b6bc-94e5-47b4-9d05-088dff5a5b03" providerId="ADAL" clId="{C0127305-1BC0-4F14-B053-676E4F959B8C}" dt="2022-06-21T23:29:25.225" v="675" actId="20577"/>
          <ac:spMkLst>
            <pc:docMk/>
            <pc:sldMk cId="2026521210" sldId="362"/>
            <ac:spMk id="2" creationId="{03713AB9-E9C3-4733-8292-FD7B7F185E02}"/>
          </ac:spMkLst>
        </pc:spChg>
        <pc:spChg chg="mod">
          <ac:chgData name="Li, Qinghua" userId="3892b6bc-94e5-47b4-9d05-088dff5a5b03" providerId="ADAL" clId="{C0127305-1BC0-4F14-B053-676E4F959B8C}" dt="2022-06-21T23:28:51.129" v="668" actId="255"/>
          <ac:spMkLst>
            <pc:docMk/>
            <pc:sldMk cId="2026521210" sldId="362"/>
            <ac:spMk id="8" creationId="{A76D5283-5849-4D92-AFDF-D0CE28AEF1F2}"/>
          </ac:spMkLst>
        </pc:spChg>
        <pc:spChg chg="mod">
          <ac:chgData name="Li, Qinghua" userId="3892b6bc-94e5-47b4-9d05-088dff5a5b03" providerId="ADAL" clId="{C0127305-1BC0-4F14-B053-676E4F959B8C}" dt="2022-06-21T23:28:56.485" v="669" actId="255"/>
          <ac:spMkLst>
            <pc:docMk/>
            <pc:sldMk cId="2026521210" sldId="362"/>
            <ac:spMk id="58" creationId="{57150269-609E-4D6E-85FD-AC12978F7743}"/>
          </ac:spMkLst>
        </pc:spChg>
        <pc:spChg chg="mod">
          <ac:chgData name="Li, Qinghua" userId="3892b6bc-94e5-47b4-9d05-088dff5a5b03" providerId="ADAL" clId="{C0127305-1BC0-4F14-B053-676E4F959B8C}" dt="2022-06-21T23:29:01.204" v="670" actId="255"/>
          <ac:spMkLst>
            <pc:docMk/>
            <pc:sldMk cId="2026521210" sldId="362"/>
            <ac:spMk id="59" creationId="{E89CEBF0-7761-404E-BBD8-3E6173988A47}"/>
          </ac:spMkLst>
        </pc:spChg>
      </pc:sldChg>
      <pc:sldChg chg="delSp modSp add mod">
        <pc:chgData name="Li, Qinghua" userId="3892b6bc-94e5-47b4-9d05-088dff5a5b03" providerId="ADAL" clId="{C0127305-1BC0-4F14-B053-676E4F959B8C}" dt="2022-06-21T23:57:51.577" v="1264" actId="20577"/>
        <pc:sldMkLst>
          <pc:docMk/>
          <pc:sldMk cId="777919282" sldId="363"/>
        </pc:sldMkLst>
        <pc:spChg chg="mod">
          <ac:chgData name="Li, Qinghua" userId="3892b6bc-94e5-47b4-9d05-088dff5a5b03" providerId="ADAL" clId="{C0127305-1BC0-4F14-B053-676E4F959B8C}" dt="2022-06-21T23:33:16.092" v="808" actId="20577"/>
          <ac:spMkLst>
            <pc:docMk/>
            <pc:sldMk cId="777919282" sldId="363"/>
            <ac:spMk id="2" creationId="{03713AB9-E9C3-4733-8292-FD7B7F185E02}"/>
          </ac:spMkLst>
        </pc:spChg>
        <pc:spChg chg="del">
          <ac:chgData name="Li, Qinghua" userId="3892b6bc-94e5-47b4-9d05-088dff5a5b03" providerId="ADAL" clId="{C0127305-1BC0-4F14-B053-676E4F959B8C}" dt="2022-06-21T23:33:22.981" v="809" actId="478"/>
          <ac:spMkLst>
            <pc:docMk/>
            <pc:sldMk cId="777919282" sldId="363"/>
            <ac:spMk id="7" creationId="{707C679D-67A8-4619-81A9-D397E7DBA7BB}"/>
          </ac:spMkLst>
        </pc:spChg>
        <pc:spChg chg="mod">
          <ac:chgData name="Li, Qinghua" userId="3892b6bc-94e5-47b4-9d05-088dff5a5b03" providerId="ADAL" clId="{C0127305-1BC0-4F14-B053-676E4F959B8C}" dt="2022-06-21T23:57:51.577" v="1264" actId="20577"/>
          <ac:spMkLst>
            <pc:docMk/>
            <pc:sldMk cId="777919282" sldId="363"/>
            <ac:spMk id="8" creationId="{A76D5283-5849-4D92-AFDF-D0CE28AEF1F2}"/>
          </ac:spMkLst>
        </pc:spChg>
        <pc:spChg chg="del">
          <ac:chgData name="Li, Qinghua" userId="3892b6bc-94e5-47b4-9d05-088dff5a5b03" providerId="ADAL" clId="{C0127305-1BC0-4F14-B053-676E4F959B8C}" dt="2022-06-21T23:33:22.981" v="809" actId="478"/>
          <ac:spMkLst>
            <pc:docMk/>
            <pc:sldMk cId="777919282" sldId="363"/>
            <ac:spMk id="12" creationId="{6CECD1E3-8F80-4839-96E2-0E5CE92B742A}"/>
          </ac:spMkLst>
        </pc:spChg>
        <pc:spChg chg="del">
          <ac:chgData name="Li, Qinghua" userId="3892b6bc-94e5-47b4-9d05-088dff5a5b03" providerId="ADAL" clId="{C0127305-1BC0-4F14-B053-676E4F959B8C}" dt="2022-06-21T23:33:22.981" v="809" actId="478"/>
          <ac:spMkLst>
            <pc:docMk/>
            <pc:sldMk cId="777919282" sldId="363"/>
            <ac:spMk id="28" creationId="{FAE285CF-290B-4101-99EE-7ABB3B9AA58E}"/>
          </ac:spMkLst>
        </pc:spChg>
        <pc:spChg chg="del">
          <ac:chgData name="Li, Qinghua" userId="3892b6bc-94e5-47b4-9d05-088dff5a5b03" providerId="ADAL" clId="{C0127305-1BC0-4F14-B053-676E4F959B8C}" dt="2022-06-21T23:33:22.981" v="809" actId="478"/>
          <ac:spMkLst>
            <pc:docMk/>
            <pc:sldMk cId="777919282" sldId="363"/>
            <ac:spMk id="29" creationId="{004F5D3E-DD92-4DA5-B9C0-57070AE63C24}"/>
          </ac:spMkLst>
        </pc:spChg>
        <pc:spChg chg="del">
          <ac:chgData name="Li, Qinghua" userId="3892b6bc-94e5-47b4-9d05-088dff5a5b03" providerId="ADAL" clId="{C0127305-1BC0-4F14-B053-676E4F959B8C}" dt="2022-06-21T23:33:22.981" v="809" actId="478"/>
          <ac:spMkLst>
            <pc:docMk/>
            <pc:sldMk cId="777919282" sldId="363"/>
            <ac:spMk id="40" creationId="{CE6E091D-A118-489F-A3A9-407D035AD061}"/>
          </ac:spMkLst>
        </pc:spChg>
        <pc:spChg chg="del">
          <ac:chgData name="Li, Qinghua" userId="3892b6bc-94e5-47b4-9d05-088dff5a5b03" providerId="ADAL" clId="{C0127305-1BC0-4F14-B053-676E4F959B8C}" dt="2022-06-21T23:33:22.981" v="809" actId="478"/>
          <ac:spMkLst>
            <pc:docMk/>
            <pc:sldMk cId="777919282" sldId="363"/>
            <ac:spMk id="50" creationId="{431BB6E4-9E1A-4E79-BD36-17D57BFF5000}"/>
          </ac:spMkLst>
        </pc:spChg>
        <pc:spChg chg="del">
          <ac:chgData name="Li, Qinghua" userId="3892b6bc-94e5-47b4-9d05-088dff5a5b03" providerId="ADAL" clId="{C0127305-1BC0-4F14-B053-676E4F959B8C}" dt="2022-06-21T23:33:22.981" v="809" actId="478"/>
          <ac:spMkLst>
            <pc:docMk/>
            <pc:sldMk cId="777919282" sldId="363"/>
            <ac:spMk id="54" creationId="{90B9BD09-EBAE-40A4-83BD-91818EC947E0}"/>
          </ac:spMkLst>
        </pc:spChg>
        <pc:cxnChg chg="del">
          <ac:chgData name="Li, Qinghua" userId="3892b6bc-94e5-47b4-9d05-088dff5a5b03" providerId="ADAL" clId="{C0127305-1BC0-4F14-B053-676E4F959B8C}" dt="2022-06-21T23:33:22.981" v="809" actId="478"/>
          <ac:cxnSpMkLst>
            <pc:docMk/>
            <pc:sldMk cId="777919282" sldId="363"/>
            <ac:cxnSpMk id="17" creationId="{8B23D420-5990-47BA-9A73-249D7BD92608}"/>
          </ac:cxnSpMkLst>
        </pc:cxnChg>
        <pc:cxnChg chg="del">
          <ac:chgData name="Li, Qinghua" userId="3892b6bc-94e5-47b4-9d05-088dff5a5b03" providerId="ADAL" clId="{C0127305-1BC0-4F14-B053-676E4F959B8C}" dt="2022-06-21T23:33:22.981" v="809" actId="478"/>
          <ac:cxnSpMkLst>
            <pc:docMk/>
            <pc:sldMk cId="777919282" sldId="363"/>
            <ac:cxnSpMk id="30" creationId="{F5E3B40C-A2FC-48E9-AF94-8412260C7F17}"/>
          </ac:cxnSpMkLst>
        </pc:cxnChg>
        <pc:cxnChg chg="del">
          <ac:chgData name="Li, Qinghua" userId="3892b6bc-94e5-47b4-9d05-088dff5a5b03" providerId="ADAL" clId="{C0127305-1BC0-4F14-B053-676E4F959B8C}" dt="2022-06-21T23:33:22.981" v="809" actId="478"/>
          <ac:cxnSpMkLst>
            <pc:docMk/>
            <pc:sldMk cId="777919282" sldId="363"/>
            <ac:cxnSpMk id="31" creationId="{FF7BEE33-AF5E-4660-A6F7-5D1B5B19E904}"/>
          </ac:cxnSpMkLst>
        </pc:cxnChg>
        <pc:cxnChg chg="del">
          <ac:chgData name="Li, Qinghua" userId="3892b6bc-94e5-47b4-9d05-088dff5a5b03" providerId="ADAL" clId="{C0127305-1BC0-4F14-B053-676E4F959B8C}" dt="2022-06-21T23:33:22.981" v="809" actId="478"/>
          <ac:cxnSpMkLst>
            <pc:docMk/>
            <pc:sldMk cId="777919282" sldId="363"/>
            <ac:cxnSpMk id="32" creationId="{5E96910E-7FD6-49A7-81A0-F66BC698EDD4}"/>
          </ac:cxnSpMkLst>
        </pc:cxnChg>
        <pc:cxnChg chg="del">
          <ac:chgData name="Li, Qinghua" userId="3892b6bc-94e5-47b4-9d05-088dff5a5b03" providerId="ADAL" clId="{C0127305-1BC0-4F14-B053-676E4F959B8C}" dt="2022-06-21T23:33:22.981" v="809" actId="478"/>
          <ac:cxnSpMkLst>
            <pc:docMk/>
            <pc:sldMk cId="777919282" sldId="363"/>
            <ac:cxnSpMk id="37" creationId="{DA6A94FB-0CC2-4E97-A611-6F0FC6FFDADC}"/>
          </ac:cxnSpMkLst>
        </pc:cxnChg>
        <pc:cxnChg chg="del">
          <ac:chgData name="Li, Qinghua" userId="3892b6bc-94e5-47b4-9d05-088dff5a5b03" providerId="ADAL" clId="{C0127305-1BC0-4F14-B053-676E4F959B8C}" dt="2022-06-21T23:33:22.981" v="809" actId="478"/>
          <ac:cxnSpMkLst>
            <pc:docMk/>
            <pc:sldMk cId="777919282" sldId="363"/>
            <ac:cxnSpMk id="38" creationId="{D74FE894-3F6B-4F27-9787-AE9FC6BD3A21}"/>
          </ac:cxnSpMkLst>
        </pc:cxnChg>
        <pc:cxnChg chg="del">
          <ac:chgData name="Li, Qinghua" userId="3892b6bc-94e5-47b4-9d05-088dff5a5b03" providerId="ADAL" clId="{C0127305-1BC0-4F14-B053-676E4F959B8C}" dt="2022-06-21T23:33:22.981" v="809" actId="478"/>
          <ac:cxnSpMkLst>
            <pc:docMk/>
            <pc:sldMk cId="777919282" sldId="363"/>
            <ac:cxnSpMk id="39" creationId="{FBC86757-DE2D-42E4-9BB1-9F6A021C805B}"/>
          </ac:cxnSpMkLst>
        </pc:cxnChg>
        <pc:cxnChg chg="del">
          <ac:chgData name="Li, Qinghua" userId="3892b6bc-94e5-47b4-9d05-088dff5a5b03" providerId="ADAL" clId="{C0127305-1BC0-4F14-B053-676E4F959B8C}" dt="2022-06-21T23:33:22.981" v="809" actId="478"/>
          <ac:cxnSpMkLst>
            <pc:docMk/>
            <pc:sldMk cId="777919282" sldId="363"/>
            <ac:cxnSpMk id="42" creationId="{448D9142-60BF-4A72-A48B-AB5405F22885}"/>
          </ac:cxnSpMkLst>
        </pc:cxnChg>
        <pc:cxnChg chg="del">
          <ac:chgData name="Li, Qinghua" userId="3892b6bc-94e5-47b4-9d05-088dff5a5b03" providerId="ADAL" clId="{C0127305-1BC0-4F14-B053-676E4F959B8C}" dt="2022-06-21T23:33:22.981" v="809" actId="478"/>
          <ac:cxnSpMkLst>
            <pc:docMk/>
            <pc:sldMk cId="777919282" sldId="363"/>
            <ac:cxnSpMk id="43" creationId="{AABFDDE2-49EA-4FD6-A413-7D6070D6C5A2}"/>
          </ac:cxnSpMkLst>
        </pc:cxnChg>
        <pc:cxnChg chg="del mod">
          <ac:chgData name="Li, Qinghua" userId="3892b6bc-94e5-47b4-9d05-088dff5a5b03" providerId="ADAL" clId="{C0127305-1BC0-4F14-B053-676E4F959B8C}" dt="2022-06-21T23:33:22.981" v="809" actId="478"/>
          <ac:cxnSpMkLst>
            <pc:docMk/>
            <pc:sldMk cId="777919282" sldId="363"/>
            <ac:cxnSpMk id="47" creationId="{A6F0E7E0-7550-45D6-9B72-D906A8A6F3DD}"/>
          </ac:cxnSpMkLst>
        </pc:cxnChg>
        <pc:cxnChg chg="del">
          <ac:chgData name="Li, Qinghua" userId="3892b6bc-94e5-47b4-9d05-088dff5a5b03" providerId="ADAL" clId="{C0127305-1BC0-4F14-B053-676E4F959B8C}" dt="2022-06-21T23:33:22.981" v="809" actId="478"/>
          <ac:cxnSpMkLst>
            <pc:docMk/>
            <pc:sldMk cId="777919282" sldId="363"/>
            <ac:cxnSpMk id="51" creationId="{07186915-68BA-43A4-8AB7-95782A985515}"/>
          </ac:cxnSpMkLst>
        </pc:cxnChg>
        <pc:cxnChg chg="del">
          <ac:chgData name="Li, Qinghua" userId="3892b6bc-94e5-47b4-9d05-088dff5a5b03" providerId="ADAL" clId="{C0127305-1BC0-4F14-B053-676E4F959B8C}" dt="2022-06-21T23:33:22.981" v="809" actId="478"/>
          <ac:cxnSpMkLst>
            <pc:docMk/>
            <pc:sldMk cId="777919282" sldId="363"/>
            <ac:cxnSpMk id="52" creationId="{940DFB94-01D3-4C92-914D-8080A9FA7105}"/>
          </ac:cxnSpMkLst>
        </pc:cxnChg>
        <pc:cxnChg chg="del mod">
          <ac:chgData name="Li, Qinghua" userId="3892b6bc-94e5-47b4-9d05-088dff5a5b03" providerId="ADAL" clId="{C0127305-1BC0-4F14-B053-676E4F959B8C}" dt="2022-06-21T23:33:22.981" v="809" actId="478"/>
          <ac:cxnSpMkLst>
            <pc:docMk/>
            <pc:sldMk cId="777919282" sldId="363"/>
            <ac:cxnSpMk id="53" creationId="{87D774AE-4684-4C69-8A90-C2FFB430E3D0}"/>
          </ac:cxnSpMkLst>
        </pc:cxnChg>
        <pc:cxnChg chg="del">
          <ac:chgData name="Li, Qinghua" userId="3892b6bc-94e5-47b4-9d05-088dff5a5b03" providerId="ADAL" clId="{C0127305-1BC0-4F14-B053-676E4F959B8C}" dt="2022-06-21T23:33:22.981" v="809" actId="478"/>
          <ac:cxnSpMkLst>
            <pc:docMk/>
            <pc:sldMk cId="777919282" sldId="363"/>
            <ac:cxnSpMk id="55" creationId="{8BDCE8E2-0B9C-4933-BBBB-EAEA39C00F42}"/>
          </ac:cxnSpMkLst>
        </pc:cxnChg>
        <pc:cxnChg chg="del">
          <ac:chgData name="Li, Qinghua" userId="3892b6bc-94e5-47b4-9d05-088dff5a5b03" providerId="ADAL" clId="{C0127305-1BC0-4F14-B053-676E4F959B8C}" dt="2022-06-21T23:33:22.981" v="809" actId="478"/>
          <ac:cxnSpMkLst>
            <pc:docMk/>
            <pc:sldMk cId="777919282" sldId="363"/>
            <ac:cxnSpMk id="56" creationId="{92852EF2-D5FE-450D-B7D0-B3FA5677B3C4}"/>
          </ac:cxnSpMkLst>
        </pc:cxnChg>
        <pc:cxnChg chg="del mod">
          <ac:chgData name="Li, Qinghua" userId="3892b6bc-94e5-47b4-9d05-088dff5a5b03" providerId="ADAL" clId="{C0127305-1BC0-4F14-B053-676E4F959B8C}" dt="2022-06-21T23:33:22.981" v="809" actId="478"/>
          <ac:cxnSpMkLst>
            <pc:docMk/>
            <pc:sldMk cId="777919282" sldId="363"/>
            <ac:cxnSpMk id="57" creationId="{915764E5-4993-4AE8-A2CD-859F516BBF9D}"/>
          </ac:cxnSpMkLst>
        </pc:cxnChg>
      </pc:sldChg>
      <pc:sldChg chg="delSp modSp add mod">
        <pc:chgData name="Li, Qinghua" userId="3892b6bc-94e5-47b4-9d05-088dff5a5b03" providerId="ADAL" clId="{C0127305-1BC0-4F14-B053-676E4F959B8C}" dt="2022-07-01T04:42:01.710" v="3601" actId="20577"/>
        <pc:sldMkLst>
          <pc:docMk/>
          <pc:sldMk cId="195055429" sldId="364"/>
        </pc:sldMkLst>
        <pc:spChg chg="mod">
          <ac:chgData name="Li, Qinghua" userId="3892b6bc-94e5-47b4-9d05-088dff5a5b03" providerId="ADAL" clId="{C0127305-1BC0-4F14-B053-676E4F959B8C}" dt="2022-06-22T00:06:29.132" v="1587" actId="20577"/>
          <ac:spMkLst>
            <pc:docMk/>
            <pc:sldMk cId="195055429" sldId="364"/>
            <ac:spMk id="2" creationId="{03713AB9-E9C3-4733-8292-FD7B7F185E02}"/>
          </ac:spMkLst>
        </pc:spChg>
        <pc:spChg chg="mod">
          <ac:chgData name="Li, Qinghua" userId="3892b6bc-94e5-47b4-9d05-088dff5a5b03" providerId="ADAL" clId="{C0127305-1BC0-4F14-B053-676E4F959B8C}" dt="2022-07-01T04:42:01.710" v="3601" actId="20577"/>
          <ac:spMkLst>
            <pc:docMk/>
            <pc:sldMk cId="195055429" sldId="364"/>
            <ac:spMk id="8" creationId="{A76D5283-5849-4D92-AFDF-D0CE28AEF1F2}"/>
          </ac:spMkLst>
        </pc:spChg>
        <pc:spChg chg="del">
          <ac:chgData name="Li, Qinghua" userId="3892b6bc-94e5-47b4-9d05-088dff5a5b03" providerId="ADAL" clId="{C0127305-1BC0-4F14-B053-676E4F959B8C}" dt="2022-06-22T00:06:37.145" v="1589" actId="478"/>
          <ac:spMkLst>
            <pc:docMk/>
            <pc:sldMk cId="195055429" sldId="364"/>
            <ac:spMk id="11" creationId="{59DD029C-D613-47BC-98A0-AE796A10DDF8}"/>
          </ac:spMkLst>
        </pc:spChg>
        <pc:picChg chg="del">
          <ac:chgData name="Li, Qinghua" userId="3892b6bc-94e5-47b4-9d05-088dff5a5b03" providerId="ADAL" clId="{C0127305-1BC0-4F14-B053-676E4F959B8C}" dt="2022-06-22T00:06:33.774" v="1588" actId="478"/>
          <ac:picMkLst>
            <pc:docMk/>
            <pc:sldMk cId="195055429" sldId="364"/>
            <ac:picMk id="7" creationId="{08D4C6E5-A324-4075-9B89-0B3D120DA7A3}"/>
          </ac:picMkLst>
        </pc:picChg>
        <pc:cxnChg chg="del">
          <ac:chgData name="Li, Qinghua" userId="3892b6bc-94e5-47b4-9d05-088dff5a5b03" providerId="ADAL" clId="{C0127305-1BC0-4F14-B053-676E4F959B8C}" dt="2022-06-22T00:06:37.145" v="1589" actId="478"/>
          <ac:cxnSpMkLst>
            <pc:docMk/>
            <pc:sldMk cId="195055429" sldId="364"/>
            <ac:cxnSpMk id="10" creationId="{4F51B653-E07A-4FA1-B6F2-1F77EA997206}"/>
          </ac:cxnSpMkLst>
        </pc:cxnChg>
      </pc:sldChg>
      <pc:sldChg chg="modSp add mod">
        <pc:chgData name="Li, Qinghua" userId="3892b6bc-94e5-47b4-9d05-088dff5a5b03" providerId="ADAL" clId="{C0127305-1BC0-4F14-B053-676E4F959B8C}" dt="2022-07-01T04:45:13.518" v="3698" actId="20577"/>
        <pc:sldMkLst>
          <pc:docMk/>
          <pc:sldMk cId="4140214480" sldId="365"/>
        </pc:sldMkLst>
        <pc:spChg chg="mod">
          <ac:chgData name="Li, Qinghua" userId="3892b6bc-94e5-47b4-9d05-088dff5a5b03" providerId="ADAL" clId="{C0127305-1BC0-4F14-B053-676E4F959B8C}" dt="2022-07-01T04:44:04.264" v="3626" actId="20577"/>
          <ac:spMkLst>
            <pc:docMk/>
            <pc:sldMk cId="4140214480" sldId="365"/>
            <ac:spMk id="2" creationId="{03713AB9-E9C3-4733-8292-FD7B7F185E02}"/>
          </ac:spMkLst>
        </pc:spChg>
        <pc:spChg chg="mod">
          <ac:chgData name="Li, Qinghua" userId="3892b6bc-94e5-47b4-9d05-088dff5a5b03" providerId="ADAL" clId="{C0127305-1BC0-4F14-B053-676E4F959B8C}" dt="2022-07-01T04:45:13.518" v="3698" actId="20577"/>
          <ac:spMkLst>
            <pc:docMk/>
            <pc:sldMk cId="4140214480" sldId="365"/>
            <ac:spMk id="11" creationId="{BAD5F6AB-38A5-45A8-9A3C-532CA66F88E7}"/>
          </ac:spMkLst>
        </pc:spChg>
      </pc:sldChg>
      <pc:sldChg chg="add del">
        <pc:chgData name="Li, Qinghua" userId="3892b6bc-94e5-47b4-9d05-088dff5a5b03" providerId="ADAL" clId="{C0127305-1BC0-4F14-B053-676E4F959B8C}" dt="2022-07-01T04:44:30.367" v="3655"/>
        <pc:sldMkLst>
          <pc:docMk/>
          <pc:sldMk cId="3232314742" sldId="366"/>
        </pc:sldMkLst>
      </pc:sldChg>
      <pc:sldMasterChg chg="modSp mod modSldLayout">
        <pc:chgData name="Li, Qinghua" userId="3892b6bc-94e5-47b4-9d05-088dff5a5b03" providerId="ADAL" clId="{C0127305-1BC0-4F14-B053-676E4F959B8C}" dt="2022-06-21T22:24:41.690" v="23" actId="20577"/>
        <pc:sldMasterMkLst>
          <pc:docMk/>
          <pc:sldMasterMk cId="0" sldId="2147483648"/>
        </pc:sldMasterMkLst>
        <pc:spChg chg="mod">
          <ac:chgData name="Li, Qinghua" userId="3892b6bc-94e5-47b4-9d05-088dff5a5b03" providerId="ADAL" clId="{C0127305-1BC0-4F14-B053-676E4F959B8C}" dt="2022-06-21T22:24:14.890" v="7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Li, Qinghua" userId="3892b6bc-94e5-47b4-9d05-088dff5a5b03" providerId="ADAL" clId="{C0127305-1BC0-4F14-B053-676E4F959B8C}" dt="2022-06-21T22:24:41.690" v="23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Li, Qinghua" userId="3892b6bc-94e5-47b4-9d05-088dff5a5b03" providerId="ADAL" clId="{C0127305-1BC0-4F14-B053-676E4F959B8C}" dt="2022-06-21T22:24:32.474" v="17" actId="20577"/>
          <pc:sldLayoutMkLst>
            <pc:docMk/>
            <pc:sldMasterMk cId="0" sldId="2147483648"/>
            <pc:sldLayoutMk cId="0" sldId="2147483650"/>
          </pc:sldLayoutMkLst>
          <pc:spChg chg="mod">
            <ac:chgData name="Li, Qinghua" userId="3892b6bc-94e5-47b4-9d05-088dff5a5b03" providerId="ADAL" clId="{C0127305-1BC0-4F14-B053-676E4F959B8C}" dt="2022-06-21T22:24:00.913" v="3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  <pc:spChg chg="mod">
            <ac:chgData name="Li, Qinghua" userId="3892b6bc-94e5-47b4-9d05-088dff5a5b03" providerId="ADAL" clId="{C0127305-1BC0-4F14-B053-676E4F959B8C}" dt="2022-06-21T22:24:32.474" v="17" actId="20577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  <pc:spChg chg="mod">
            <ac:chgData name="Li, Qinghua" userId="3892b6bc-94e5-47b4-9d05-088dff5a5b03" providerId="ADAL" clId="{C0127305-1BC0-4F14-B053-676E4F959B8C}" dt="2022-06-21T22:24:22.854" v="11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Li, Qinghua" userId="3892b6bc-94e5-47b4-9d05-088dff5a5b03" providerId="ADAL" clId="{C4BC17F9-CD9D-47C1-98F9-58E52494130B}"/>
    <pc:docChg chg="undo redo custSel addSld delSld modSld sldOrd modMainMaster">
      <pc:chgData name="Li, Qinghua" userId="3892b6bc-94e5-47b4-9d05-088dff5a5b03" providerId="ADAL" clId="{C4BC17F9-CD9D-47C1-98F9-58E52494130B}" dt="2022-10-07T23:36:05.995" v="707" actId="255"/>
      <pc:docMkLst>
        <pc:docMk/>
      </pc:docMkLst>
      <pc:sldChg chg="modSp mod">
        <pc:chgData name="Li, Qinghua" userId="3892b6bc-94e5-47b4-9d05-088dff5a5b03" providerId="ADAL" clId="{C4BC17F9-CD9D-47C1-98F9-58E52494130B}" dt="2022-10-06T21:24:13.588" v="8" actId="20577"/>
        <pc:sldMkLst>
          <pc:docMk/>
          <pc:sldMk cId="0" sldId="256"/>
        </pc:sldMkLst>
        <pc:spChg chg="mod">
          <ac:chgData name="Li, Qinghua" userId="3892b6bc-94e5-47b4-9d05-088dff5a5b03" providerId="ADAL" clId="{C4BC17F9-CD9D-47C1-98F9-58E52494130B}" dt="2022-10-06T21:23:57.988" v="2" actId="20577"/>
          <ac:spMkLst>
            <pc:docMk/>
            <pc:sldMk cId="0" sldId="256"/>
            <ac:spMk id="2" creationId="{7DDAD952-1B41-482B-A153-F47D4CB6A945}"/>
          </ac:spMkLst>
        </pc:spChg>
        <pc:spChg chg="mod">
          <ac:chgData name="Li, Qinghua" userId="3892b6bc-94e5-47b4-9d05-088dff5a5b03" providerId="ADAL" clId="{C4BC17F9-CD9D-47C1-98F9-58E52494130B}" dt="2022-10-06T21:24:13.588" v="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Li, Qinghua" userId="3892b6bc-94e5-47b4-9d05-088dff5a5b03" providerId="ADAL" clId="{C4BC17F9-CD9D-47C1-98F9-58E52494130B}" dt="2022-10-06T21:25:12.880" v="17" actId="20577"/>
        <pc:sldMkLst>
          <pc:docMk/>
          <pc:sldMk cId="892837641" sldId="261"/>
        </pc:sldMkLst>
        <pc:spChg chg="mod">
          <ac:chgData name="Li, Qinghua" userId="3892b6bc-94e5-47b4-9d05-088dff5a5b03" providerId="ADAL" clId="{C4BC17F9-CD9D-47C1-98F9-58E52494130B}" dt="2022-10-06T21:25:12.880" v="17" actId="20577"/>
          <ac:spMkLst>
            <pc:docMk/>
            <pc:sldMk cId="892837641" sldId="261"/>
            <ac:spMk id="6" creationId="{8DE6C73E-2BF6-4FCB-A5B8-DC417F3B8531}"/>
          </ac:spMkLst>
        </pc:spChg>
      </pc:sldChg>
      <pc:sldChg chg="modSp mod">
        <pc:chgData name="Li, Qinghua" userId="3892b6bc-94e5-47b4-9d05-088dff5a5b03" providerId="ADAL" clId="{C4BC17F9-CD9D-47C1-98F9-58E52494130B}" dt="2022-10-07T23:24:49.323" v="585" actId="20577"/>
        <pc:sldMkLst>
          <pc:docMk/>
          <pc:sldMk cId="1412450833" sldId="302"/>
        </pc:sldMkLst>
        <pc:spChg chg="mod">
          <ac:chgData name="Li, Qinghua" userId="3892b6bc-94e5-47b4-9d05-088dff5a5b03" providerId="ADAL" clId="{C4BC17F9-CD9D-47C1-98F9-58E52494130B}" dt="2022-10-06T21:26:01.553" v="41" actId="20577"/>
          <ac:spMkLst>
            <pc:docMk/>
            <pc:sldMk cId="1412450833" sldId="302"/>
            <ac:spMk id="6" creationId="{8DE6C73E-2BF6-4FCB-A5B8-DC417F3B8531}"/>
          </ac:spMkLst>
        </pc:spChg>
        <pc:spChg chg="mod">
          <ac:chgData name="Li, Qinghua" userId="3892b6bc-94e5-47b4-9d05-088dff5a5b03" providerId="ADAL" clId="{C4BC17F9-CD9D-47C1-98F9-58E52494130B}" dt="2022-10-07T23:24:49.323" v="585" actId="20577"/>
          <ac:spMkLst>
            <pc:docMk/>
            <pc:sldMk cId="1412450833" sldId="302"/>
            <ac:spMk id="11" creationId="{BAD5F6AB-38A5-45A8-9A3C-532CA66F88E7}"/>
          </ac:spMkLst>
        </pc:spChg>
      </pc:sldChg>
      <pc:sldChg chg="modSp mod">
        <pc:chgData name="Li, Qinghua" userId="3892b6bc-94e5-47b4-9d05-088dff5a5b03" providerId="ADAL" clId="{C4BC17F9-CD9D-47C1-98F9-58E52494130B}" dt="2022-10-06T21:26:07.628" v="44" actId="20577"/>
        <pc:sldMkLst>
          <pc:docMk/>
          <pc:sldMk cId="3019226399" sldId="348"/>
        </pc:sldMkLst>
        <pc:spChg chg="mod">
          <ac:chgData name="Li, Qinghua" userId="3892b6bc-94e5-47b4-9d05-088dff5a5b03" providerId="ADAL" clId="{C4BC17F9-CD9D-47C1-98F9-58E52494130B}" dt="2022-10-06T21:26:07.628" v="44" actId="20577"/>
          <ac:spMkLst>
            <pc:docMk/>
            <pc:sldMk cId="3019226399" sldId="348"/>
            <ac:spMk id="6" creationId="{8DE6C73E-2BF6-4FCB-A5B8-DC417F3B8531}"/>
          </ac:spMkLst>
        </pc:spChg>
      </pc:sldChg>
      <pc:sldChg chg="modSp mod">
        <pc:chgData name="Li, Qinghua" userId="3892b6bc-94e5-47b4-9d05-088dff5a5b03" providerId="ADAL" clId="{C4BC17F9-CD9D-47C1-98F9-58E52494130B}" dt="2022-10-06T21:25:29.933" v="27" actId="20577"/>
        <pc:sldMkLst>
          <pc:docMk/>
          <pc:sldMk cId="3539852092" sldId="360"/>
        </pc:sldMkLst>
        <pc:spChg chg="mod">
          <ac:chgData name="Li, Qinghua" userId="3892b6bc-94e5-47b4-9d05-088dff5a5b03" providerId="ADAL" clId="{C4BC17F9-CD9D-47C1-98F9-58E52494130B}" dt="2022-10-06T21:25:29.933" v="27" actId="20577"/>
          <ac:spMkLst>
            <pc:docMk/>
            <pc:sldMk cId="3539852092" sldId="360"/>
            <ac:spMk id="6" creationId="{8DE6C73E-2BF6-4FCB-A5B8-DC417F3B8531}"/>
          </ac:spMkLst>
        </pc:spChg>
      </pc:sldChg>
      <pc:sldChg chg="modSp mod">
        <pc:chgData name="Li, Qinghua" userId="3892b6bc-94e5-47b4-9d05-088dff5a5b03" providerId="ADAL" clId="{C4BC17F9-CD9D-47C1-98F9-58E52494130B}" dt="2022-10-07T23:20:03.006" v="368" actId="20577"/>
        <pc:sldMkLst>
          <pc:docMk/>
          <pc:sldMk cId="159251653" sldId="361"/>
        </pc:sldMkLst>
        <pc:spChg chg="mod">
          <ac:chgData name="Li, Qinghua" userId="3892b6bc-94e5-47b4-9d05-088dff5a5b03" providerId="ADAL" clId="{C4BC17F9-CD9D-47C1-98F9-58E52494130B}" dt="2022-10-06T21:25:44.116" v="33" actId="20577"/>
          <ac:spMkLst>
            <pc:docMk/>
            <pc:sldMk cId="159251653" sldId="361"/>
            <ac:spMk id="6" creationId="{8DE6C73E-2BF6-4FCB-A5B8-DC417F3B8531}"/>
          </ac:spMkLst>
        </pc:spChg>
        <pc:spChg chg="mod">
          <ac:chgData name="Li, Qinghua" userId="3892b6bc-94e5-47b4-9d05-088dff5a5b03" providerId="ADAL" clId="{C4BC17F9-CD9D-47C1-98F9-58E52494130B}" dt="2022-10-07T23:20:03.006" v="368" actId="20577"/>
          <ac:spMkLst>
            <pc:docMk/>
            <pc:sldMk cId="159251653" sldId="361"/>
            <ac:spMk id="8" creationId="{A76D5283-5849-4D92-AFDF-D0CE28AEF1F2}"/>
          </ac:spMkLst>
        </pc:spChg>
      </pc:sldChg>
      <pc:sldChg chg="modSp mod">
        <pc:chgData name="Li, Qinghua" userId="3892b6bc-94e5-47b4-9d05-088dff5a5b03" providerId="ADAL" clId="{C4BC17F9-CD9D-47C1-98F9-58E52494130B}" dt="2022-10-07T23:15:36.306" v="249" actId="1076"/>
        <pc:sldMkLst>
          <pc:docMk/>
          <pc:sldMk cId="2026521210" sldId="362"/>
        </pc:sldMkLst>
        <pc:spChg chg="mod">
          <ac:chgData name="Li, Qinghua" userId="3892b6bc-94e5-47b4-9d05-088dff5a5b03" providerId="ADAL" clId="{C4BC17F9-CD9D-47C1-98F9-58E52494130B}" dt="2022-10-06T21:25:21.384" v="24" actId="20577"/>
          <ac:spMkLst>
            <pc:docMk/>
            <pc:sldMk cId="2026521210" sldId="362"/>
            <ac:spMk id="6" creationId="{8DE6C73E-2BF6-4FCB-A5B8-DC417F3B8531}"/>
          </ac:spMkLst>
        </pc:spChg>
        <pc:spChg chg="mod">
          <ac:chgData name="Li, Qinghua" userId="3892b6bc-94e5-47b4-9d05-088dff5a5b03" providerId="ADAL" clId="{C4BC17F9-CD9D-47C1-98F9-58E52494130B}" dt="2022-10-07T23:15:36.306" v="249" actId="1076"/>
          <ac:spMkLst>
            <pc:docMk/>
            <pc:sldMk cId="2026521210" sldId="362"/>
            <ac:spMk id="58" creationId="{57150269-609E-4D6E-85FD-AC12978F7743}"/>
          </ac:spMkLst>
        </pc:spChg>
      </pc:sldChg>
      <pc:sldChg chg="addSp delSp modSp mod">
        <pc:chgData name="Li, Qinghua" userId="3892b6bc-94e5-47b4-9d05-088dff5a5b03" providerId="ADAL" clId="{C4BC17F9-CD9D-47C1-98F9-58E52494130B}" dt="2022-10-07T23:18:55.054" v="334" actId="20577"/>
        <pc:sldMkLst>
          <pc:docMk/>
          <pc:sldMk cId="777919282" sldId="363"/>
        </pc:sldMkLst>
        <pc:spChg chg="mod">
          <ac:chgData name="Li, Qinghua" userId="3892b6bc-94e5-47b4-9d05-088dff5a5b03" providerId="ADAL" clId="{C4BC17F9-CD9D-47C1-98F9-58E52494130B}" dt="2022-10-06T21:25:37.153" v="30" actId="20577"/>
          <ac:spMkLst>
            <pc:docMk/>
            <pc:sldMk cId="777919282" sldId="363"/>
            <ac:spMk id="6" creationId="{8DE6C73E-2BF6-4FCB-A5B8-DC417F3B8531}"/>
          </ac:spMkLst>
        </pc:spChg>
        <pc:spChg chg="mod">
          <ac:chgData name="Li, Qinghua" userId="3892b6bc-94e5-47b4-9d05-088dff5a5b03" providerId="ADAL" clId="{C4BC17F9-CD9D-47C1-98F9-58E52494130B}" dt="2022-10-07T23:18:55.054" v="334" actId="20577"/>
          <ac:spMkLst>
            <pc:docMk/>
            <pc:sldMk cId="777919282" sldId="363"/>
            <ac:spMk id="8" creationId="{A76D5283-5849-4D92-AFDF-D0CE28AEF1F2}"/>
          </ac:spMkLst>
        </pc:spChg>
        <pc:picChg chg="add del">
          <ac:chgData name="Li, Qinghua" userId="3892b6bc-94e5-47b4-9d05-088dff5a5b03" providerId="ADAL" clId="{C4BC17F9-CD9D-47C1-98F9-58E52494130B}" dt="2022-10-07T23:00:09.849" v="137" actId="478"/>
          <ac:picMkLst>
            <pc:docMk/>
            <pc:sldMk cId="777919282" sldId="363"/>
            <ac:picMk id="7" creationId="{1629C321-3A75-4EAF-91D0-20DFCB0C6E49}"/>
          </ac:picMkLst>
        </pc:picChg>
      </pc:sldChg>
      <pc:sldChg chg="modSp mod">
        <pc:chgData name="Li, Qinghua" userId="3892b6bc-94e5-47b4-9d05-088dff5a5b03" providerId="ADAL" clId="{C4BC17F9-CD9D-47C1-98F9-58E52494130B}" dt="2022-10-07T23:23:08.400" v="569" actId="14100"/>
        <pc:sldMkLst>
          <pc:docMk/>
          <pc:sldMk cId="195055429" sldId="364"/>
        </pc:sldMkLst>
        <pc:spChg chg="mod">
          <ac:chgData name="Li, Qinghua" userId="3892b6bc-94e5-47b4-9d05-088dff5a5b03" providerId="ADAL" clId="{C4BC17F9-CD9D-47C1-98F9-58E52494130B}" dt="2022-10-06T21:25:54.458" v="38" actId="20577"/>
          <ac:spMkLst>
            <pc:docMk/>
            <pc:sldMk cId="195055429" sldId="364"/>
            <ac:spMk id="6" creationId="{8DE6C73E-2BF6-4FCB-A5B8-DC417F3B8531}"/>
          </ac:spMkLst>
        </pc:spChg>
        <pc:spChg chg="mod">
          <ac:chgData name="Li, Qinghua" userId="3892b6bc-94e5-47b4-9d05-088dff5a5b03" providerId="ADAL" clId="{C4BC17F9-CD9D-47C1-98F9-58E52494130B}" dt="2022-10-07T23:23:08.400" v="569" actId="14100"/>
          <ac:spMkLst>
            <pc:docMk/>
            <pc:sldMk cId="195055429" sldId="364"/>
            <ac:spMk id="8" creationId="{A76D5283-5849-4D92-AFDF-D0CE28AEF1F2}"/>
          </ac:spMkLst>
        </pc:spChg>
      </pc:sldChg>
      <pc:sldChg chg="modSp mod">
        <pc:chgData name="Li, Qinghua" userId="3892b6bc-94e5-47b4-9d05-088dff5a5b03" providerId="ADAL" clId="{C4BC17F9-CD9D-47C1-98F9-58E52494130B}" dt="2022-10-07T23:36:05.995" v="707" actId="255"/>
        <pc:sldMkLst>
          <pc:docMk/>
          <pc:sldMk cId="4140214480" sldId="365"/>
        </pc:sldMkLst>
        <pc:spChg chg="mod">
          <ac:chgData name="Li, Qinghua" userId="3892b6bc-94e5-47b4-9d05-088dff5a5b03" providerId="ADAL" clId="{C4BC17F9-CD9D-47C1-98F9-58E52494130B}" dt="2022-10-06T21:26:15.971" v="47" actId="20577"/>
          <ac:spMkLst>
            <pc:docMk/>
            <pc:sldMk cId="4140214480" sldId="365"/>
            <ac:spMk id="6" creationId="{8DE6C73E-2BF6-4FCB-A5B8-DC417F3B8531}"/>
          </ac:spMkLst>
        </pc:spChg>
        <pc:spChg chg="mod">
          <ac:chgData name="Li, Qinghua" userId="3892b6bc-94e5-47b4-9d05-088dff5a5b03" providerId="ADAL" clId="{C4BC17F9-CD9D-47C1-98F9-58E52494130B}" dt="2022-10-07T23:36:05.995" v="707" actId="255"/>
          <ac:spMkLst>
            <pc:docMk/>
            <pc:sldMk cId="4140214480" sldId="365"/>
            <ac:spMk id="11" creationId="{BAD5F6AB-38A5-45A8-9A3C-532CA66F88E7}"/>
          </ac:spMkLst>
        </pc:spChg>
      </pc:sldChg>
      <pc:sldChg chg="delSp modSp add mod">
        <pc:chgData name="Li, Qinghua" userId="3892b6bc-94e5-47b4-9d05-088dff5a5b03" providerId="ADAL" clId="{C4BC17F9-CD9D-47C1-98F9-58E52494130B}" dt="2022-10-06T21:47:47.282" v="56" actId="1076"/>
        <pc:sldMkLst>
          <pc:docMk/>
          <pc:sldMk cId="3197235312" sldId="366"/>
        </pc:sldMkLst>
        <pc:spChg chg="mod">
          <ac:chgData name="Li, Qinghua" userId="3892b6bc-94e5-47b4-9d05-088dff5a5b03" providerId="ADAL" clId="{C4BC17F9-CD9D-47C1-98F9-58E52494130B}" dt="2022-10-06T21:47:47.282" v="56" actId="1076"/>
          <ac:spMkLst>
            <pc:docMk/>
            <pc:sldMk cId="3197235312" sldId="366"/>
            <ac:spMk id="2" creationId="{03713AB9-E9C3-4733-8292-FD7B7F185E02}"/>
          </ac:spMkLst>
        </pc:spChg>
        <pc:spChg chg="del">
          <ac:chgData name="Li, Qinghua" userId="3892b6bc-94e5-47b4-9d05-088dff5a5b03" providerId="ADAL" clId="{C4BC17F9-CD9D-47C1-98F9-58E52494130B}" dt="2022-10-06T21:47:40.402" v="55" actId="478"/>
          <ac:spMkLst>
            <pc:docMk/>
            <pc:sldMk cId="3197235312" sldId="366"/>
            <ac:spMk id="11" creationId="{BAD5F6AB-38A5-45A8-9A3C-532CA66F88E7}"/>
          </ac:spMkLst>
        </pc:spChg>
      </pc:sldChg>
      <pc:sldChg chg="addSp delSp modSp add mod ord">
        <pc:chgData name="Li, Qinghua" userId="3892b6bc-94e5-47b4-9d05-088dff5a5b03" providerId="ADAL" clId="{C4BC17F9-CD9D-47C1-98F9-58E52494130B}" dt="2022-10-07T22:54:43.767" v="103"/>
        <pc:sldMkLst>
          <pc:docMk/>
          <pc:sldMk cId="2735495386" sldId="367"/>
        </pc:sldMkLst>
        <pc:spChg chg="mod">
          <ac:chgData name="Li, Qinghua" userId="3892b6bc-94e5-47b4-9d05-088dff5a5b03" providerId="ADAL" clId="{C4BC17F9-CD9D-47C1-98F9-58E52494130B}" dt="2022-10-06T21:48:30.504" v="90" actId="20577"/>
          <ac:spMkLst>
            <pc:docMk/>
            <pc:sldMk cId="2735495386" sldId="367"/>
            <ac:spMk id="2" creationId="{03713AB9-E9C3-4733-8292-FD7B7F185E02}"/>
          </ac:spMkLst>
        </pc:spChg>
        <pc:spChg chg="mod">
          <ac:chgData name="Li, Qinghua" userId="3892b6bc-94e5-47b4-9d05-088dff5a5b03" providerId="ADAL" clId="{C4BC17F9-CD9D-47C1-98F9-58E52494130B}" dt="2022-10-06T21:48:53.944" v="93"/>
          <ac:spMkLst>
            <pc:docMk/>
            <pc:sldMk cId="2735495386" sldId="367"/>
            <ac:spMk id="11" creationId="{BAD5F6AB-38A5-45A8-9A3C-532CA66F88E7}"/>
          </ac:spMkLst>
        </pc:spChg>
        <pc:picChg chg="add del">
          <ac:chgData name="Li, Qinghua" userId="3892b6bc-94e5-47b4-9d05-088dff5a5b03" providerId="ADAL" clId="{C4BC17F9-CD9D-47C1-98F9-58E52494130B}" dt="2022-10-06T21:51:27.613" v="95" actId="478"/>
          <ac:picMkLst>
            <pc:docMk/>
            <pc:sldMk cId="2735495386" sldId="367"/>
            <ac:picMk id="7" creationId="{1EFEDBD2-505E-419C-A936-784CB7DCA404}"/>
          </ac:picMkLst>
        </pc:picChg>
        <pc:picChg chg="add mod">
          <ac:chgData name="Li, Qinghua" userId="3892b6bc-94e5-47b4-9d05-088dff5a5b03" providerId="ADAL" clId="{C4BC17F9-CD9D-47C1-98F9-58E52494130B}" dt="2022-10-06T21:51:39.788" v="97" actId="1076"/>
          <ac:picMkLst>
            <pc:docMk/>
            <pc:sldMk cId="2735495386" sldId="367"/>
            <ac:picMk id="9" creationId="{206EC979-E8FF-4509-ABD2-3A19176CB5FA}"/>
          </ac:picMkLst>
        </pc:picChg>
      </pc:sldChg>
      <pc:sldChg chg="addSp delSp modSp add del mod ord">
        <pc:chgData name="Li, Qinghua" userId="3892b6bc-94e5-47b4-9d05-088dff5a5b03" providerId="ADAL" clId="{C4BC17F9-CD9D-47C1-98F9-58E52494130B}" dt="2022-10-07T23:12:46.773" v="238" actId="47"/>
        <pc:sldMkLst>
          <pc:docMk/>
          <pc:sldMk cId="1824927814" sldId="368"/>
        </pc:sldMkLst>
        <pc:spChg chg="mod">
          <ac:chgData name="Li, Qinghua" userId="3892b6bc-94e5-47b4-9d05-088dff5a5b03" providerId="ADAL" clId="{C4BC17F9-CD9D-47C1-98F9-58E52494130B}" dt="2022-10-07T23:02:35.171" v="186" actId="20577"/>
          <ac:spMkLst>
            <pc:docMk/>
            <pc:sldMk cId="1824927814" sldId="368"/>
            <ac:spMk id="2" creationId="{03713AB9-E9C3-4733-8292-FD7B7F185E02}"/>
          </ac:spMkLst>
        </pc:spChg>
        <pc:spChg chg="mod">
          <ac:chgData name="Li, Qinghua" userId="3892b6bc-94e5-47b4-9d05-088dff5a5b03" providerId="ADAL" clId="{C4BC17F9-CD9D-47C1-98F9-58E52494130B}" dt="2022-10-07T23:01:57.709" v="164" actId="14100"/>
          <ac:spMkLst>
            <pc:docMk/>
            <pc:sldMk cId="1824927814" sldId="368"/>
            <ac:spMk id="8" creationId="{A76D5283-5849-4D92-AFDF-D0CE28AEF1F2}"/>
          </ac:spMkLst>
        </pc:spChg>
        <pc:picChg chg="del mod">
          <ac:chgData name="Li, Qinghua" userId="3892b6bc-94e5-47b4-9d05-088dff5a5b03" providerId="ADAL" clId="{C4BC17F9-CD9D-47C1-98F9-58E52494130B}" dt="2022-10-07T23:03:55.334" v="196" actId="478"/>
          <ac:picMkLst>
            <pc:docMk/>
            <pc:sldMk cId="1824927814" sldId="368"/>
            <ac:picMk id="7" creationId="{1629C321-3A75-4EAF-91D0-20DFCB0C6E49}"/>
          </ac:picMkLst>
        </pc:picChg>
        <pc:picChg chg="add mod">
          <ac:chgData name="Li, Qinghua" userId="3892b6bc-94e5-47b4-9d05-088dff5a5b03" providerId="ADAL" clId="{C4BC17F9-CD9D-47C1-98F9-58E52494130B}" dt="2022-10-07T23:04:04.315" v="199" actId="1076"/>
          <ac:picMkLst>
            <pc:docMk/>
            <pc:sldMk cId="1824927814" sldId="368"/>
            <ac:picMk id="9" creationId="{1DDF9C62-E1D1-4EA6-A3FA-6965C0A08857}"/>
          </ac:picMkLst>
        </pc:picChg>
      </pc:sldChg>
      <pc:sldChg chg="delSp modSp add mod ord">
        <pc:chgData name="Li, Qinghua" userId="3892b6bc-94e5-47b4-9d05-088dff5a5b03" providerId="ADAL" clId="{C4BC17F9-CD9D-47C1-98F9-58E52494130B}" dt="2022-10-07T23:13:28.738" v="248" actId="1076"/>
        <pc:sldMkLst>
          <pc:docMk/>
          <pc:sldMk cId="3509348724" sldId="369"/>
        </pc:sldMkLst>
        <pc:spChg chg="mod">
          <ac:chgData name="Li, Qinghua" userId="3892b6bc-94e5-47b4-9d05-088dff5a5b03" providerId="ADAL" clId="{C4BC17F9-CD9D-47C1-98F9-58E52494130B}" dt="2022-10-07T23:12:40.754" v="235" actId="20577"/>
          <ac:spMkLst>
            <pc:docMk/>
            <pc:sldMk cId="3509348724" sldId="369"/>
            <ac:spMk id="2" creationId="{03713AB9-E9C3-4733-8292-FD7B7F185E02}"/>
          </ac:spMkLst>
        </pc:spChg>
        <pc:spChg chg="del mod">
          <ac:chgData name="Li, Qinghua" userId="3892b6bc-94e5-47b4-9d05-088dff5a5b03" providerId="ADAL" clId="{C4BC17F9-CD9D-47C1-98F9-58E52494130B}" dt="2022-10-07T23:12:01.387" v="204" actId="478"/>
          <ac:spMkLst>
            <pc:docMk/>
            <pc:sldMk cId="3509348724" sldId="369"/>
            <ac:spMk id="8" creationId="{A76D5283-5849-4D92-AFDF-D0CE28AEF1F2}"/>
          </ac:spMkLst>
        </pc:spChg>
        <pc:picChg chg="mod">
          <ac:chgData name="Li, Qinghua" userId="3892b6bc-94e5-47b4-9d05-088dff5a5b03" providerId="ADAL" clId="{C4BC17F9-CD9D-47C1-98F9-58E52494130B}" dt="2022-10-07T23:13:28.738" v="248" actId="1076"/>
          <ac:picMkLst>
            <pc:docMk/>
            <pc:sldMk cId="3509348724" sldId="369"/>
            <ac:picMk id="9" creationId="{1DDF9C62-E1D1-4EA6-A3FA-6965C0A08857}"/>
          </ac:picMkLst>
        </pc:picChg>
      </pc:sldChg>
      <pc:sldChg chg="addSp delSp modSp add mod">
        <pc:chgData name="Li, Qinghua" userId="3892b6bc-94e5-47b4-9d05-088dff5a5b03" providerId="ADAL" clId="{C4BC17F9-CD9D-47C1-98F9-58E52494130B}" dt="2022-10-07T23:13:19.976" v="247" actId="1076"/>
        <pc:sldMkLst>
          <pc:docMk/>
          <pc:sldMk cId="2543110374" sldId="370"/>
        </pc:sldMkLst>
        <pc:spChg chg="mod">
          <ac:chgData name="Li, Qinghua" userId="3892b6bc-94e5-47b4-9d05-088dff5a5b03" providerId="ADAL" clId="{C4BC17F9-CD9D-47C1-98F9-58E52494130B}" dt="2022-10-07T23:12:52.802" v="240" actId="20577"/>
          <ac:spMkLst>
            <pc:docMk/>
            <pc:sldMk cId="2543110374" sldId="370"/>
            <ac:spMk id="2" creationId="{03713AB9-E9C3-4733-8292-FD7B7F185E02}"/>
          </ac:spMkLst>
        </pc:spChg>
        <pc:picChg chg="add mod">
          <ac:chgData name="Li, Qinghua" userId="3892b6bc-94e5-47b4-9d05-088dff5a5b03" providerId="ADAL" clId="{C4BC17F9-CD9D-47C1-98F9-58E52494130B}" dt="2022-10-07T23:13:19.976" v="247" actId="1076"/>
          <ac:picMkLst>
            <pc:docMk/>
            <pc:sldMk cId="2543110374" sldId="370"/>
            <ac:picMk id="7" creationId="{391985BD-E946-4E85-AF45-E946CD7EBC5D}"/>
          </ac:picMkLst>
        </pc:picChg>
        <pc:picChg chg="del">
          <ac:chgData name="Li, Qinghua" userId="3892b6bc-94e5-47b4-9d05-088dff5a5b03" providerId="ADAL" clId="{C4BC17F9-CD9D-47C1-98F9-58E52494130B}" dt="2022-10-07T23:12:56.080" v="241" actId="478"/>
          <ac:picMkLst>
            <pc:docMk/>
            <pc:sldMk cId="2543110374" sldId="370"/>
            <ac:picMk id="9" creationId="{1DDF9C62-E1D1-4EA6-A3FA-6965C0A08857}"/>
          </ac:picMkLst>
        </pc:picChg>
      </pc:sldChg>
      <pc:sldMasterChg chg="modSp mod modSldLayout">
        <pc:chgData name="Li, Qinghua" userId="3892b6bc-94e5-47b4-9d05-088dff5a5b03" providerId="ADAL" clId="{C4BC17F9-CD9D-47C1-98F9-58E52494130B}" dt="2022-10-06T21:24:56.806" v="14" actId="20577"/>
        <pc:sldMasterMkLst>
          <pc:docMk/>
          <pc:sldMasterMk cId="0" sldId="2147483648"/>
        </pc:sldMasterMkLst>
        <pc:spChg chg="mod">
          <ac:chgData name="Li, Qinghua" userId="3892b6bc-94e5-47b4-9d05-088dff5a5b03" providerId="ADAL" clId="{C4BC17F9-CD9D-47C1-98F9-58E52494130B}" dt="2022-10-06T21:24:56.806" v="14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Li, Qinghua" userId="3892b6bc-94e5-47b4-9d05-088dff5a5b03" providerId="ADAL" clId="{C4BC17F9-CD9D-47C1-98F9-58E52494130B}" dt="2022-10-06T21:24:48.285" v="11" actId="20577"/>
          <pc:sldLayoutMkLst>
            <pc:docMk/>
            <pc:sldMasterMk cId="0" sldId="2147483648"/>
            <pc:sldLayoutMk cId="0" sldId="2147483650"/>
          </pc:sldLayoutMkLst>
          <pc:spChg chg="mod">
            <ac:chgData name="Li, Qinghua" userId="3892b6bc-94e5-47b4-9d05-088dff5a5b03" providerId="ADAL" clId="{C4BC17F9-CD9D-47C1-98F9-58E52494130B}" dt="2022-10-06T21:24:48.285" v="11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Li, Qinghua" userId="3892b6bc-94e5-47b4-9d05-088dff5a5b03" providerId="ADAL" clId="{208D5641-CC08-4BE2-8019-CEDAB5315994}"/>
    <pc:docChg chg="modSld">
      <pc:chgData name="Li, Qinghua" userId="3892b6bc-94e5-47b4-9d05-088dff5a5b03" providerId="ADAL" clId="{208D5641-CC08-4BE2-8019-CEDAB5315994}" dt="2022-08-11T14:45:39.279" v="28" actId="20577"/>
      <pc:docMkLst>
        <pc:docMk/>
      </pc:docMkLst>
      <pc:sldChg chg="modSp mod">
        <pc:chgData name="Li, Qinghua" userId="3892b6bc-94e5-47b4-9d05-088dff5a5b03" providerId="ADAL" clId="{208D5641-CC08-4BE2-8019-CEDAB5315994}" dt="2022-08-11T14:45:39.279" v="28" actId="20577"/>
        <pc:sldMkLst>
          <pc:docMk/>
          <pc:sldMk cId="0" sldId="256"/>
        </pc:sldMkLst>
        <pc:spChg chg="mod">
          <ac:chgData name="Li, Qinghua" userId="3892b6bc-94e5-47b4-9d05-088dff5a5b03" providerId="ADAL" clId="{208D5641-CC08-4BE2-8019-CEDAB5315994}" dt="2022-08-11T14:45:39.279" v="2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Li, Qinghua" userId="3892b6bc-94e5-47b4-9d05-088dff5a5b03" providerId="ADAL" clId="{208D5641-CC08-4BE2-8019-CEDAB5315994}" dt="2022-08-11T05:06:17.334" v="26" actId="6549"/>
        <pc:sldMkLst>
          <pc:docMk/>
          <pc:sldMk cId="1412450833" sldId="302"/>
        </pc:sldMkLst>
        <pc:spChg chg="mod">
          <ac:chgData name="Li, Qinghua" userId="3892b6bc-94e5-47b4-9d05-088dff5a5b03" providerId="ADAL" clId="{208D5641-CC08-4BE2-8019-CEDAB5315994}" dt="2022-08-11T05:06:17.334" v="26" actId="6549"/>
          <ac:spMkLst>
            <pc:docMk/>
            <pc:sldMk cId="1412450833" sldId="302"/>
            <ac:spMk id="11" creationId="{BAD5F6AB-38A5-45A8-9A3C-532CA66F88E7}"/>
          </ac:spMkLst>
        </pc:spChg>
      </pc:sldChg>
      <pc:sldChg chg="modSp mod">
        <pc:chgData name="Li, Qinghua" userId="3892b6bc-94e5-47b4-9d05-088dff5a5b03" providerId="ADAL" clId="{208D5641-CC08-4BE2-8019-CEDAB5315994}" dt="2022-08-11T05:01:13.011" v="3" actId="20577"/>
        <pc:sldMkLst>
          <pc:docMk/>
          <pc:sldMk cId="159251653" sldId="361"/>
        </pc:sldMkLst>
        <pc:spChg chg="mod">
          <ac:chgData name="Li, Qinghua" userId="3892b6bc-94e5-47b4-9d05-088dff5a5b03" providerId="ADAL" clId="{208D5641-CC08-4BE2-8019-CEDAB5315994}" dt="2022-08-11T05:01:13.011" v="3" actId="20577"/>
          <ac:spMkLst>
            <pc:docMk/>
            <pc:sldMk cId="159251653" sldId="361"/>
            <ac:spMk id="8" creationId="{A76D5283-5849-4D92-AFDF-D0CE28AEF1F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Li, Chen, Song, </a:t>
            </a:r>
            <a:r>
              <a:rPr lang="en-GB" i="1" dirty="0"/>
              <a:t>et al</a:t>
            </a:r>
            <a:r>
              <a:rPr lang="en-GB" dirty="0"/>
              <a:t>. (Intel)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 2022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802.11-22/xxxxr0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Oct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99" y="646854"/>
            <a:ext cx="9495453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2800" dirty="0">
                <a:cs typeface="Calibri" panose="020F0502020204030204" pitchFamily="34" charset="0"/>
              </a:rPr>
              <a:t>CSD Configuration for Sensing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2022-10-06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71118" y="2565337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098750"/>
              </p:ext>
            </p:extLst>
          </p:nvPr>
        </p:nvGraphicFramePr>
        <p:xfrm>
          <a:off x="1066800" y="3016363"/>
          <a:ext cx="7447438" cy="21008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5435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531765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180238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85725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Qinghua Li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Qinghua.li@intel.com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200914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Cheng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Cheng.chen@intel.com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08315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Hao Song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Hao.song@intel.com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3338257"/>
                  </a:ext>
                </a:extLst>
              </a:tr>
              <a:tr h="95546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Juan Fang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7518006"/>
                  </a:ext>
                </a:extLst>
              </a:tr>
              <a:tr h="191093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Robert Stacey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81542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633172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Straw Poll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BAD5F6AB-38A5-45A8-9A3C-532CA66F88E7}"/>
              </a:ext>
            </a:extLst>
          </p:cNvPr>
          <p:cNvSpPr txBox="1">
            <a:spLocks/>
          </p:cNvSpPr>
          <p:nvPr/>
        </p:nvSpPr>
        <p:spPr bwMode="auto">
          <a:xfrm>
            <a:off x="690033" y="1952417"/>
            <a:ext cx="8288868" cy="44627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800" b="0" kern="0" dirty="0"/>
              <a:t>Do you support that per-antenna CSD shall not be used in 11bf NDP LTF for multi-antenna sounding?</a:t>
            </a:r>
          </a:p>
          <a:p>
            <a:endParaRPr lang="en-US" b="0" kern="0" dirty="0"/>
          </a:p>
          <a:p>
            <a:endParaRPr lang="en-US" b="0" kern="0" dirty="0"/>
          </a:p>
          <a:p>
            <a:endParaRPr lang="en-US" b="0" kern="0" dirty="0"/>
          </a:p>
          <a:p>
            <a:pPr marL="0" indent="0">
              <a:buNone/>
            </a:pPr>
            <a:endParaRPr lang="en-US" b="0" kern="0" dirty="0"/>
          </a:p>
          <a:p>
            <a:endParaRPr lang="en-US" b="0" kern="0" dirty="0"/>
          </a:p>
          <a:p>
            <a:r>
              <a:rPr lang="en-US" b="0" kern="0" dirty="0"/>
              <a:t>Y/N/A</a:t>
            </a:r>
          </a:p>
        </p:txBody>
      </p:sp>
    </p:spTree>
    <p:extLst>
      <p:ext uri="{BB962C8B-B14F-4D97-AF65-F5344CB8AC3E}">
        <p14:creationId xmlns:p14="http://schemas.microsoft.com/office/powerpoint/2010/main" val="3019226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Straw Poll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7">
                <a:extLst>
                  <a:ext uri="{FF2B5EF4-FFF2-40B4-BE49-F238E27FC236}">
                    <a16:creationId xmlns:a16="http://schemas.microsoft.com/office/drawing/2014/main" id="{BAD5F6AB-38A5-45A8-9A3C-532CA66F88E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690033" y="1952417"/>
                <a:ext cx="8288868" cy="446274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sz="2800" b="0" kern="0" dirty="0"/>
                  <a:t>Do you support that </a:t>
                </a:r>
              </a:p>
              <a:p>
                <a:pPr marL="487693" lvl="1" indent="0">
                  <a:buNone/>
                </a:pPr>
                <a:r>
                  <a:rPr lang="en-US" sz="2800" b="0" dirty="0"/>
                  <a:t>for sub 7 GHz sensing,</a:t>
                </a:r>
                <a:r>
                  <a:rPr lang="en-US" sz="2800" b="0" kern="0" dirty="0"/>
                  <a:t> the spatial mapping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800" b="0" dirty="0"/>
                  <a:t> shall be set to the identity matrix, which is specified in 27.3.18a.1 HE Ranging NDP of 802.11az spec </a:t>
                </a:r>
                <a:r>
                  <a:rPr lang="en-US" sz="2800" b="0" kern="0" dirty="0"/>
                  <a:t>?</a:t>
                </a:r>
              </a:p>
              <a:p>
                <a:endParaRPr lang="en-US" b="0" kern="0" dirty="0"/>
              </a:p>
              <a:p>
                <a:endParaRPr lang="en-US" b="0" kern="0" dirty="0"/>
              </a:p>
              <a:p>
                <a:pPr marL="0" indent="0">
                  <a:buNone/>
                </a:pPr>
                <a:endParaRPr lang="en-US" b="0" kern="0" dirty="0"/>
              </a:p>
              <a:p>
                <a:endParaRPr lang="en-US" b="0" kern="0" dirty="0"/>
              </a:p>
              <a:p>
                <a:r>
                  <a:rPr lang="en-US" b="0" kern="0" dirty="0"/>
                  <a:t>Y/N/A</a:t>
                </a:r>
              </a:p>
            </p:txBody>
          </p:sp>
        </mc:Choice>
        <mc:Fallback>
          <p:sp>
            <p:nvSpPr>
              <p:cNvPr id="11" name="Content Placeholder 7">
                <a:extLst>
                  <a:ext uri="{FF2B5EF4-FFF2-40B4-BE49-F238E27FC236}">
                    <a16:creationId xmlns:a16="http://schemas.microsoft.com/office/drawing/2014/main" id="{BAD5F6AB-38A5-45A8-9A3C-532CA66F88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0033" y="1952417"/>
                <a:ext cx="8288868" cy="4462749"/>
              </a:xfrm>
              <a:prstGeom prst="rect">
                <a:avLst/>
              </a:prstGeom>
              <a:blipFill>
                <a:blip r:embed="rId2"/>
                <a:stretch>
                  <a:fillRect l="-1324" t="-1230" r="-221" b="-3962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0214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89486"/>
            <a:ext cx="8991600" cy="1136227"/>
          </a:xfrm>
        </p:spPr>
        <p:txBody>
          <a:bodyPr/>
          <a:lstStyle/>
          <a:p>
            <a:r>
              <a:rPr lang="en-US" sz="3200" dirty="0"/>
              <a:t>Backup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7235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CSD Setting in 11me Spec (1/2)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DDF9C62-E1D1-4EA6-A3FA-6965C0A088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9924" y="1842349"/>
            <a:ext cx="7001351" cy="502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348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CSD Setting in 11me Spec (2/2)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1985BD-E946-4E85-AF45-E946CD7EBC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5678" y="2063675"/>
            <a:ext cx="6522243" cy="4647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110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Outline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76D5283-5849-4D92-AFDF-D0CE28AEF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1" y="1870950"/>
            <a:ext cx="8288868" cy="3815264"/>
          </a:xfrm>
        </p:spPr>
        <p:txBody>
          <a:bodyPr/>
          <a:lstStyle/>
          <a:p>
            <a:r>
              <a:rPr lang="en-US" sz="2800" b="0" dirty="0"/>
              <a:t>CSD Recap</a:t>
            </a:r>
          </a:p>
          <a:p>
            <a:r>
              <a:rPr lang="en-US" sz="2800" b="0" dirty="0"/>
              <a:t>Problem statement</a:t>
            </a:r>
          </a:p>
          <a:p>
            <a:r>
              <a:rPr lang="en-US" sz="2800" b="0" dirty="0"/>
              <a:t>Proposed solution</a:t>
            </a:r>
          </a:p>
          <a:p>
            <a:r>
              <a:rPr lang="en-US" sz="2800" b="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892837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CSD Recap (1/3)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76D5283-5849-4D92-AFDF-D0CE28AEF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1" y="1870950"/>
            <a:ext cx="8288868" cy="643650"/>
          </a:xfrm>
        </p:spPr>
        <p:txBody>
          <a:bodyPr/>
          <a:lstStyle/>
          <a:p>
            <a:r>
              <a:rPr lang="en-US" b="0" dirty="0"/>
              <a:t>Two types of CSD, per-antenna and per-stream 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27230BDF-CDE7-4BF6-AF67-EC3363F0EAC6}"/>
              </a:ext>
            </a:extLst>
          </p:cNvPr>
          <p:cNvGrpSpPr/>
          <p:nvPr/>
        </p:nvGrpSpPr>
        <p:grpSpPr>
          <a:xfrm>
            <a:off x="1828800" y="2514600"/>
            <a:ext cx="6844453" cy="2959942"/>
            <a:chOff x="1828800" y="2907458"/>
            <a:chExt cx="6844453" cy="295994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8D1F35C8-94BA-4A31-AF70-8DF69666B425}"/>
                </a:ext>
              </a:extLst>
            </p:cNvPr>
            <p:cNvSpPr/>
            <p:nvPr/>
          </p:nvSpPr>
          <p:spPr bwMode="auto">
            <a:xfrm>
              <a:off x="2348622" y="3581400"/>
              <a:ext cx="1478312" cy="63754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6" charset="0"/>
                  <a:ea typeface="MS Gothic" charset="-128"/>
                </a:rPr>
                <a:t>Per-stream CSD 1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07C679D-67A8-4619-81A9-D397E7DBA7BB}"/>
                </a:ext>
              </a:extLst>
            </p:cNvPr>
            <p:cNvSpPr/>
            <p:nvPr/>
          </p:nvSpPr>
          <p:spPr bwMode="auto">
            <a:xfrm>
              <a:off x="4346756" y="3200400"/>
              <a:ext cx="728132" cy="2667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lang="en-US" sz="2400" dirty="0">
                <a:solidFill>
                  <a:schemeClr val="tx1"/>
                </a:solidFill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2400" dirty="0">
                  <a:solidFill>
                    <a:schemeClr val="tx1"/>
                  </a:solidFill>
                </a:rPr>
                <a:t>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CECD1E3-8F80-4839-96E2-0E5CE92B742A}"/>
                </a:ext>
              </a:extLst>
            </p:cNvPr>
            <p:cNvSpPr/>
            <p:nvPr/>
          </p:nvSpPr>
          <p:spPr bwMode="auto">
            <a:xfrm>
              <a:off x="5579470" y="3213006"/>
              <a:ext cx="1554512" cy="64365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itchFamily="16" charset="0"/>
                  <a:ea typeface="MS Gothic" charset="-128"/>
                </a:rPr>
                <a:t>Per-antenna CSD 1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8B23D420-5990-47BA-9A73-249D7BD92608}"/>
                </a:ext>
              </a:extLst>
            </p:cNvPr>
            <p:cNvCxnSpPr>
              <a:cxnSpLocks/>
              <a:stCxn id="3" idx="3"/>
            </p:cNvCxnSpPr>
            <p:nvPr/>
          </p:nvCxnSpPr>
          <p:spPr bwMode="auto">
            <a:xfrm>
              <a:off x="3826934" y="3900171"/>
              <a:ext cx="51982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E755C65-481B-4FA9-8D66-A7DBE227D400}"/>
                </a:ext>
              </a:extLst>
            </p:cNvPr>
            <p:cNvSpPr/>
            <p:nvPr/>
          </p:nvSpPr>
          <p:spPr bwMode="auto">
            <a:xfrm>
              <a:off x="2348622" y="4918713"/>
              <a:ext cx="1478312" cy="63754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6" charset="0"/>
                  <a:ea typeface="MS Gothic" charset="-128"/>
                </a:rPr>
                <a:t>Per-stream CSD 2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4811D603-75A6-442C-B658-5CD568C113DE}"/>
                </a:ext>
              </a:extLst>
            </p:cNvPr>
            <p:cNvCxnSpPr>
              <a:cxnSpLocks/>
              <a:stCxn id="26" idx="3"/>
            </p:cNvCxnSpPr>
            <p:nvPr/>
          </p:nvCxnSpPr>
          <p:spPr bwMode="auto">
            <a:xfrm>
              <a:off x="3826934" y="5237484"/>
              <a:ext cx="51982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E285CF-290B-4101-99EE-7ABB3B9AA58E}"/>
                </a:ext>
              </a:extLst>
            </p:cNvPr>
            <p:cNvSpPr/>
            <p:nvPr/>
          </p:nvSpPr>
          <p:spPr bwMode="auto">
            <a:xfrm>
              <a:off x="5594710" y="4233237"/>
              <a:ext cx="1554512" cy="64365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itchFamily="16" charset="0"/>
                  <a:ea typeface="MS Gothic" charset="-128"/>
                </a:rPr>
                <a:t>Per-antenna CSD 2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04F5D3E-DD92-4DA5-B9C0-57070AE63C24}"/>
                </a:ext>
              </a:extLst>
            </p:cNvPr>
            <p:cNvSpPr/>
            <p:nvPr/>
          </p:nvSpPr>
          <p:spPr bwMode="auto">
            <a:xfrm>
              <a:off x="5574390" y="5223750"/>
              <a:ext cx="1554512" cy="64365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itchFamily="16" charset="0"/>
                  <a:ea typeface="MS Gothic" charset="-128"/>
                </a:rPr>
                <a:t>Per-antenna CSD 3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F5E3B40C-A2FC-48E9-AF94-8412260C7F1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074888" y="3523402"/>
              <a:ext cx="49950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FF7BEE33-AF5E-4660-A6F7-5D1B5B19E90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074888" y="4563104"/>
              <a:ext cx="51982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5E96910E-7FD6-49A7-81A0-F66BC698EDD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074888" y="5545575"/>
              <a:ext cx="51982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517BB23F-B759-4058-AD01-A985682F638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28800" y="3900171"/>
              <a:ext cx="51982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C2F7B525-3E40-4FF2-8DB5-35A088DFE29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28800" y="5215895"/>
              <a:ext cx="51982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DA6A94FB-0CC2-4E97-A611-6F0FC6FFDAD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149222" y="3534831"/>
              <a:ext cx="51982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D74FE894-3F6B-4F27-9787-AE9FC6BD3A2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149222" y="4543211"/>
              <a:ext cx="51982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FBC86757-DE2D-42E4-9BB1-9F6A021C805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149222" y="5557946"/>
              <a:ext cx="51982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0" name="Isosceles Triangle 39">
              <a:extLst>
                <a:ext uri="{FF2B5EF4-FFF2-40B4-BE49-F238E27FC236}">
                  <a16:creationId xmlns:a16="http://schemas.microsoft.com/office/drawing/2014/main" id="{CE6E091D-A118-489F-A3A9-407D035AD061}"/>
                </a:ext>
              </a:extLst>
            </p:cNvPr>
            <p:cNvSpPr/>
            <p:nvPr/>
          </p:nvSpPr>
          <p:spPr bwMode="auto">
            <a:xfrm rot="10800000">
              <a:off x="8368422" y="2907458"/>
              <a:ext cx="233439" cy="321825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2" name="Connector: Curved 41">
              <a:extLst>
                <a:ext uri="{FF2B5EF4-FFF2-40B4-BE49-F238E27FC236}">
                  <a16:creationId xmlns:a16="http://schemas.microsoft.com/office/drawing/2014/main" id="{448D9142-60BF-4A72-A48B-AB5405F22885}"/>
                </a:ext>
              </a:extLst>
            </p:cNvPr>
            <p:cNvCxnSpPr/>
            <p:nvPr/>
          </p:nvCxnSpPr>
          <p:spPr bwMode="auto">
            <a:xfrm rot="5400000">
              <a:off x="7486163" y="3413977"/>
              <a:ext cx="304800" cy="259911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Connector: Curved 42">
              <a:extLst>
                <a:ext uri="{FF2B5EF4-FFF2-40B4-BE49-F238E27FC236}">
                  <a16:creationId xmlns:a16="http://schemas.microsoft.com/office/drawing/2014/main" id="{AABFDDE2-49EA-4FD6-A413-7D6070D6C5A2}"/>
                </a:ext>
              </a:extLst>
            </p:cNvPr>
            <p:cNvCxnSpPr/>
            <p:nvPr/>
          </p:nvCxnSpPr>
          <p:spPr bwMode="auto">
            <a:xfrm rot="5400000">
              <a:off x="7696934" y="3424354"/>
              <a:ext cx="304800" cy="259911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Connector: Elbow 46">
              <a:extLst>
                <a:ext uri="{FF2B5EF4-FFF2-40B4-BE49-F238E27FC236}">
                  <a16:creationId xmlns:a16="http://schemas.microsoft.com/office/drawing/2014/main" id="{A6F0E7E0-7550-45D6-9B72-D906A8A6F3DD}"/>
                </a:ext>
              </a:extLst>
            </p:cNvPr>
            <p:cNvCxnSpPr>
              <a:cxnSpLocks/>
              <a:endCxn id="40" idx="0"/>
            </p:cNvCxnSpPr>
            <p:nvPr/>
          </p:nvCxnSpPr>
          <p:spPr bwMode="auto">
            <a:xfrm flipV="1">
              <a:off x="7849334" y="3229283"/>
              <a:ext cx="635807" cy="314649"/>
            </a:xfrm>
            <a:prstGeom prst="bent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" name="Isosceles Triangle 49">
              <a:extLst>
                <a:ext uri="{FF2B5EF4-FFF2-40B4-BE49-F238E27FC236}">
                  <a16:creationId xmlns:a16="http://schemas.microsoft.com/office/drawing/2014/main" id="{431BB6E4-9E1A-4E79-BD36-17D57BFF5000}"/>
                </a:ext>
              </a:extLst>
            </p:cNvPr>
            <p:cNvSpPr/>
            <p:nvPr/>
          </p:nvSpPr>
          <p:spPr bwMode="auto">
            <a:xfrm rot="10800000">
              <a:off x="8429655" y="3903166"/>
              <a:ext cx="233439" cy="321825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1" name="Connector: Curved 50">
              <a:extLst>
                <a:ext uri="{FF2B5EF4-FFF2-40B4-BE49-F238E27FC236}">
                  <a16:creationId xmlns:a16="http://schemas.microsoft.com/office/drawing/2014/main" id="{07186915-68BA-43A4-8AB7-95782A985515}"/>
                </a:ext>
              </a:extLst>
            </p:cNvPr>
            <p:cNvCxnSpPr/>
            <p:nvPr/>
          </p:nvCxnSpPr>
          <p:spPr bwMode="auto">
            <a:xfrm rot="5400000">
              <a:off x="7547396" y="4409685"/>
              <a:ext cx="304800" cy="259911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Connector: Curved 51">
              <a:extLst>
                <a:ext uri="{FF2B5EF4-FFF2-40B4-BE49-F238E27FC236}">
                  <a16:creationId xmlns:a16="http://schemas.microsoft.com/office/drawing/2014/main" id="{940DFB94-01D3-4C92-914D-8080A9FA7105}"/>
                </a:ext>
              </a:extLst>
            </p:cNvPr>
            <p:cNvCxnSpPr/>
            <p:nvPr/>
          </p:nvCxnSpPr>
          <p:spPr bwMode="auto">
            <a:xfrm rot="5400000">
              <a:off x="7758167" y="4420062"/>
              <a:ext cx="304800" cy="259911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Connector: Elbow 52">
              <a:extLst>
                <a:ext uri="{FF2B5EF4-FFF2-40B4-BE49-F238E27FC236}">
                  <a16:creationId xmlns:a16="http://schemas.microsoft.com/office/drawing/2014/main" id="{87D774AE-4684-4C69-8A90-C2FFB430E3D0}"/>
                </a:ext>
              </a:extLst>
            </p:cNvPr>
            <p:cNvCxnSpPr>
              <a:cxnSpLocks/>
              <a:endCxn id="50" idx="0"/>
            </p:cNvCxnSpPr>
            <p:nvPr/>
          </p:nvCxnSpPr>
          <p:spPr bwMode="auto">
            <a:xfrm flipV="1">
              <a:off x="7910567" y="4224991"/>
              <a:ext cx="635807" cy="314649"/>
            </a:xfrm>
            <a:prstGeom prst="bent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Isosceles Triangle 53">
              <a:extLst>
                <a:ext uri="{FF2B5EF4-FFF2-40B4-BE49-F238E27FC236}">
                  <a16:creationId xmlns:a16="http://schemas.microsoft.com/office/drawing/2014/main" id="{90B9BD09-EBAE-40A4-83BD-91818EC947E0}"/>
                </a:ext>
              </a:extLst>
            </p:cNvPr>
            <p:cNvSpPr/>
            <p:nvPr/>
          </p:nvSpPr>
          <p:spPr bwMode="auto">
            <a:xfrm rot="10800000">
              <a:off x="8439814" y="4909101"/>
              <a:ext cx="233439" cy="321825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5" name="Connector: Curved 54">
              <a:extLst>
                <a:ext uri="{FF2B5EF4-FFF2-40B4-BE49-F238E27FC236}">
                  <a16:creationId xmlns:a16="http://schemas.microsoft.com/office/drawing/2014/main" id="{8BDCE8E2-0B9C-4933-BBBB-EAEA39C00F42}"/>
                </a:ext>
              </a:extLst>
            </p:cNvPr>
            <p:cNvCxnSpPr/>
            <p:nvPr/>
          </p:nvCxnSpPr>
          <p:spPr bwMode="auto">
            <a:xfrm rot="5400000">
              <a:off x="7557555" y="5415620"/>
              <a:ext cx="304800" cy="259911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Connector: Curved 55">
              <a:extLst>
                <a:ext uri="{FF2B5EF4-FFF2-40B4-BE49-F238E27FC236}">
                  <a16:creationId xmlns:a16="http://schemas.microsoft.com/office/drawing/2014/main" id="{92852EF2-D5FE-450D-B7D0-B3FA5677B3C4}"/>
                </a:ext>
              </a:extLst>
            </p:cNvPr>
            <p:cNvCxnSpPr/>
            <p:nvPr/>
          </p:nvCxnSpPr>
          <p:spPr bwMode="auto">
            <a:xfrm rot="5400000">
              <a:off x="7768326" y="5425997"/>
              <a:ext cx="304800" cy="259911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Connector: Elbow 56">
              <a:extLst>
                <a:ext uri="{FF2B5EF4-FFF2-40B4-BE49-F238E27FC236}">
                  <a16:creationId xmlns:a16="http://schemas.microsoft.com/office/drawing/2014/main" id="{915764E5-4993-4AE8-A2CD-859F516BBF9D}"/>
                </a:ext>
              </a:extLst>
            </p:cNvPr>
            <p:cNvCxnSpPr>
              <a:cxnSpLocks/>
              <a:endCxn id="54" idx="0"/>
            </p:cNvCxnSpPr>
            <p:nvPr/>
          </p:nvCxnSpPr>
          <p:spPr bwMode="auto">
            <a:xfrm flipV="1">
              <a:off x="7920726" y="5230926"/>
              <a:ext cx="635807" cy="314649"/>
            </a:xfrm>
            <a:prstGeom prst="bent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57150269-609E-4D6E-85FD-AC12978F7743}"/>
                  </a:ext>
                </a:extLst>
              </p:cNvPr>
              <p:cNvSpPr txBox="1"/>
              <p:nvPr/>
            </p:nvSpPr>
            <p:spPr>
              <a:xfrm>
                <a:off x="1763598" y="5997273"/>
                <a:ext cx="240129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CSD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)·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57150269-609E-4D6E-85FD-AC12978F77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598" y="5997273"/>
                <a:ext cx="2401298" cy="369332"/>
              </a:xfrm>
              <a:prstGeom prst="rect">
                <a:avLst/>
              </a:prstGeom>
              <a:blipFill>
                <a:blip r:embed="rId2"/>
                <a:stretch>
                  <a:fillRect l="-3553" r="-2284" b="-3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E89CEBF0-7761-404E-BBD8-3E6173988A47}"/>
                  </a:ext>
                </a:extLst>
              </p:cNvPr>
              <p:cNvSpPr txBox="1"/>
              <p:nvPr/>
            </p:nvSpPr>
            <p:spPr>
              <a:xfrm>
                <a:off x="4470401" y="5761861"/>
                <a:ext cx="2348622" cy="9766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box>
                            <m:box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box>
                        </m:e>
                      </m:rad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E89CEBF0-7761-404E-BBD8-3E6173988A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0401" y="5761861"/>
                <a:ext cx="2348622" cy="9766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6521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CSD Recap (2/3)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76D5283-5849-4D92-AFDF-D0CE28AEF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0" y="1870950"/>
            <a:ext cx="8512629" cy="643650"/>
          </a:xfrm>
        </p:spPr>
        <p:txBody>
          <a:bodyPr/>
          <a:lstStyle/>
          <a:p>
            <a:r>
              <a:rPr lang="en-US" sz="2800" b="0" dirty="0"/>
              <a:t>Single stream transmission with only per-antenna CSD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CECD1E3-8F80-4839-96E2-0E5CE92B742A}"/>
              </a:ext>
            </a:extLst>
          </p:cNvPr>
          <p:cNvSpPr/>
          <p:nvPr/>
        </p:nvSpPr>
        <p:spPr bwMode="auto">
          <a:xfrm>
            <a:off x="4013154" y="3353548"/>
            <a:ext cx="1554512" cy="6436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Per-antenna CSD 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B23D420-5990-47BA-9A73-249D7BD92608}"/>
              </a:ext>
            </a:extLst>
          </p:cNvPr>
          <p:cNvCxnSpPr>
            <a:cxnSpLocks/>
          </p:cNvCxnSpPr>
          <p:nvPr/>
        </p:nvCxnSpPr>
        <p:spPr bwMode="auto">
          <a:xfrm>
            <a:off x="1905000" y="4703646"/>
            <a:ext cx="160357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FAE285CF-290B-4101-99EE-7ABB3B9AA58E}"/>
              </a:ext>
            </a:extLst>
          </p:cNvPr>
          <p:cNvSpPr/>
          <p:nvPr/>
        </p:nvSpPr>
        <p:spPr bwMode="auto">
          <a:xfrm>
            <a:off x="4028394" y="4373779"/>
            <a:ext cx="1554512" cy="6436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Per-antenna CSD 2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04F5D3E-DD92-4DA5-B9C0-57070AE63C24}"/>
              </a:ext>
            </a:extLst>
          </p:cNvPr>
          <p:cNvSpPr/>
          <p:nvPr/>
        </p:nvSpPr>
        <p:spPr bwMode="auto">
          <a:xfrm>
            <a:off x="4008074" y="5364292"/>
            <a:ext cx="1554512" cy="6436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Per-antenna CSD 3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5E3B40C-A2FC-48E9-AF94-8412260C7F17}"/>
              </a:ext>
            </a:extLst>
          </p:cNvPr>
          <p:cNvCxnSpPr>
            <a:cxnSpLocks/>
          </p:cNvCxnSpPr>
          <p:nvPr/>
        </p:nvCxnSpPr>
        <p:spPr bwMode="auto">
          <a:xfrm>
            <a:off x="3508572" y="3663944"/>
            <a:ext cx="4995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F7BEE33-AF5E-4660-A6F7-5D1B5B19E904}"/>
              </a:ext>
            </a:extLst>
          </p:cNvPr>
          <p:cNvCxnSpPr>
            <a:cxnSpLocks/>
          </p:cNvCxnSpPr>
          <p:nvPr/>
        </p:nvCxnSpPr>
        <p:spPr bwMode="auto">
          <a:xfrm>
            <a:off x="3508572" y="4703646"/>
            <a:ext cx="5198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E96910E-7FD6-49A7-81A0-F66BC698EDD4}"/>
              </a:ext>
            </a:extLst>
          </p:cNvPr>
          <p:cNvCxnSpPr>
            <a:cxnSpLocks/>
          </p:cNvCxnSpPr>
          <p:nvPr/>
        </p:nvCxnSpPr>
        <p:spPr bwMode="auto">
          <a:xfrm>
            <a:off x="3508572" y="5686117"/>
            <a:ext cx="5198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DA6A94FB-0CC2-4E97-A611-6F0FC6FFDADC}"/>
              </a:ext>
            </a:extLst>
          </p:cNvPr>
          <p:cNvCxnSpPr>
            <a:cxnSpLocks/>
          </p:cNvCxnSpPr>
          <p:nvPr/>
        </p:nvCxnSpPr>
        <p:spPr bwMode="auto">
          <a:xfrm>
            <a:off x="5582906" y="3675373"/>
            <a:ext cx="5198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74FE894-3F6B-4F27-9787-AE9FC6BD3A21}"/>
              </a:ext>
            </a:extLst>
          </p:cNvPr>
          <p:cNvCxnSpPr>
            <a:cxnSpLocks/>
          </p:cNvCxnSpPr>
          <p:nvPr/>
        </p:nvCxnSpPr>
        <p:spPr bwMode="auto">
          <a:xfrm>
            <a:off x="5582906" y="4683753"/>
            <a:ext cx="5198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BC86757-DE2D-42E4-9BB1-9F6A021C805B}"/>
              </a:ext>
            </a:extLst>
          </p:cNvPr>
          <p:cNvCxnSpPr>
            <a:cxnSpLocks/>
          </p:cNvCxnSpPr>
          <p:nvPr/>
        </p:nvCxnSpPr>
        <p:spPr bwMode="auto">
          <a:xfrm>
            <a:off x="5582906" y="5698488"/>
            <a:ext cx="5198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CE6E091D-A118-489F-A3A9-407D035AD061}"/>
              </a:ext>
            </a:extLst>
          </p:cNvPr>
          <p:cNvSpPr/>
          <p:nvPr/>
        </p:nvSpPr>
        <p:spPr bwMode="auto">
          <a:xfrm rot="10800000">
            <a:off x="6802106" y="3048000"/>
            <a:ext cx="233439" cy="321825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Connector: Curved 41">
            <a:extLst>
              <a:ext uri="{FF2B5EF4-FFF2-40B4-BE49-F238E27FC236}">
                <a16:creationId xmlns:a16="http://schemas.microsoft.com/office/drawing/2014/main" id="{448D9142-60BF-4A72-A48B-AB5405F22885}"/>
              </a:ext>
            </a:extLst>
          </p:cNvPr>
          <p:cNvCxnSpPr/>
          <p:nvPr/>
        </p:nvCxnSpPr>
        <p:spPr bwMode="auto">
          <a:xfrm rot="5400000">
            <a:off x="5919847" y="3554519"/>
            <a:ext cx="304800" cy="259911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Connector: Curved 42">
            <a:extLst>
              <a:ext uri="{FF2B5EF4-FFF2-40B4-BE49-F238E27FC236}">
                <a16:creationId xmlns:a16="http://schemas.microsoft.com/office/drawing/2014/main" id="{AABFDDE2-49EA-4FD6-A413-7D6070D6C5A2}"/>
              </a:ext>
            </a:extLst>
          </p:cNvPr>
          <p:cNvCxnSpPr/>
          <p:nvPr/>
        </p:nvCxnSpPr>
        <p:spPr bwMode="auto">
          <a:xfrm rot="5400000">
            <a:off x="6130618" y="3564896"/>
            <a:ext cx="304800" cy="259911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A6F0E7E0-7550-45D6-9B72-D906A8A6F3DD}"/>
              </a:ext>
            </a:extLst>
          </p:cNvPr>
          <p:cNvCxnSpPr>
            <a:cxnSpLocks/>
            <a:endCxn id="40" idx="0"/>
          </p:cNvCxnSpPr>
          <p:nvPr/>
        </p:nvCxnSpPr>
        <p:spPr bwMode="auto">
          <a:xfrm flipV="1">
            <a:off x="6283018" y="3369825"/>
            <a:ext cx="635807" cy="31464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431BB6E4-9E1A-4E79-BD36-17D57BFF5000}"/>
              </a:ext>
            </a:extLst>
          </p:cNvPr>
          <p:cNvSpPr/>
          <p:nvPr/>
        </p:nvSpPr>
        <p:spPr bwMode="auto">
          <a:xfrm rot="10800000">
            <a:off x="6863339" y="4043708"/>
            <a:ext cx="233439" cy="321825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" name="Connector: Curved 50">
            <a:extLst>
              <a:ext uri="{FF2B5EF4-FFF2-40B4-BE49-F238E27FC236}">
                <a16:creationId xmlns:a16="http://schemas.microsoft.com/office/drawing/2014/main" id="{07186915-68BA-43A4-8AB7-95782A985515}"/>
              </a:ext>
            </a:extLst>
          </p:cNvPr>
          <p:cNvCxnSpPr/>
          <p:nvPr/>
        </p:nvCxnSpPr>
        <p:spPr bwMode="auto">
          <a:xfrm rot="5400000">
            <a:off x="5981080" y="4550227"/>
            <a:ext cx="304800" cy="259911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Connector: Curved 51">
            <a:extLst>
              <a:ext uri="{FF2B5EF4-FFF2-40B4-BE49-F238E27FC236}">
                <a16:creationId xmlns:a16="http://schemas.microsoft.com/office/drawing/2014/main" id="{940DFB94-01D3-4C92-914D-8080A9FA7105}"/>
              </a:ext>
            </a:extLst>
          </p:cNvPr>
          <p:cNvCxnSpPr/>
          <p:nvPr/>
        </p:nvCxnSpPr>
        <p:spPr bwMode="auto">
          <a:xfrm rot="5400000">
            <a:off x="6191851" y="4560604"/>
            <a:ext cx="304800" cy="259911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87D774AE-4684-4C69-8A90-C2FFB430E3D0}"/>
              </a:ext>
            </a:extLst>
          </p:cNvPr>
          <p:cNvCxnSpPr>
            <a:cxnSpLocks/>
            <a:endCxn id="50" idx="0"/>
          </p:cNvCxnSpPr>
          <p:nvPr/>
        </p:nvCxnSpPr>
        <p:spPr bwMode="auto">
          <a:xfrm flipV="1">
            <a:off x="6344251" y="4365533"/>
            <a:ext cx="635807" cy="31464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Isosceles Triangle 53">
            <a:extLst>
              <a:ext uri="{FF2B5EF4-FFF2-40B4-BE49-F238E27FC236}">
                <a16:creationId xmlns:a16="http://schemas.microsoft.com/office/drawing/2014/main" id="{90B9BD09-EBAE-40A4-83BD-91818EC947E0}"/>
              </a:ext>
            </a:extLst>
          </p:cNvPr>
          <p:cNvSpPr/>
          <p:nvPr/>
        </p:nvSpPr>
        <p:spPr bwMode="auto">
          <a:xfrm rot="10800000">
            <a:off x="6873498" y="5049643"/>
            <a:ext cx="233439" cy="321825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5" name="Connector: Curved 54">
            <a:extLst>
              <a:ext uri="{FF2B5EF4-FFF2-40B4-BE49-F238E27FC236}">
                <a16:creationId xmlns:a16="http://schemas.microsoft.com/office/drawing/2014/main" id="{8BDCE8E2-0B9C-4933-BBBB-EAEA39C00F42}"/>
              </a:ext>
            </a:extLst>
          </p:cNvPr>
          <p:cNvCxnSpPr/>
          <p:nvPr/>
        </p:nvCxnSpPr>
        <p:spPr bwMode="auto">
          <a:xfrm rot="5400000">
            <a:off x="5991239" y="5556162"/>
            <a:ext cx="304800" cy="259911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Connector: Curved 55">
            <a:extLst>
              <a:ext uri="{FF2B5EF4-FFF2-40B4-BE49-F238E27FC236}">
                <a16:creationId xmlns:a16="http://schemas.microsoft.com/office/drawing/2014/main" id="{92852EF2-D5FE-450D-B7D0-B3FA5677B3C4}"/>
              </a:ext>
            </a:extLst>
          </p:cNvPr>
          <p:cNvCxnSpPr/>
          <p:nvPr/>
        </p:nvCxnSpPr>
        <p:spPr bwMode="auto">
          <a:xfrm rot="5400000">
            <a:off x="6202010" y="5566539"/>
            <a:ext cx="304800" cy="259911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Connector: Elbow 56">
            <a:extLst>
              <a:ext uri="{FF2B5EF4-FFF2-40B4-BE49-F238E27FC236}">
                <a16:creationId xmlns:a16="http://schemas.microsoft.com/office/drawing/2014/main" id="{915764E5-4993-4AE8-A2CD-859F516BBF9D}"/>
              </a:ext>
            </a:extLst>
          </p:cNvPr>
          <p:cNvCxnSpPr>
            <a:cxnSpLocks/>
            <a:endCxn id="54" idx="0"/>
          </p:cNvCxnSpPr>
          <p:nvPr/>
        </p:nvCxnSpPr>
        <p:spPr bwMode="auto">
          <a:xfrm flipV="1">
            <a:off x="6354410" y="5371468"/>
            <a:ext cx="635807" cy="31464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1103836-3C7F-413E-A602-65B17C64A50D}"/>
              </a:ext>
            </a:extLst>
          </p:cNvPr>
          <p:cNvCxnSpPr/>
          <p:nvPr/>
        </p:nvCxnSpPr>
        <p:spPr bwMode="auto">
          <a:xfrm>
            <a:off x="3508572" y="3663944"/>
            <a:ext cx="0" cy="20221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539852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CSD Recap (3/3)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76D5283-5849-4D92-AFDF-D0CE28AEF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0" y="1870950"/>
            <a:ext cx="8512629" cy="3576502"/>
          </a:xfrm>
        </p:spPr>
        <p:txBody>
          <a:bodyPr/>
          <a:lstStyle/>
          <a:p>
            <a:r>
              <a:rPr lang="en-US" sz="2800" b="0" dirty="0"/>
              <a:t>Per-stream CSD values are specified in the spec</a:t>
            </a:r>
          </a:p>
          <a:p>
            <a:r>
              <a:rPr lang="en-US" sz="2800" b="0" dirty="0"/>
              <a:t>Per-antenna CSD values are specified for single stream transmission, but they are up to implementation for multi-stream transmission in which case Rx doesn’t know the CSD values applied at Tx as specified in</a:t>
            </a:r>
          </a:p>
          <a:p>
            <a:pPr marL="0" indent="0">
              <a:buNone/>
            </a:pPr>
            <a:r>
              <a:rPr lang="en-US" sz="2800" b="0" dirty="0"/>
              <a:t>     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19.3.11.11.2 Spatial mapping</a:t>
            </a: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777919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Problem Statement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76D5283-5849-4D92-AFDF-D0CE28AEF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853" y="1680166"/>
            <a:ext cx="8288868" cy="2206034"/>
          </a:xfrm>
        </p:spPr>
        <p:txBody>
          <a:bodyPr/>
          <a:lstStyle/>
          <a:p>
            <a:r>
              <a:rPr lang="en-US" sz="2000" b="0" dirty="0"/>
              <a:t>Per-antenna CSD causes the overlapping of two sets of multipaths such that the path of interest can be interfered by overlapping paths</a:t>
            </a:r>
          </a:p>
          <a:p>
            <a:r>
              <a:rPr lang="en-US" sz="2000" b="0" dirty="0"/>
              <a:t>Rx can’t tell whether a detected path was delayed or not such that the sense of distance may be wrong</a:t>
            </a:r>
          </a:p>
          <a:p>
            <a:r>
              <a:rPr lang="en-US" sz="2000" b="0" dirty="0"/>
              <a:t>Wrong sense of multipath spread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D4C6E5-A324-4075-9B89-0B3D120DA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352800"/>
            <a:ext cx="8077200" cy="3401909"/>
          </a:xfrm>
          <a:prstGeom prst="rect">
            <a:avLst/>
          </a:prstGeom>
        </p:spPr>
      </p:pic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4F51B653-E07A-4FA1-B6F2-1F77EA997206}"/>
              </a:ext>
            </a:extLst>
          </p:cNvPr>
          <p:cNvCxnSpPr/>
          <p:nvPr/>
        </p:nvCxnSpPr>
        <p:spPr bwMode="auto">
          <a:xfrm rot="5400000">
            <a:off x="8305800" y="4433014"/>
            <a:ext cx="457200" cy="457200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9DD029C-D613-47BC-98A0-AE796A10DDF8}"/>
              </a:ext>
            </a:extLst>
          </p:cNvPr>
          <p:cNvSpPr txBox="1"/>
          <p:nvPr/>
        </p:nvSpPr>
        <p:spPr>
          <a:xfrm>
            <a:off x="8077200" y="3886200"/>
            <a:ext cx="1714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Path covered by overlapping</a:t>
            </a:r>
          </a:p>
        </p:txBody>
      </p:sp>
    </p:spTree>
    <p:extLst>
      <p:ext uri="{BB962C8B-B14F-4D97-AF65-F5344CB8AC3E}">
        <p14:creationId xmlns:p14="http://schemas.microsoft.com/office/powerpoint/2010/main" val="159251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Proposed Solution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A76D5283-5849-4D92-AFDF-D0CE28AEF1F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83771" y="1870950"/>
                <a:ext cx="8288868" cy="4712728"/>
              </a:xfrm>
            </p:spPr>
            <p:txBody>
              <a:bodyPr/>
              <a:lstStyle/>
              <a:p>
                <a:r>
                  <a:rPr lang="en-US" b="0" dirty="0"/>
                  <a:t>Per-antenna CSD should not be applied to the long training field of 11bf sounding NDP</a:t>
                </a:r>
              </a:p>
              <a:p>
                <a:pPr lvl="1">
                  <a:buFont typeface="Calibri" panose="020F0502020204030204" pitchFamily="34" charset="0"/>
                  <a:buChar char="—"/>
                </a:pPr>
                <a:r>
                  <a:rPr lang="en-US" b="0" dirty="0"/>
                  <a:t>Multipaths between each Tx-Rx antenna pair should be observed without interferences from the other pairs</a:t>
                </a:r>
              </a:p>
              <a:p>
                <a:r>
                  <a:rPr lang="en-US" b="0" dirty="0"/>
                  <a:t>For multi-antenna sounding, per-stream CSD should be used. Namely, for N Tx antennas to sound the channel, N’ x N’ P-matrix encoded LTF with per-stream CSDs should be used, where N’ is the P-matrix size greater or equal to N.  </a:t>
                </a:r>
              </a:p>
              <a:p>
                <a:r>
                  <a:rPr lang="en-US" b="0" dirty="0"/>
                  <a:t>Similar approach is adopted by 802.11az ranging by setting the spatial mapping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b="0" dirty="0"/>
                  <a:t> to be the identity matrix, as pointed out by Christian Berger </a:t>
                </a:r>
              </a:p>
            </p:txBody>
          </p:sp>
        </mc:Choice>
        <mc:Fallback xmlns="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A76D5283-5849-4D92-AFDF-D0CE28AEF1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83771" y="1870950"/>
                <a:ext cx="8288868" cy="4712728"/>
              </a:xfrm>
              <a:blipFill>
                <a:blip r:embed="rId2"/>
                <a:stretch>
                  <a:fillRect l="-1030" t="-10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055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CSD of 11az Ranging NDP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BAD5F6AB-38A5-45A8-9A3C-532CA66F88E7}"/>
              </a:ext>
            </a:extLst>
          </p:cNvPr>
          <p:cNvSpPr txBox="1">
            <a:spLocks/>
          </p:cNvSpPr>
          <p:nvPr/>
        </p:nvSpPr>
        <p:spPr bwMode="auto">
          <a:xfrm>
            <a:off x="690033" y="1952417"/>
            <a:ext cx="8288868" cy="6383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b="1" i="0" dirty="0">
                <a:solidFill>
                  <a:srgbClr val="000000"/>
                </a:solidFill>
                <a:effectLst/>
                <a:latin typeface="Arial-BoldMT"/>
              </a:rPr>
              <a:t>27.3.18a.1 HE Ranging NDP</a:t>
            </a:r>
            <a:r>
              <a:rPr lang="en-US" dirty="0"/>
              <a:t> </a:t>
            </a:r>
            <a:br>
              <a:rPr lang="en-US" dirty="0"/>
            </a:br>
            <a:endParaRPr lang="en-US" b="0" kern="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06EC979-E8FF-4509-ABD2-3A19176CB5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00400"/>
            <a:ext cx="9753600" cy="2700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495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Conclusions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BAD5F6AB-38A5-45A8-9A3C-532CA66F88E7}"/>
              </a:ext>
            </a:extLst>
          </p:cNvPr>
          <p:cNvSpPr txBox="1">
            <a:spLocks/>
          </p:cNvSpPr>
          <p:nvPr/>
        </p:nvSpPr>
        <p:spPr bwMode="auto">
          <a:xfrm>
            <a:off x="807719" y="1867749"/>
            <a:ext cx="8288868" cy="47531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600" b="0" kern="0" dirty="0"/>
              <a:t>Per-antenna CSD causes the overlapping and shift of multipath that degrade the detection of the interested path or the sense of distance</a:t>
            </a:r>
          </a:p>
          <a:p>
            <a:r>
              <a:rPr lang="en-US" sz="2600" b="0" kern="0" dirty="0"/>
              <a:t>For 11bf multi-antenna sensing, only per-stream CSD should be used, which is similar to 11az</a:t>
            </a:r>
          </a:p>
        </p:txBody>
      </p:sp>
    </p:spTree>
    <p:extLst>
      <p:ext uri="{BB962C8B-B14F-4D97-AF65-F5344CB8AC3E}">
        <p14:creationId xmlns:p14="http://schemas.microsoft.com/office/powerpoint/2010/main" val="1412450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42944</TotalTime>
  <Words>703</Words>
  <Application>Microsoft Office PowerPoint</Application>
  <PresentationFormat>Custom</PresentationFormat>
  <Paragraphs>122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Arial-BoldMT</vt:lpstr>
      <vt:lpstr>Arial</vt:lpstr>
      <vt:lpstr>Calibri</vt:lpstr>
      <vt:lpstr>Cambria Math</vt:lpstr>
      <vt:lpstr>Courier New</vt:lpstr>
      <vt:lpstr>Times New Roman</vt:lpstr>
      <vt:lpstr>Office Theme</vt:lpstr>
      <vt:lpstr>CSD Configuration for Sensing</vt:lpstr>
      <vt:lpstr>Outline</vt:lpstr>
      <vt:lpstr>CSD Recap (1/3)</vt:lpstr>
      <vt:lpstr>CSD Recap (2/3)</vt:lpstr>
      <vt:lpstr>CSD Recap (3/3)</vt:lpstr>
      <vt:lpstr>Problem Statement</vt:lpstr>
      <vt:lpstr>Proposed Solution</vt:lpstr>
      <vt:lpstr>CSD of 11az Ranging NDP</vt:lpstr>
      <vt:lpstr>Conclusions</vt:lpstr>
      <vt:lpstr>Straw Poll 1</vt:lpstr>
      <vt:lpstr>Straw Poll 2</vt:lpstr>
      <vt:lpstr>Backup</vt:lpstr>
      <vt:lpstr>CSD Setting in 11me Spec (1/2)</vt:lpstr>
      <vt:lpstr>CSD Setting in 11me Spec (2/2)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Li, Qinghua</cp:lastModifiedBy>
  <cp:revision>545</cp:revision>
  <cp:lastPrinted>2017-11-22T00:49:17Z</cp:lastPrinted>
  <dcterms:created xsi:type="dcterms:W3CDTF">2014-10-30T17:06:39Z</dcterms:created>
  <dcterms:modified xsi:type="dcterms:W3CDTF">2022-10-07T23:36:14Z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