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417"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6786"/>
  </p:normalViewPr>
  <p:slideViewPr>
    <p:cSldViewPr snapToGrid="0" snapToObjects="1">
      <p:cViewPr varScale="1">
        <p:scale>
          <a:sx n="93" d="100"/>
          <a:sy n="93" d="100"/>
        </p:scale>
        <p:origin x="276"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F62170D-359C-4098-8B47-85DB4930CB54}"/>
    <pc:docChg chg="modMainMaster">
      <pc:chgData name="Ansley, Carol (CCI-Atlanta)" userId="cbcdc21a-90c4-4b2f-81f7-da4165205229" providerId="ADAL" clId="{BF62170D-359C-4098-8B47-85DB4930CB54}" dt="2022-11-03T14:52:35.330" v="1" actId="20577"/>
      <pc:docMkLst>
        <pc:docMk/>
      </pc:docMkLst>
      <pc:sldMasterChg chg="modSp mod">
        <pc:chgData name="Ansley, Carol (CCI-Atlanta)" userId="cbcdc21a-90c4-4b2f-81f7-da4165205229" providerId="ADAL" clId="{BF62170D-359C-4098-8B47-85DB4930CB54}" dt="2022-11-03T14:52:35.330" v="1" actId="20577"/>
        <pc:sldMasterMkLst>
          <pc:docMk/>
          <pc:sldMasterMk cId="0" sldId="2147483648"/>
        </pc:sldMasterMkLst>
        <pc:spChg chg="mod">
          <ac:chgData name="Ansley, Carol (CCI-Atlanta)" userId="cbcdc21a-90c4-4b2f-81f7-da4165205229" providerId="ADAL" clId="{BF62170D-359C-4098-8B47-85DB4930CB54}" dt="2022-11-03T14:52:35.330"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dirty="0"/>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1762r3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2022-11-03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 (19 participants)</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lvl="1">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    Upcoming Plenary:</a:t>
            </a:r>
          </a:p>
          <a:p>
            <a:pPr lvl="2">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Four Meeting slots reserved presently (Monday PM2, </a:t>
            </a:r>
            <a:r>
              <a:rPr lang="en-US" sz="1600" strike="sngStrike" spc="-1" dirty="0">
                <a:highlight>
                  <a:srgbClr val="FFFF00"/>
                </a:highlight>
                <a:latin typeface="Times New Roman" panose="02020603050405020304" pitchFamily="18" charset="0"/>
                <a:cs typeface="Times New Roman" panose="02020603050405020304" pitchFamily="18" charset="0"/>
              </a:rPr>
              <a:t>Tuesday AM2</a:t>
            </a:r>
            <a:r>
              <a:rPr lang="en-US" sz="1600" spc="-1" dirty="0">
                <a:latin typeface="Times New Roman" panose="02020603050405020304" pitchFamily="18" charset="0"/>
                <a:cs typeface="Times New Roman" panose="02020603050405020304" pitchFamily="18" charset="0"/>
              </a:rPr>
              <a:t>, </a:t>
            </a:r>
            <a:r>
              <a:rPr lang="en-US" sz="1600" strike="sngStrike" spc="-1" dirty="0">
                <a:highlight>
                  <a:srgbClr val="FFFF00"/>
                </a:highlight>
                <a:latin typeface="Times New Roman" panose="02020603050405020304" pitchFamily="18" charset="0"/>
                <a:cs typeface="Times New Roman" panose="02020603050405020304" pitchFamily="18" charset="0"/>
              </a:rPr>
              <a:t>Wednesday AM2</a:t>
            </a:r>
            <a:r>
              <a:rPr lang="en-US" sz="1600" spc="-1" dirty="0">
                <a:latin typeface="Times New Roman" panose="02020603050405020304" pitchFamily="18" charset="0"/>
                <a:cs typeface="Times New Roman" panose="02020603050405020304" pitchFamily="18" charset="0"/>
              </a:rPr>
              <a:t>, Thursday AM2) – decided to keep two slots</a:t>
            </a:r>
          </a:p>
          <a:p>
            <a:pPr lvl="2">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Presentations: 11-22-1882r0, 11-22-1883r0, 11-22-1870r0(Thurs), </a:t>
            </a:r>
          </a:p>
          <a:p>
            <a:pPr marL="971550" lvl="2" indent="-342900">
              <a:defRPr sz="1500" spc="-1">
                <a:latin typeface="Arial"/>
                <a:ea typeface="Arial"/>
                <a:cs typeface="Arial"/>
                <a:sym typeface="Arial"/>
              </a:defRPr>
            </a:pPr>
            <a:r>
              <a:rPr lang="en-US" sz="1600" spc="-1" dirty="0">
                <a:latin typeface="Times New Roman"/>
                <a:cs typeface="Times New Roman"/>
                <a:sym typeface="Times New Roman"/>
              </a:rPr>
              <a:t>2 additional presentations promised</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October/November Telecons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Oct./Nov.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14474</TotalTime>
  <Words>1957</Words>
  <Application>Microsoft Office PowerPoint</Application>
  <PresentationFormat>On-screen Show (4:3)</PresentationFormat>
  <Paragraphs>162</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3,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236</cp:revision>
  <dcterms:modified xsi:type="dcterms:W3CDTF">2022-11-03T14:52:57Z</dcterms:modified>
</cp:coreProperties>
</file>