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417"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3" autoAdjust="0"/>
    <p:restoredTop sz="96786"/>
  </p:normalViewPr>
  <p:slideViewPr>
    <p:cSldViewPr snapToGrid="0" snapToObjects="1">
      <p:cViewPr varScale="1">
        <p:scale>
          <a:sx n="76" d="100"/>
          <a:sy n="76" d="100"/>
        </p:scale>
        <p:origin x="34" y="2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dirty="0"/>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1762r2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2022-11-03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 (xx participants)</a:t>
            </a:r>
          </a:p>
          <a:p>
            <a:pPr lvl="1">
              <a:defRPr sz="1500" spc="-1">
                <a:latin typeface="Arial"/>
                <a:ea typeface="Arial"/>
                <a:cs typeface="Arial"/>
                <a:sym typeface="Arial"/>
              </a:defRPr>
            </a:pPr>
            <a:endParaRPr lang="en-US" sz="1600" spc="-1" dirty="0">
              <a:latin typeface="Times New Roman"/>
              <a:cs typeface="Times New Roman"/>
              <a:sym typeface="Times New Roman"/>
            </a:endParaRPr>
          </a:p>
          <a:p>
            <a:pPr lvl="1">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    Upcoming Plenary:</a:t>
            </a:r>
          </a:p>
          <a:p>
            <a:pPr lvl="2">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Four Meeting slots reserved presently (Monday PM2, Tuesday AM2, Wednesday AM2</a:t>
            </a:r>
            <a:r>
              <a:rPr lang="en-US" sz="1600" spc="-1">
                <a:latin typeface="Times New Roman" panose="02020603050405020304" pitchFamily="18" charset="0"/>
                <a:cs typeface="Times New Roman" panose="02020603050405020304" pitchFamily="18" charset="0"/>
              </a:rPr>
              <a:t>, Thursday AM2)</a:t>
            </a:r>
            <a:endParaRPr lang="en-US" sz="1600" spc="-1" dirty="0">
              <a:latin typeface="Times New Roman" panose="02020603050405020304" pitchFamily="18" charset="0"/>
              <a:cs typeface="Times New Roman" panose="02020603050405020304" pitchFamily="18" charset="0"/>
            </a:endParaRPr>
          </a:p>
          <a:p>
            <a:pPr lvl="2">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Presentations: 11-22-1882r0, 11-22-1883r0</a:t>
            </a:r>
          </a:p>
          <a:p>
            <a:pPr marL="971550" lvl="2" indent="-342900">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27966993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October/November Telecons </a:t>
            </a:r>
            <a:r>
              <a:rPr dirty="0"/>
              <a:t>202</a:t>
            </a:r>
            <a:r>
              <a:rPr lang="en-US" dirty="0"/>
              <a:t>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Oct./Nov.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November 3,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14417</TotalTime>
  <Words>1942</Words>
  <Application>Microsoft Office PowerPoint</Application>
  <PresentationFormat>On-screen Show (4:3)</PresentationFormat>
  <Paragraphs>162</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13,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235</cp:revision>
  <dcterms:modified xsi:type="dcterms:W3CDTF">2022-11-03T13:49:05Z</dcterms:modified>
</cp:coreProperties>
</file>