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417" r:id="rId17"/>
    <p:sldId id="2373" r:id="rId18"/>
    <p:sldId id="293" r:id="rId19"/>
    <p:sldId id="267" r:id="rId2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93" autoAdjust="0"/>
    <p:restoredTop sz="96786"/>
  </p:normalViewPr>
  <p:slideViewPr>
    <p:cSldViewPr snapToGrid="0" snapToObjects="1">
      <p:cViewPr varScale="1">
        <p:scale>
          <a:sx n="117" d="100"/>
          <a:sy n="117" d="100"/>
        </p:scale>
        <p:origin x="60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1FDBEECE-9EB1-4047-9BFC-0BD47E6A0B0E}"/>
    <pc:docChg chg="modSld modMainMaster">
      <pc:chgData name="Ansley, Carol (CCI-Atlanta)" userId="cbcdc21a-90c4-4b2f-81f7-da4165205229" providerId="ADAL" clId="{1FDBEECE-9EB1-4047-9BFC-0BD47E6A0B0E}" dt="2022-10-13T13:13:00.191" v="22" actId="20577"/>
      <pc:docMkLst>
        <pc:docMk/>
      </pc:docMkLst>
      <pc:sldChg chg="modSp mod">
        <pc:chgData name="Ansley, Carol (CCI-Atlanta)" userId="cbcdc21a-90c4-4b2f-81f7-da4165205229" providerId="ADAL" clId="{1FDBEECE-9EB1-4047-9BFC-0BD47E6A0B0E}" dt="2022-10-13T13:13:00.191" v="22" actId="20577"/>
        <pc:sldMkLst>
          <pc:docMk/>
          <pc:sldMk cId="3279669938" sldId="2417"/>
        </pc:sldMkLst>
        <pc:spChg chg="mod">
          <ac:chgData name="Ansley, Carol (CCI-Atlanta)" userId="cbcdc21a-90c4-4b2f-81f7-da4165205229" providerId="ADAL" clId="{1FDBEECE-9EB1-4047-9BFC-0BD47E6A0B0E}" dt="2022-10-13T13:13:00.191" v="22" actId="20577"/>
          <ac:spMkLst>
            <pc:docMk/>
            <pc:sldMk cId="3279669938" sldId="2417"/>
            <ac:spMk id="3" creationId="{D9119F4E-FC06-F646-87EB-EF12912A7052}"/>
          </ac:spMkLst>
        </pc:spChg>
      </pc:sldChg>
      <pc:sldMasterChg chg="modSp mod">
        <pc:chgData name="Ansley, Carol (CCI-Atlanta)" userId="cbcdc21a-90c4-4b2f-81f7-da4165205229" providerId="ADAL" clId="{1FDBEECE-9EB1-4047-9BFC-0BD47E6A0B0E}" dt="2022-10-13T12:47:43.668" v="1" actId="20577"/>
        <pc:sldMasterMkLst>
          <pc:docMk/>
          <pc:sldMasterMk cId="0" sldId="2147483648"/>
        </pc:sldMasterMkLst>
        <pc:spChg chg="mod">
          <ac:chgData name="Ansley, Carol (CCI-Atlanta)" userId="cbcdc21a-90c4-4b2f-81f7-da4165205229" providerId="ADAL" clId="{1FDBEECE-9EB1-4047-9BFC-0BD47E6A0B0E}" dt="2022-10-13T12:47:43.668"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25748"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October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dirty="0"/>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1762r1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September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2022-09-15</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October 13,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approval – approved by unanimous consent - (19 participants)</a:t>
            </a:r>
          </a:p>
          <a:p>
            <a:pPr lvl="1">
              <a:defRPr sz="1500" spc="-1">
                <a:latin typeface="Arial"/>
                <a:ea typeface="Arial"/>
                <a:cs typeface="Arial"/>
                <a:sym typeface="Arial"/>
              </a:defRPr>
            </a:pPr>
            <a:endParaRPr lang="en-US" sz="1600" spc="-1" dirty="0">
              <a:latin typeface="Times New Roman"/>
              <a:cs typeface="Times New Roman"/>
              <a:sym typeface="Times New Roman"/>
            </a:endParaRPr>
          </a:p>
          <a:p>
            <a:pPr lvl="1">
              <a:spcAft>
                <a:spcPts val="600"/>
              </a:spcAft>
              <a:buClr>
                <a:srgbClr val="000000"/>
              </a:buClr>
              <a:buSzPct val="100000"/>
              <a:buFont typeface="Arial"/>
              <a:buChar char="•"/>
            </a:pPr>
            <a:r>
              <a:rPr lang="en-US" sz="1600" spc="-1" dirty="0">
                <a:latin typeface="Times New Roman" panose="02020603050405020304" pitchFamily="18" charset="0"/>
                <a:cs typeface="Times New Roman" panose="02020603050405020304" pitchFamily="18" charset="0"/>
              </a:rPr>
              <a:t>    Upcoming Teleconferences:</a:t>
            </a:r>
          </a:p>
          <a:p>
            <a:pPr lvl="2">
              <a:spcAft>
                <a:spcPts val="600"/>
              </a:spcAft>
              <a:buClr>
                <a:srgbClr val="000000"/>
              </a:buClr>
              <a:buSzPct val="100000"/>
              <a:buFont typeface="Arial"/>
              <a:buChar char="•"/>
            </a:pPr>
            <a:r>
              <a:rPr lang="en-US" sz="1600" spc="-1" dirty="0">
                <a:latin typeface="Times New Roman" panose="02020603050405020304" pitchFamily="18" charset="0"/>
                <a:cs typeface="Times New Roman" panose="02020603050405020304" pitchFamily="18" charset="0"/>
              </a:rPr>
              <a:t> Oct. 20, 10am- noon EDT</a:t>
            </a:r>
          </a:p>
          <a:p>
            <a:pPr lvl="2" hangingPunct="0">
              <a:spcAft>
                <a:spcPts val="600"/>
              </a:spcAft>
            </a:pPr>
            <a:r>
              <a:rPr lang="en-US" sz="1600" spc="-1" dirty="0">
                <a:latin typeface="Times New Roman" panose="02020603050405020304" pitchFamily="18" charset="0"/>
                <a:cs typeface="Times New Roman" panose="02020603050405020304" pitchFamily="18" charset="0"/>
              </a:rPr>
              <a:t> Oct. 27, 9am-10amEDT</a:t>
            </a:r>
          </a:p>
          <a:p>
            <a:pPr lvl="2" hangingPunct="0"/>
            <a:r>
              <a:rPr lang="en-US" sz="1600" spc="-1" dirty="0">
                <a:latin typeface="Times New Roman" panose="02020603050405020304" pitchFamily="18" charset="0"/>
                <a:cs typeface="Times New Roman" panose="02020603050405020304" pitchFamily="18" charset="0"/>
              </a:rPr>
              <a:t> Nov. 3, 10am- noon EDT</a:t>
            </a:r>
          </a:p>
          <a:p>
            <a:pPr marL="971550" lvl="2" indent="-342900">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lvl="2">
              <a:buNone/>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Presentations:</a:t>
            </a:r>
          </a:p>
          <a:p>
            <a:pPr marL="1257300" lvl="2" indent="-342900">
              <a:defRPr sz="1500" spc="-1">
                <a:latin typeface="Arial"/>
                <a:ea typeface="Arial"/>
                <a:cs typeface="Arial"/>
                <a:sym typeface="Arial"/>
              </a:defRPr>
            </a:pPr>
            <a:r>
              <a:rPr lang="en-US" sz="1600" spc="-1">
                <a:latin typeface="Times New Roman" panose="02020603050405020304" pitchFamily="18" charset="0"/>
                <a:cs typeface="Times New Roman" panose="02020603050405020304" pitchFamily="18" charset="0"/>
                <a:sym typeface="Arial"/>
              </a:rPr>
              <a:t>22/1666r1 </a:t>
            </a:r>
            <a:r>
              <a:rPr lang="en-US" sz="1600" spc="-1" dirty="0">
                <a:latin typeface="Times New Roman" panose="02020603050405020304" pitchFamily="18" charset="0"/>
                <a:cs typeface="Times New Roman" panose="02020603050405020304" pitchFamily="18" charset="0"/>
                <a:sym typeface="Arial"/>
              </a:rPr>
              <a:t>– </a:t>
            </a:r>
            <a:r>
              <a:rPr lang="en-US" sz="1600" spc="-1" dirty="0" err="1">
                <a:latin typeface="Times New Roman" panose="02020603050405020304" pitchFamily="18" charset="0"/>
                <a:cs typeface="Times New Roman" panose="02020603050405020304" pitchFamily="18" charset="0"/>
                <a:sym typeface="Arial"/>
              </a:rPr>
              <a:t>Okan</a:t>
            </a:r>
            <a:r>
              <a:rPr lang="en-US" sz="1600" spc="-1" dirty="0">
                <a:latin typeface="Times New Roman" panose="02020603050405020304" pitchFamily="18" charset="0"/>
                <a:cs typeface="Times New Roman" panose="02020603050405020304" pitchFamily="18" charset="0"/>
                <a:sym typeface="Arial"/>
              </a:rPr>
              <a:t> </a:t>
            </a:r>
            <a:r>
              <a:rPr lang="en-US" sz="1600" spc="-1" dirty="0" err="1">
                <a:latin typeface="Times New Roman" panose="02020603050405020304" pitchFamily="18" charset="0"/>
                <a:cs typeface="Times New Roman" panose="02020603050405020304" pitchFamily="18" charset="0"/>
                <a:sym typeface="Arial"/>
              </a:rPr>
              <a:t>Mutgan</a:t>
            </a:r>
            <a:endParaRPr lang="en-US" sz="1600" spc="-1" dirty="0">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22/1764r0 – Mike </a:t>
            </a:r>
            <a:r>
              <a:rPr lang="en-US" sz="1600" spc="-1" dirty="0" err="1">
                <a:latin typeface="Times New Roman" panose="02020603050405020304" pitchFamily="18" charset="0"/>
                <a:cs typeface="Times New Roman" panose="02020603050405020304" pitchFamily="18" charset="0"/>
                <a:sym typeface="Arial"/>
              </a:rPr>
              <a:t>Montemurro</a:t>
            </a:r>
            <a:endParaRPr lang="en-US" sz="1600" spc="-1" dirty="0">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a:t>
            </a:r>
            <a:endParaRPr lang="en-US" dirty="0"/>
          </a:p>
        </p:txBody>
      </p:sp>
    </p:spTree>
    <p:extLst>
      <p:ext uri="{BB962C8B-B14F-4D97-AF65-F5344CB8AC3E}">
        <p14:creationId xmlns:p14="http://schemas.microsoft.com/office/powerpoint/2010/main" val="3279669938"/>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October/November Telecons </a:t>
            </a:r>
            <a:r>
              <a:rPr dirty="0"/>
              <a:t>202</a:t>
            </a:r>
            <a:r>
              <a:rPr lang="en-US" dirty="0"/>
              <a:t>2</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8986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lang="en-US" dirty="0"/>
              <a:t>Oct./Nov. 2022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October 13,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14411</TotalTime>
  <Words>1951</Words>
  <Application>Microsoft Office PowerPoint</Application>
  <PresentationFormat>On-screen Show (4:3)</PresentationFormat>
  <Paragraphs>167</Paragraphs>
  <Slides>19</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October 13, 2022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234</cp:revision>
  <dcterms:modified xsi:type="dcterms:W3CDTF">2022-10-13T13:54:33Z</dcterms:modified>
</cp:coreProperties>
</file>