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417"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93" autoAdjust="0"/>
    <p:restoredTop sz="96786"/>
  </p:normalViewPr>
  <p:slideViewPr>
    <p:cSldViewPr snapToGrid="0" snapToObjects="1">
      <p:cViewPr varScale="1">
        <p:scale>
          <a:sx n="134" d="100"/>
          <a:sy n="134" d="100"/>
        </p:scale>
        <p:origin x="192" y="2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dirty="0"/>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1762r0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September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October 13,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a:cs typeface="Times New Roman"/>
              <a:sym typeface="Times New Roman"/>
            </a:endParaRPr>
          </a:p>
          <a:p>
            <a:pPr lvl="1">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Upcoming Teleconferences:</a:t>
            </a:r>
          </a:p>
          <a:p>
            <a:pPr lvl="2">
              <a:spcAft>
                <a:spcPts val="600"/>
              </a:spcAft>
              <a:buClr>
                <a:srgbClr val="000000"/>
              </a:buClr>
              <a:buSzPct val="100000"/>
              <a:buFont typeface="Arial"/>
              <a:buChar char="•"/>
            </a:pPr>
            <a:r>
              <a:rPr lang="en-US" sz="1600" spc="-1" dirty="0">
                <a:latin typeface="Times New Roman" panose="02020603050405020304" pitchFamily="18" charset="0"/>
                <a:cs typeface="Times New Roman" panose="02020603050405020304" pitchFamily="18" charset="0"/>
              </a:rPr>
              <a:t> Oct. 20, 10am- noon EDT</a:t>
            </a:r>
          </a:p>
          <a:p>
            <a:pPr lvl="2" hangingPunct="0">
              <a:spcAft>
                <a:spcPts val="600"/>
              </a:spcAft>
            </a:pPr>
            <a:r>
              <a:rPr lang="en-US" sz="1600" spc="-1" dirty="0">
                <a:latin typeface="Times New Roman" panose="02020603050405020304" pitchFamily="18" charset="0"/>
                <a:cs typeface="Times New Roman" panose="02020603050405020304" pitchFamily="18" charset="0"/>
              </a:rPr>
              <a:t> Oct. 27, 9am-10amEDT</a:t>
            </a:r>
          </a:p>
          <a:p>
            <a:pPr lvl="2" hangingPunct="0"/>
            <a:r>
              <a:rPr lang="en-US" sz="1600" spc="-1" dirty="0">
                <a:latin typeface="Times New Roman" panose="02020603050405020304" pitchFamily="18" charset="0"/>
                <a:cs typeface="Times New Roman" panose="02020603050405020304" pitchFamily="18" charset="0"/>
              </a:rPr>
              <a:t> Nov. 3, 10am- noon EDT</a:t>
            </a:r>
          </a:p>
          <a:p>
            <a:pPr marL="971550" lvl="2" indent="-342900">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Presentations: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22/1660r0 – </a:t>
            </a:r>
            <a:r>
              <a:rPr lang="en-US" sz="1600" spc="-1" dirty="0" err="1">
                <a:latin typeface="Times New Roman" panose="02020603050405020304" pitchFamily="18" charset="0"/>
                <a:cs typeface="Times New Roman" panose="02020603050405020304" pitchFamily="18" charset="0"/>
                <a:sym typeface="Arial"/>
              </a:rPr>
              <a:t>Okan</a:t>
            </a:r>
            <a:r>
              <a:rPr lang="en-US" sz="1600" spc="-1" dirty="0">
                <a:latin typeface="Times New Roman" panose="02020603050405020304" pitchFamily="18" charset="0"/>
                <a:cs typeface="Times New Roman" panose="02020603050405020304" pitchFamily="18" charset="0"/>
                <a:sym typeface="Arial"/>
              </a:rPr>
              <a:t> </a:t>
            </a:r>
            <a:r>
              <a:rPr lang="en-US" sz="1600" spc="-1" dirty="0" err="1">
                <a:latin typeface="Times New Roman" panose="02020603050405020304" pitchFamily="18" charset="0"/>
                <a:cs typeface="Times New Roman" panose="02020603050405020304" pitchFamily="18" charset="0"/>
                <a:sym typeface="Arial"/>
              </a:rPr>
              <a:t>Mutgan</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a:t>
            </a:r>
            <a:r>
              <a:rPr lang="en-US" sz="1600" spc="-1" dirty="0" err="1">
                <a:latin typeface="Times New Roman" panose="02020603050405020304" pitchFamily="18" charset="0"/>
                <a:cs typeface="Times New Roman" panose="02020603050405020304" pitchFamily="18" charset="0"/>
                <a:sym typeface="Arial"/>
              </a:rPr>
              <a:t>xxxxx</a:t>
            </a:r>
            <a:r>
              <a:rPr lang="en-US" sz="1600" spc="-1" dirty="0">
                <a:latin typeface="Times New Roman" panose="02020603050405020304" pitchFamily="18" charset="0"/>
                <a:cs typeface="Times New Roman" panose="02020603050405020304" pitchFamily="18" charset="0"/>
                <a:sym typeface="Arial"/>
              </a:rPr>
              <a:t> – Mike </a:t>
            </a:r>
            <a:r>
              <a:rPr lang="en-US" sz="1600" spc="-1" dirty="0" err="1">
                <a:latin typeface="Times New Roman" panose="02020603050405020304" pitchFamily="18" charset="0"/>
                <a:cs typeface="Times New Roman" panose="02020603050405020304" pitchFamily="18" charset="0"/>
                <a:sym typeface="Arial"/>
              </a:rPr>
              <a:t>Montemurro</a:t>
            </a:r>
            <a:endParaRPr lang="en-US" sz="16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p:txBody>
      </p:sp>
    </p:spTree>
    <p:extLst>
      <p:ext uri="{BB962C8B-B14F-4D97-AF65-F5344CB8AC3E}">
        <p14:creationId xmlns:p14="http://schemas.microsoft.com/office/powerpoint/2010/main" val="327966993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October/November Telecons </a:t>
            </a:r>
            <a:r>
              <a:rPr dirty="0"/>
              <a:t>202</a:t>
            </a:r>
            <a:r>
              <a:rPr lang="en-US" dirty="0"/>
              <a:t>2</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Oct./Nov.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13,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14344</TotalTime>
  <Words>1952</Words>
  <Application>Microsoft Macintosh PowerPoint</Application>
  <PresentationFormat>On-screen Show (4:3)</PresentationFormat>
  <Paragraphs>167</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13, 2022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234</cp:revision>
  <dcterms:modified xsi:type="dcterms:W3CDTF">2022-10-12T18:14:24Z</dcterms:modified>
</cp:coreProperties>
</file>