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868" r:id="rId4"/>
    <p:sldId id="2552" r:id="rId5"/>
    <p:sldId id="2549" r:id="rId6"/>
    <p:sldId id="2551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868"/>
            <p14:sldId id="2552"/>
            <p14:sldId id="2549"/>
            <p14:sldId id="25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32022A-D514-48E9-9A54-72725BC53A15}" v="3" dt="2022-11-17T00:45:12.893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>
      <p:cViewPr varScale="1">
        <p:scale>
          <a:sx n="86" d="100"/>
          <a:sy n="86" d="100"/>
        </p:scale>
        <p:origin x="1003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Jonathan Segev, Intel corporation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Jonathan Segev, Intel corporation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802.11-22/1754r0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/>
              <a:t>November Plenary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8985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Nov.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396424"/>
              </p:ext>
            </p:extLst>
          </p:nvPr>
        </p:nvGraphicFramePr>
        <p:xfrm>
          <a:off x="1003300" y="2409825"/>
          <a:ext cx="10490200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769812" imgH="2548489" progId="Word.Document.8">
                  <p:embed/>
                </p:oleObj>
              </mc:Choice>
              <mc:Fallback>
                <p:oleObj name="Document" r:id="rId4" imgW="10769812" imgH="254848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09825"/>
                        <a:ext cx="10490200" cy="2478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IEEE 802.11 plenary meeting, November 2022.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Jonathan Segev, Intel corporation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 This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729245"/>
            <a:ext cx="11449272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P802.11az on the </a:t>
            </a:r>
            <a:r>
              <a:rPr lang="en-US" sz="2800" b="0" dirty="0" err="1"/>
              <a:t>RevCom</a:t>
            </a:r>
            <a:r>
              <a:rPr lang="en-US" sz="2800" b="0" dirty="0"/>
              <a:t> Dec. 2</a:t>
            </a:r>
            <a:r>
              <a:rPr lang="en-US" sz="2800" b="0" baseline="30000" dirty="0"/>
              <a:t>nd</a:t>
            </a:r>
            <a:r>
              <a:rPr lang="en-US" sz="2800" b="0" dirty="0"/>
              <a:t> Agenda, and all materials are with Publishing Editor.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Met for 3 slots with target of supporting formation of </a:t>
            </a:r>
            <a:r>
              <a:rPr lang="en-US" sz="2800" b="0" dirty="0" err="1"/>
              <a:t>TGbk</a:t>
            </a:r>
            <a:r>
              <a:rPr lang="en-US" sz="2800" b="0" dirty="0"/>
              <a:t> 320MHz Ranging.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On track with a January </a:t>
            </a:r>
            <a:r>
              <a:rPr lang="en-US" sz="2800" b="0" dirty="0" err="1"/>
              <a:t>TGbk</a:t>
            </a:r>
            <a:r>
              <a:rPr lang="en-US" sz="2800" b="0" dirty="0"/>
              <a:t> 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Reviewed feedback received from 802.1 on PAR and CSD: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Single minor editorial to CSD and no change to the PAR (motion to follow).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Jonathan Segev, Intel corporation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910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 This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729245"/>
            <a:ext cx="11449272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Reviewed technical submissions in support of shortening the 802.11bk effective development time: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Review and identify areas of technical change required for 320MHz Ranging support.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EHT PHY PPDU for EHT Ranging and EHT TB Ranging PPDUs.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320MHz Puncturing options, mapping of AES128 bit cipher for Secured LTF, symbol duration (2xLTF), GI duration (1.6usec) and use of USIG.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FTM session formation negotiation MAC level protocol additional signaling required.</a:t>
            </a:r>
            <a:endParaRPr lang="en-US" sz="22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Jonathan Segev, Intel corporation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492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Targets Towards the Jan.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751015"/>
            <a:ext cx="10729192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Dissolve </a:t>
            </a:r>
            <a:r>
              <a:rPr lang="en-US" b="0" dirty="0" err="1"/>
              <a:t>TGaz</a:t>
            </a:r>
            <a:r>
              <a:rPr lang="en-US" b="0" dirty="0"/>
              <a:t>, formation of </a:t>
            </a:r>
            <a:r>
              <a:rPr lang="en-US" b="0" dirty="0" err="1"/>
              <a:t>TGbk</a:t>
            </a:r>
            <a:r>
              <a:rPr lang="en-US" b="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Jonathan Segev, Intel corporation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854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1A2CB-3018-47EE-91A2-AAEE5520A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Scheduled </a:t>
            </a:r>
            <a:r>
              <a:rPr lang="en-US" dirty="0" err="1"/>
              <a:t>TGaz</a:t>
            </a:r>
            <a:r>
              <a:rPr lang="en-US" dirty="0"/>
              <a:t> CRC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03A29-58F8-4353-9747-8380F17EE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1981201"/>
            <a:ext cx="1065718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None - should a need to telecon arise a 10-day notice will be provided.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7C8455-C3E5-4432-A5ED-0A9FA557A7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C0E46-E7B4-4065-B837-FE57051B31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Jonathan Segev, Intel corporation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6B0C52-F5D9-4262-939A-BED89DCB84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786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21638</TotalTime>
  <Words>308</Words>
  <Application>Microsoft Office PowerPoint</Application>
  <PresentationFormat>Widescreen</PresentationFormat>
  <Paragraphs>48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Office Theme</vt:lpstr>
      <vt:lpstr>Document</vt:lpstr>
      <vt:lpstr>TGaz Next Generation Positioning  November Plenary Meeting Closing Report</vt:lpstr>
      <vt:lpstr>Abstract</vt:lpstr>
      <vt:lpstr>Work Completed This Week</vt:lpstr>
      <vt:lpstr>Work Completed This Week</vt:lpstr>
      <vt:lpstr>Targets Towards the Jan. Meeting</vt:lpstr>
      <vt:lpstr>Scheduled TGaz CRC telecons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296</cp:revision>
  <cp:lastPrinted>1601-01-01T00:00:00Z</cp:lastPrinted>
  <dcterms:created xsi:type="dcterms:W3CDTF">2018-08-06T10:28:59Z</dcterms:created>
  <dcterms:modified xsi:type="dcterms:W3CDTF">2022-11-17T05:10:14Z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