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868" r:id="rId4"/>
    <p:sldId id="2552" r:id="rId5"/>
    <p:sldId id="2549" r:id="rId6"/>
    <p:sldId id="2551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1D38888-79E6-4B8F-A7E5-96BDED502F2F}">
          <p14:sldIdLst>
            <p14:sldId id="256"/>
            <p14:sldId id="257"/>
            <p14:sldId id="868"/>
            <p14:sldId id="2552"/>
            <p14:sldId id="2549"/>
            <p14:sldId id="255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A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132022A-D514-48E9-9A54-72725BC53A15}" v="3" dt="2022-11-17T00:45:12.893"/>
  </p1510:revLst>
</p1510:revInfo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29" autoAdjust="0"/>
    <p:restoredTop sz="94660"/>
  </p:normalViewPr>
  <p:slideViewPr>
    <p:cSldViewPr>
      <p:cViewPr varScale="1">
        <p:scale>
          <a:sx n="86" d="100"/>
          <a:sy n="86" d="100"/>
        </p:scale>
        <p:origin x="1003" y="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5/10/relationships/revisionInfo" Target="revisionInfo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Nov.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Jonathan Segev, Intel corporation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Nov.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Nov.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Nov. 2022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Nov. 2022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Nov. 2022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Nov. 2022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Nov.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Nov.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Nov.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Jonathan Segev, Intel corporation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802.11-22/1754r0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err="1"/>
              <a:t>TGaz</a:t>
            </a:r>
            <a:r>
              <a:rPr lang="en-US" altLang="en-US" dirty="0"/>
              <a:t> Next Generation Positioning </a:t>
            </a:r>
            <a:br>
              <a:rPr lang="en-US" altLang="en-US" dirty="0"/>
            </a:br>
            <a:r>
              <a:rPr lang="en-US" altLang="en-US" dirty="0"/>
              <a:t>November Plenary Meeting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89856"/>
            <a:ext cx="8534400" cy="476250"/>
          </a:xfrm>
          <a:ln/>
        </p:spPr>
        <p:txBody>
          <a:bodyPr/>
          <a:lstStyle/>
          <a:p>
            <a:pPr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2022-11-17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Nov.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6396424"/>
              </p:ext>
            </p:extLst>
          </p:nvPr>
        </p:nvGraphicFramePr>
        <p:xfrm>
          <a:off x="1003300" y="2409825"/>
          <a:ext cx="10490200" cy="2478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10769812" imgH="2548489" progId="Word.Document.8">
                  <p:embed/>
                </p:oleObj>
              </mc:Choice>
              <mc:Fallback>
                <p:oleObj name="Document" r:id="rId4" imgW="10769812" imgH="2548489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3300" y="2409825"/>
                        <a:ext cx="10490200" cy="24780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indent="12700" algn="just">
              <a:spcBef>
                <a:spcPct val="20000"/>
              </a:spcBef>
            </a:pPr>
            <a:r>
              <a:rPr lang="en-US" dirty="0"/>
              <a:t>This document is the </a:t>
            </a:r>
            <a:r>
              <a:rPr lang="en-US" dirty="0" err="1"/>
              <a:t>TGaz</a:t>
            </a:r>
            <a:r>
              <a:rPr lang="en-US" dirty="0"/>
              <a:t> Next Generation Positioning closing report for the IEEE 802.11 plenary meeting, November 2022.</a:t>
            </a:r>
          </a:p>
          <a:p>
            <a:pPr indent="12700" algn="just">
              <a:spcBef>
                <a:spcPct val="20000"/>
              </a:spcBef>
            </a:pP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Jonathan Segev, Intel corporation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2022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E8C48-D0FE-45AE-A892-200CA7D54B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Completed This Week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989200-2622-46AD-AE0D-4E2448C695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360" y="1729245"/>
            <a:ext cx="11449272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b="0" dirty="0"/>
              <a:t>P802.11az on the </a:t>
            </a:r>
            <a:r>
              <a:rPr lang="en-US" sz="2800" b="0" dirty="0" err="1"/>
              <a:t>RevCom</a:t>
            </a:r>
            <a:r>
              <a:rPr lang="en-US" sz="2800" b="0" dirty="0"/>
              <a:t> Dec. 2</a:t>
            </a:r>
            <a:r>
              <a:rPr lang="en-US" sz="2800" b="0" baseline="30000" dirty="0"/>
              <a:t>nd</a:t>
            </a:r>
            <a:r>
              <a:rPr lang="en-US" sz="2800" b="0" dirty="0"/>
              <a:t> Agenda, and all materials are with Publishing Editor.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b="0" dirty="0"/>
              <a:t>Met for 3 slots with target of supporting formation of </a:t>
            </a:r>
            <a:r>
              <a:rPr lang="en-US" sz="2800" b="0" dirty="0" err="1"/>
              <a:t>TGbk</a:t>
            </a:r>
            <a:r>
              <a:rPr lang="en-US" sz="2800" b="0" dirty="0"/>
              <a:t> 320MHz Ranging.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b="0" dirty="0"/>
              <a:t>On track with a January </a:t>
            </a:r>
            <a:r>
              <a:rPr lang="en-US" sz="2800" b="0" dirty="0" err="1"/>
              <a:t>TGbk</a:t>
            </a:r>
            <a:r>
              <a:rPr lang="en-US" sz="2800" b="0" dirty="0"/>
              <a:t> formation.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b="0" dirty="0"/>
              <a:t>Reviewed feedback received from 802.1 on PAR and CSD: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0" dirty="0"/>
              <a:t>Single minor editorial to CSD and no change to the PAR (motion to follow).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C3B09D-52C0-431F-909E-C2FB98F7907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BEB2BE-425D-4856-ADA5-227FF447C61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Jonathan Segev, Intel corporation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0D521EF-729A-4073-B852-79E9BA55974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99108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E8C48-D0FE-45AE-A892-200CA7D54B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Completed This Week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989200-2622-46AD-AE0D-4E2448C695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360" y="1729245"/>
            <a:ext cx="11449272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b="0" dirty="0"/>
              <a:t>Reviewed technical submissions in support of shortening the 802.11bk effective development time: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0" dirty="0"/>
              <a:t>Review and identify areas of technical change required for 320MHz Ranging support.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EHT PHY PPDU for EHT Ranging and EHT TB Ranging PPDUs.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320MHz Puncturing options, mapping of AES128 bit cipher for Secured LTF, symbol duration (2xLTF), GI duration (1.6usec) and use of USIG.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FTM session formation negotiation MAC level protocol additional signaling required.</a:t>
            </a:r>
            <a:endParaRPr lang="en-US" sz="2200" dirty="0"/>
          </a:p>
          <a:p>
            <a:pPr lvl="2">
              <a:buFont typeface="Arial" panose="020B0604020202020204" pitchFamily="34" charset="0"/>
              <a:buChar char="•"/>
            </a:pPr>
            <a:endParaRPr lang="en-US" sz="22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2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C3B09D-52C0-431F-909E-C2FB98F7907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BEB2BE-425D-4856-ADA5-227FF447C61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Jonathan Segev, Intel corporation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0D521EF-729A-4073-B852-79E9BA55974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14926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E8C48-D0FE-45AE-A892-200CA7D54B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Targets Towards the Jan. Meeting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989200-2622-46AD-AE0D-4E2448C695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344" y="1751015"/>
            <a:ext cx="10729192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Dissolve </a:t>
            </a:r>
            <a:r>
              <a:rPr lang="en-US" b="0" dirty="0" err="1"/>
              <a:t>TGaz</a:t>
            </a:r>
            <a:r>
              <a:rPr lang="en-US" b="0" dirty="0"/>
              <a:t>, formation of </a:t>
            </a:r>
            <a:r>
              <a:rPr lang="en-US" b="0" dirty="0" err="1"/>
              <a:t>TGbk</a:t>
            </a:r>
            <a:r>
              <a:rPr lang="en-US" b="0" dirty="0"/>
              <a:t>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C3B09D-52C0-431F-909E-C2FB98F7907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BEB2BE-425D-4856-ADA5-227FF447C61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Jonathan Segev, Intel corporation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0D521EF-729A-4073-B852-79E9BA55974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28547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E1A2CB-3018-47EE-91A2-AAEE5520AA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Scheduled </a:t>
            </a:r>
            <a:r>
              <a:rPr lang="en-US" dirty="0" err="1"/>
              <a:t>TGaz</a:t>
            </a:r>
            <a:r>
              <a:rPr lang="en-US" dirty="0"/>
              <a:t> CRC telecons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003A29-58F8-4353-9747-8380F17EEA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9456" y="1981201"/>
            <a:ext cx="1065718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None - should a need to telecon arise a 10-day notice will be provided.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7C8455-C3E5-4432-A5ED-0A9FA557A70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DC0E46-E7B4-4065-B837-FE57051B31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Jonathan Segev, Intel corporation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76B0C52-F5D9-4262-939A-BED89DCB842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47864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21638</TotalTime>
  <Words>308</Words>
  <Application>Microsoft Office PowerPoint</Application>
  <PresentationFormat>Widescreen</PresentationFormat>
  <Paragraphs>48</Paragraphs>
  <Slides>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Times New Roman</vt:lpstr>
      <vt:lpstr>Office Theme</vt:lpstr>
      <vt:lpstr>Document</vt:lpstr>
      <vt:lpstr>TGaz Next Generation Positioning  November Plenary Meeting Closing Report</vt:lpstr>
      <vt:lpstr>Abstract</vt:lpstr>
      <vt:lpstr>Work Completed This Week</vt:lpstr>
      <vt:lpstr>Work Completed This Week</vt:lpstr>
      <vt:lpstr>Targets Towards the Jan. Meeting</vt:lpstr>
      <vt:lpstr>Scheduled TGaz CRC telecons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Segev, Jonathan</dc:creator>
  <cp:keywords>CTPClassification=CTP_NT, CTPClassification=CTP_IC</cp:keywords>
  <cp:lastModifiedBy>Segev, Jonathan</cp:lastModifiedBy>
  <cp:revision>296</cp:revision>
  <cp:lastPrinted>1601-01-01T00:00:00Z</cp:lastPrinted>
  <dcterms:created xsi:type="dcterms:W3CDTF">2018-08-06T10:28:59Z</dcterms:created>
  <dcterms:modified xsi:type="dcterms:W3CDTF">2022-11-17T05:10:14Z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e5d38792-1f67-47cd-82cd-e79a001b9d6e</vt:lpwstr>
  </property>
  <property fmtid="{D5CDD505-2E9C-101B-9397-08002B2CF9AE}" pid="3" name="CTP_TimeStamp">
    <vt:lpwstr>2020-01-17 04:35:16Z</vt:lpwstr>
  </property>
  <property fmtid="{D5CDD505-2E9C-101B-9397-08002B2CF9AE}" pid="4" name="CTP_BU">
    <vt:lpwstr>NEXT GEN &amp; STANDARDS GROUP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CTP_IC</vt:lpwstr>
  </property>
  <property fmtid="{D5CDD505-2E9C-101B-9397-08002B2CF9AE}" pid="8" name="MSIP_Label_9aa06179-68b3-4e2b-b09b-a2424735516b_Enabled">
    <vt:lpwstr>True</vt:lpwstr>
  </property>
  <property fmtid="{D5CDD505-2E9C-101B-9397-08002B2CF9AE}" pid="9" name="MSIP_Label_9aa06179-68b3-4e2b-b09b-a2424735516b_SiteId">
    <vt:lpwstr>46c98d88-e344-4ed4-8496-4ed7712e255d</vt:lpwstr>
  </property>
  <property fmtid="{D5CDD505-2E9C-101B-9397-08002B2CF9AE}" pid="10" name="MSIP_Label_9aa06179-68b3-4e2b-b09b-a2424735516b_Owner">
    <vt:lpwstr>jonathan.segev@intel.com</vt:lpwstr>
  </property>
  <property fmtid="{D5CDD505-2E9C-101B-9397-08002B2CF9AE}" pid="11" name="MSIP_Label_9aa06179-68b3-4e2b-b09b-a2424735516b_SetDate">
    <vt:lpwstr>2020-09-18T16:51:32.3545630Z</vt:lpwstr>
  </property>
  <property fmtid="{D5CDD505-2E9C-101B-9397-08002B2CF9AE}" pid="12" name="MSIP_Label_9aa06179-68b3-4e2b-b09b-a2424735516b_Name">
    <vt:lpwstr>Intel Confidential</vt:lpwstr>
  </property>
  <property fmtid="{D5CDD505-2E9C-101B-9397-08002B2CF9AE}" pid="13" name="MSIP_Label_9aa06179-68b3-4e2b-b09b-a2424735516b_Application">
    <vt:lpwstr>Microsoft Azure Information Protection</vt:lpwstr>
  </property>
  <property fmtid="{D5CDD505-2E9C-101B-9397-08002B2CF9AE}" pid="14" name="MSIP_Label_9aa06179-68b3-4e2b-b09b-a2424735516b_ActionId">
    <vt:lpwstr>8a07a77d-fabe-4a5a-a4f4-85261a93f148</vt:lpwstr>
  </property>
  <property fmtid="{D5CDD505-2E9C-101B-9397-08002B2CF9AE}" pid="15" name="MSIP_Label_9aa06179-68b3-4e2b-b09b-a2424735516b_Extended_MSFT_Method">
    <vt:lpwstr>Automatic</vt:lpwstr>
  </property>
  <property fmtid="{D5CDD505-2E9C-101B-9397-08002B2CF9AE}" pid="16" name="Sensitivity">
    <vt:lpwstr>Intel Confidential</vt:lpwstr>
  </property>
</Properties>
</file>