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66" r:id="rId28"/>
    <p:sldId id="2565" r:id="rId29"/>
    <p:sldId id="2535" r:id="rId30"/>
    <p:sldId id="679" r:id="rId31"/>
    <p:sldId id="680" r:id="rId32"/>
    <p:sldId id="686" r:id="rId33"/>
    <p:sldId id="2372" r:id="rId34"/>
    <p:sldId id="688" r:id="rId35"/>
    <p:sldId id="2537" r:id="rId36"/>
    <p:sldId id="2538" r:id="rId37"/>
    <p:sldId id="2551" r:id="rId38"/>
    <p:sldId id="2539" r:id="rId39"/>
    <p:sldId id="2550" r:id="rId40"/>
    <p:sldId id="473" r:id="rId41"/>
    <p:sldId id="474" r:id="rId42"/>
    <p:sldId id="480" r:id="rId43"/>
    <p:sldId id="259" r:id="rId44"/>
    <p:sldId id="260" r:id="rId45"/>
    <p:sldId id="261" r:id="rId46"/>
    <p:sldId id="2525"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15th AM2" id="{DE843586-E506-4D30-A655-52B441F0114A}">
          <p14:sldIdLst>
            <p14:sldId id="690"/>
            <p14:sldId id="694"/>
            <p14:sldId id="2566"/>
            <p14:sldId id="2565"/>
            <p14:sldId id="2535"/>
            <p14:sldId id="679"/>
            <p14:sldId id="680"/>
          </p14:sldIdLst>
        </p14:section>
        <p14:section name="Nov. 15th PM3" id="{347EDFAB-725B-4685-8406-804F1F654820}">
          <p14:sldIdLst>
            <p14:sldId id="686"/>
            <p14:sldId id="2372"/>
            <p14:sldId id="688"/>
          </p14:sldIdLst>
        </p14:section>
        <p14:section name="Nov. 16th AM2" id="{9611DD54-4890-41CE-A889-8005F26F5D2E}">
          <p14:sldIdLst>
            <p14:sldId id="2537"/>
            <p14:sldId id="2538"/>
            <p14:sldId id="2551"/>
            <p14:sldId id="2539"/>
            <p14:sldId id="2550"/>
          </p14:sldIdLst>
        </p14:section>
        <p14:section name="Backup" id="{62682A0D-7317-4EE9-B56C-63AD74488E19}">
          <p14:sldIdLst>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C4696A-ABB2-4D59-8B86-B0DBBC45F4A5}" v="7" dt="2022-11-14T07:08:34.31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07" autoAdjust="0"/>
  </p:normalViewPr>
  <p:slideViewPr>
    <p:cSldViewPr>
      <p:cViewPr varScale="1">
        <p:scale>
          <a:sx n="86" d="100"/>
          <a:sy n="86" d="100"/>
        </p:scale>
        <p:origin x="557" y="5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EC4696A-ABB2-4D59-8B86-B0DBBC45F4A5}"/>
    <pc:docChg chg="undo custSel delSld modSld modSection">
      <pc:chgData name="Segev, Jonathan" userId="7c67a1b0-8725-4553-8055-0888dbcaef94" providerId="ADAL" clId="{AEC4696A-ABB2-4D59-8B86-B0DBBC45F4A5}" dt="2022-11-14T07:08:34.313" v="145"/>
      <pc:docMkLst>
        <pc:docMk/>
      </pc:docMkLst>
      <pc:sldChg chg="modSp mod">
        <pc:chgData name="Segev, Jonathan" userId="7c67a1b0-8725-4553-8055-0888dbcaef94" providerId="ADAL" clId="{AEC4696A-ABB2-4D59-8B86-B0DBBC45F4A5}" dt="2022-11-12T19:53:45.224" v="25" actId="108"/>
        <pc:sldMkLst>
          <pc:docMk/>
          <pc:sldMk cId="1606978152" sldId="345"/>
        </pc:sldMkLst>
        <pc:graphicFrameChg chg="mod modGraphic">
          <ac:chgData name="Segev, Jonathan" userId="7c67a1b0-8725-4553-8055-0888dbcaef94" providerId="ADAL" clId="{AEC4696A-ABB2-4D59-8B86-B0DBBC45F4A5}" dt="2022-11-12T19:53:45.224" v="25" actId="108"/>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AEC4696A-ABB2-4D59-8B86-B0DBBC45F4A5}" dt="2022-11-14T07:05:19.139" v="113" actId="20577"/>
        <pc:sldMkLst>
          <pc:docMk/>
          <pc:sldMk cId="392818440" sldId="686"/>
        </pc:sldMkLst>
        <pc:spChg chg="mod">
          <ac:chgData name="Segev, Jonathan" userId="7c67a1b0-8725-4553-8055-0888dbcaef94" providerId="ADAL" clId="{AEC4696A-ABB2-4D59-8B86-B0DBBC45F4A5}" dt="2022-11-14T07:05:19.139" v="113" actId="20577"/>
          <ac:spMkLst>
            <pc:docMk/>
            <pc:sldMk cId="392818440" sldId="686"/>
            <ac:spMk id="2" creationId="{00000000-0000-0000-0000-000000000000}"/>
          </ac:spMkLst>
        </pc:spChg>
      </pc:sldChg>
      <pc:sldChg chg="del">
        <pc:chgData name="Segev, Jonathan" userId="7c67a1b0-8725-4553-8055-0888dbcaef94" providerId="ADAL" clId="{AEC4696A-ABB2-4D59-8B86-B0DBBC45F4A5}" dt="2022-11-14T07:07:39.901" v="143" actId="47"/>
        <pc:sldMkLst>
          <pc:docMk/>
          <pc:sldMk cId="4018548384" sldId="687"/>
        </pc:sldMkLst>
      </pc:sldChg>
      <pc:sldChg chg="modSp mod">
        <pc:chgData name="Segev, Jonathan" userId="7c67a1b0-8725-4553-8055-0888dbcaef94" providerId="ADAL" clId="{AEC4696A-ABB2-4D59-8B86-B0DBBC45F4A5}" dt="2022-11-14T07:04:58.056" v="105" actId="20577"/>
        <pc:sldMkLst>
          <pc:docMk/>
          <pc:sldMk cId="2279493781" sldId="690"/>
        </pc:sldMkLst>
        <pc:spChg chg="mod">
          <ac:chgData name="Segev, Jonathan" userId="7c67a1b0-8725-4553-8055-0888dbcaef94" providerId="ADAL" clId="{AEC4696A-ABB2-4D59-8B86-B0DBBC45F4A5}" dt="2022-11-14T07:04:58.056" v="105" actId="20577"/>
          <ac:spMkLst>
            <pc:docMk/>
            <pc:sldMk cId="2279493781" sldId="690"/>
            <ac:spMk id="2" creationId="{00000000-0000-0000-0000-000000000000}"/>
          </ac:spMkLst>
        </pc:spChg>
      </pc:sldChg>
      <pc:sldChg chg="modSp mod">
        <pc:chgData name="Segev, Jonathan" userId="7c67a1b0-8725-4553-8055-0888dbcaef94" providerId="ADAL" clId="{AEC4696A-ABB2-4D59-8B86-B0DBBC45F4A5}" dt="2022-11-14T07:08:34.313" v="145"/>
        <pc:sldMkLst>
          <pc:docMk/>
          <pc:sldMk cId="3473345634" sldId="694"/>
        </pc:sldMkLst>
        <pc:spChg chg="mod">
          <ac:chgData name="Segev, Jonathan" userId="7c67a1b0-8725-4553-8055-0888dbcaef94" providerId="ADAL" clId="{AEC4696A-ABB2-4D59-8B86-B0DBBC45F4A5}" dt="2022-11-14T07:07:08.640" v="141" actId="6549"/>
          <ac:spMkLst>
            <pc:docMk/>
            <pc:sldMk cId="3473345634" sldId="694"/>
            <ac:spMk id="2" creationId="{00000000-0000-0000-0000-000000000000}"/>
          </ac:spMkLst>
        </pc:spChg>
        <pc:graphicFrameChg chg="mod">
          <ac:chgData name="Segev, Jonathan" userId="7c67a1b0-8725-4553-8055-0888dbcaef94" providerId="ADAL" clId="{AEC4696A-ABB2-4D59-8B86-B0DBBC45F4A5}" dt="2022-11-14T07:08:34.313" v="145"/>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AEC4696A-ABB2-4D59-8B86-B0DBBC45F4A5}" dt="2022-11-14T07:07:27.713" v="142" actId="20577"/>
        <pc:sldMkLst>
          <pc:docMk/>
          <pc:sldMk cId="4056642371" sldId="2372"/>
        </pc:sldMkLst>
        <pc:spChg chg="mod">
          <ac:chgData name="Segev, Jonathan" userId="7c67a1b0-8725-4553-8055-0888dbcaef94" providerId="ADAL" clId="{AEC4696A-ABB2-4D59-8B86-B0DBBC45F4A5}" dt="2022-11-14T07:07:27.713" v="142" actId="20577"/>
          <ac:spMkLst>
            <pc:docMk/>
            <pc:sldMk cId="4056642371" sldId="2372"/>
            <ac:spMk id="2" creationId="{00000000-0000-0000-0000-000000000000}"/>
          </ac:spMkLst>
        </pc:spChg>
      </pc:sldChg>
      <pc:sldChg chg="modSp mod">
        <pc:chgData name="Segev, Jonathan" userId="7c67a1b0-8725-4553-8055-0888dbcaef94" providerId="ADAL" clId="{AEC4696A-ABB2-4D59-8B86-B0DBBC45F4A5}" dt="2022-11-14T07:05:44.718" v="122" actId="5793"/>
        <pc:sldMkLst>
          <pc:docMk/>
          <pc:sldMk cId="3839717895" sldId="2537"/>
        </pc:sldMkLst>
        <pc:spChg chg="mod">
          <ac:chgData name="Segev, Jonathan" userId="7c67a1b0-8725-4553-8055-0888dbcaef94" providerId="ADAL" clId="{AEC4696A-ABB2-4D59-8B86-B0DBBC45F4A5}" dt="2022-11-14T07:05:44.718" v="122" actId="5793"/>
          <ac:spMkLst>
            <pc:docMk/>
            <pc:sldMk cId="3839717895" sldId="2537"/>
            <ac:spMk id="2" creationId="{00000000-0000-0000-0000-000000000000}"/>
          </ac:spMkLst>
        </pc:spChg>
      </pc:sldChg>
      <pc:sldChg chg="modSp mod">
        <pc:chgData name="Segev, Jonathan" userId="7c67a1b0-8725-4553-8055-0888dbcaef94" providerId="ADAL" clId="{AEC4696A-ABB2-4D59-8B86-B0DBBC45F4A5}" dt="2022-11-14T07:08:25.631" v="144" actId="21"/>
        <pc:sldMkLst>
          <pc:docMk/>
          <pc:sldMk cId="3227167445" sldId="2538"/>
        </pc:sldMkLst>
        <pc:spChg chg="mod">
          <ac:chgData name="Segev, Jonathan" userId="7c67a1b0-8725-4553-8055-0888dbcaef94" providerId="ADAL" clId="{AEC4696A-ABB2-4D59-8B86-B0DBBC45F4A5}" dt="2022-11-14T07:03:28.189" v="74" actId="20577"/>
          <ac:spMkLst>
            <pc:docMk/>
            <pc:sldMk cId="3227167445" sldId="2538"/>
            <ac:spMk id="2" creationId="{00000000-0000-0000-0000-000000000000}"/>
          </ac:spMkLst>
        </pc:spChg>
        <pc:graphicFrameChg chg="mod modGraphic">
          <ac:chgData name="Segev, Jonathan" userId="7c67a1b0-8725-4553-8055-0888dbcaef94" providerId="ADAL" clId="{AEC4696A-ABB2-4D59-8B86-B0DBBC45F4A5}" dt="2022-11-14T07:08:25.631" v="144" actId="21"/>
          <ac:graphicFrameMkLst>
            <pc:docMk/>
            <pc:sldMk cId="3227167445" sldId="2538"/>
            <ac:graphicFrameMk id="7" creationId="{00000000-0000-0000-0000-000000000000}"/>
          </ac:graphicFrameMkLst>
        </pc:graphicFrameChg>
      </pc:sldChg>
      <pc:sldChg chg="del">
        <pc:chgData name="Segev, Jonathan" userId="7c67a1b0-8725-4553-8055-0888dbcaef94" providerId="ADAL" clId="{AEC4696A-ABB2-4D59-8B86-B0DBBC45F4A5}" dt="2022-11-14T07:00:26.898" v="48" actId="2696"/>
        <pc:sldMkLst>
          <pc:docMk/>
          <pc:sldMk cId="2802854703" sldId="254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802.11-22/1753r1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standards.ieee.org/wp-content/uploads/import/governance/revcom/agenda.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wp-content/uploads/import/governance/nescom/agend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 </a:t>
            </a:r>
            <a:r>
              <a:rPr lang="en-US" altLang="en-US"/>
              <a:t>Plenary Meeting</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2022-11-12</a:t>
            </a:r>
          </a:p>
        </p:txBody>
      </p:sp>
      <p:sp>
        <p:nvSpPr>
          <p:cNvPr id="6" name="Date Placeholder 3"/>
          <p:cNvSpPr>
            <a:spLocks noGrp="1"/>
          </p:cNvSpPr>
          <p:nvPr>
            <p:ph type="dt" idx="10"/>
          </p:nvPr>
        </p:nvSpPr>
        <p:spPr/>
        <p:txBody>
          <a:bodyPr/>
          <a:lstStyle/>
          <a:p>
            <a:r>
              <a:rPr lang="en-US"/>
              <a:t>Nov.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Plenary Meeting Agenda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P802.11az publication status.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dirty="0"/>
              <a:t>Review IEEE 802.11bk PAR and CSD approval status.</a:t>
            </a:r>
          </a:p>
          <a:p>
            <a:pPr algn="just">
              <a:spcBef>
                <a:spcPct val="20000"/>
              </a:spcBef>
              <a:buFontTx/>
              <a:buChar char="•"/>
            </a:pPr>
            <a:r>
              <a:rPr lang="en-US" altLang="en-US" sz="1800" b="0" dirty="0"/>
              <a:t>Review technical proposals for 320MHz extension of the FTM protocol in anticipation of </a:t>
            </a:r>
            <a:r>
              <a:rPr lang="en-US" altLang="en-US" sz="1800" b="0" dirty="0" err="1"/>
              <a:t>TGbk</a:t>
            </a:r>
            <a:r>
              <a:rPr lang="en-US" altLang="en-US" sz="1800" b="0" dirty="0"/>
              <a:t> formation.</a:t>
            </a:r>
          </a:p>
          <a:p>
            <a:pPr algn="just">
              <a:spcBef>
                <a:spcPct val="20000"/>
              </a:spcBef>
              <a:buFontTx/>
              <a:buChar char="•"/>
            </a:pPr>
            <a:r>
              <a:rPr lang="en-US" altLang="en-US" sz="1800" b="0" dirty="0"/>
              <a:t>Consider feedback received from other 802 WGs on EC approved 320MHz PAR and CSD.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729596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7"/>
                  </a:ext>
                </a:extLst>
              </a:tr>
              <a:tr h="152392">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8"/>
                  </a:ext>
                </a:extLst>
              </a:tr>
              <a:tr h="174090">
                <a:tc>
                  <a:txBody>
                    <a:bodyPr/>
                    <a:lstStyle/>
                    <a:p>
                      <a:pPr marL="0" algn="l" defTabSz="914400" rtl="0" eaLnBrk="1" latinLnBrk="0" hangingPunct="1"/>
                      <a:r>
                        <a:rPr lang="en-US" sz="1400" kern="1200" dirty="0">
                          <a:solidFill>
                            <a:schemeClr val="dk1"/>
                          </a:solidFill>
                          <a:latin typeface="+mn-lt"/>
                          <a:ea typeface="+mn-ea"/>
                          <a:cs typeface="+mn-cs"/>
                        </a:rPr>
                        <a:t>11-22-1892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Yanjun</a:t>
                      </a:r>
                      <a:r>
                        <a:rPr lang="en-US" sz="1400" kern="1200" dirty="0">
                          <a:solidFill>
                            <a:schemeClr val="dk1"/>
                          </a:solidFill>
                          <a:latin typeface="+mn-lt"/>
                          <a:ea typeface="+mn-ea"/>
                          <a:cs typeface="+mn-cs"/>
                        </a:rPr>
                        <a:t> Sun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NTB/TB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pPr marL="0" algn="l" defTabSz="914400" rtl="0" eaLnBrk="1" latinLnBrk="0" hangingPunct="1"/>
                      <a:endParaRPr lang="en-US" sz="1400" kern="120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15</a:t>
            </a:r>
            <a:r>
              <a:rPr lang="en-US" altLang="en-US" baseline="30000" dirty="0">
                <a:solidFill>
                  <a:schemeClr val="tx2"/>
                </a:solidFill>
              </a:rPr>
              <a:t>th </a:t>
            </a:r>
            <a:r>
              <a:rPr lang="en-US" altLang="en-US" dirty="0">
                <a:solidFill>
                  <a:schemeClr val="tx2"/>
                </a:solidFill>
              </a:rPr>
              <a:t>AM2</a:t>
            </a:r>
            <a:endParaRPr lang="en-US" dirty="0"/>
          </a:p>
        </p:txBody>
      </p:sp>
      <p:sp>
        <p:nvSpPr>
          <p:cNvPr id="3" name="Content Placeholder 2"/>
          <p:cNvSpPr>
            <a:spLocks noGrp="1"/>
          </p:cNvSpPr>
          <p:nvPr>
            <p:ph idx="1"/>
          </p:nvPr>
        </p:nvSpPr>
        <p:spPr>
          <a:xfrm>
            <a:off x="914401" y="1779426"/>
            <a:ext cx="10361084" cy="438276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(5min)</a:t>
            </a:r>
          </a:p>
          <a:p>
            <a:pPr algn="just">
              <a:spcBef>
                <a:spcPct val="20000"/>
              </a:spcBef>
              <a:buFontTx/>
              <a:buChar char="•"/>
            </a:pPr>
            <a:r>
              <a:rPr lang="en-US" altLang="en-US" sz="1600" b="0" dirty="0"/>
              <a:t>Review P802.11az publication status. (5min)</a:t>
            </a:r>
          </a:p>
          <a:p>
            <a:pPr algn="just">
              <a:spcBef>
                <a:spcPct val="20000"/>
              </a:spcBef>
              <a:buFontTx/>
              <a:buChar char="•"/>
            </a:pPr>
            <a:r>
              <a:rPr lang="en-US" altLang="en-US" sz="1600" b="0" dirty="0"/>
              <a:t>Review IEEE 802.11bk PAR and CSD approval status. (5min)</a:t>
            </a:r>
          </a:p>
          <a:p>
            <a:pPr algn="just">
              <a:spcBef>
                <a:spcPct val="20000"/>
              </a:spcBef>
              <a:buFontTx/>
              <a:buChar char="•"/>
            </a:pPr>
            <a:r>
              <a:rPr lang="en-US" altLang="en-US" sz="1600" b="0" dirty="0"/>
              <a:t>Review technical proposals for 320MHz extension of the FTM protocol in anticipation of </a:t>
            </a:r>
            <a:r>
              <a:rPr lang="en-US" altLang="en-US" sz="1600" b="0" dirty="0" err="1"/>
              <a:t>TGbk</a:t>
            </a:r>
            <a:r>
              <a:rPr lang="en-US" altLang="en-US" sz="1600" b="0" dirty="0"/>
              <a:t> formation.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0257343"/>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pPr marL="0" algn="l" defTabSz="914400" rtl="0" eaLnBrk="1" latinLnBrk="0" hangingPunct="1"/>
                      <a:r>
                        <a:rPr lang="en-US" sz="1400" kern="1200" dirty="0">
                          <a:solidFill>
                            <a:schemeClr val="dk1"/>
                          </a:solidFill>
                          <a:latin typeface="+mn-lt"/>
                          <a:ea typeface="+mn-ea"/>
                          <a:cs typeface="+mn-cs"/>
                        </a:rPr>
                        <a:t>11-22-1892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Yanjun</a:t>
                      </a:r>
                      <a:r>
                        <a:rPr lang="en-US" sz="1400" kern="1200" dirty="0">
                          <a:solidFill>
                            <a:schemeClr val="dk1"/>
                          </a:solidFill>
                          <a:latin typeface="+mn-lt"/>
                          <a:ea typeface="+mn-ea"/>
                          <a:cs typeface="+mn-cs"/>
                        </a:rPr>
                        <a:t> Sun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NTB/TB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0BFE8-1B98-4E8A-81A2-B909091AFD1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583262C1-989E-4245-ADA1-5D3EBB5E1C0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626751D-376A-436C-B8C0-0D407250DE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A7B2E72-2A9F-4D95-B943-EEC85E938DF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86B9E1-6763-4099-990E-E61A41B6CA5C}"/>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05421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t>Review P802.11az publication status</a:t>
            </a:r>
            <a:endParaRPr lang="en-GB" dirty="0"/>
          </a:p>
        </p:txBody>
      </p:sp>
      <p:sp>
        <p:nvSpPr>
          <p:cNvPr id="4098" name="Rectangle 2"/>
          <p:cNvSpPr>
            <a:spLocks noGrp="1" noChangeArrowheads="1"/>
          </p:cNvSpPr>
          <p:nvPr>
            <p:ph idx="1"/>
          </p:nvPr>
        </p:nvSpPr>
        <p:spPr>
          <a:xfrm>
            <a:off x="191344" y="1701804"/>
            <a:ext cx="11198440" cy="21587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Sep.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IEEE-SA recirculation ballot closed on September 29, with 100% approval rate.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Nov.  2022</a:t>
            </a:r>
            <a:endParaRPr lang="en-GB" dirty="0"/>
          </a:p>
        </p:txBody>
      </p:sp>
      <p:pic>
        <p:nvPicPr>
          <p:cNvPr id="8" name="Picture 2">
            <a:extLst>
              <a:ext uri="{FF2B5EF4-FFF2-40B4-BE49-F238E27FC236}">
                <a16:creationId xmlns:a16="http://schemas.microsoft.com/office/drawing/2014/main" id="{3BC65CF1-519A-4BFE-8784-2E9A1A6E8D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0390" y="3429000"/>
            <a:ext cx="3800266" cy="2887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a:extLst>
              <a:ext uri="{FF2B5EF4-FFF2-40B4-BE49-F238E27FC236}">
                <a16:creationId xmlns:a16="http://schemas.microsoft.com/office/drawing/2014/main" id="{D3245E20-E0B3-4A67-A995-CE92E3A28AD0}"/>
              </a:ext>
            </a:extLst>
          </p:cNvPr>
          <p:cNvSpPr txBox="1">
            <a:spLocks noChangeArrowheads="1"/>
          </p:cNvSpPr>
          <p:nvPr/>
        </p:nvSpPr>
        <p:spPr bwMode="auto">
          <a:xfrm>
            <a:off x="191344" y="2132857"/>
            <a:ext cx="8136904" cy="15841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EC approved TG report on approval to forward to draft to </a:t>
            </a:r>
            <a:r>
              <a:rPr lang="en-US" dirty="0" err="1"/>
              <a:t>RevCom</a:t>
            </a:r>
            <a:r>
              <a:rPr lang="en-US" dirty="0"/>
              <a:t>, submission 11-22-1511.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All materials are with the IEEE Publishing editor.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Draft 7.0 is on the </a:t>
            </a:r>
            <a:r>
              <a:rPr lang="en-US" dirty="0" err="1"/>
              <a:t>RevCom</a:t>
            </a:r>
            <a:r>
              <a:rPr lang="en-US" dirty="0"/>
              <a:t> Dec. 2</a:t>
            </a:r>
            <a:r>
              <a:rPr lang="en-US" baseline="30000" dirty="0"/>
              <a:t>nd</a:t>
            </a:r>
            <a:r>
              <a:rPr lang="en-US" dirty="0"/>
              <a:t> </a:t>
            </a:r>
            <a:r>
              <a:rPr lang="en-US" dirty="0">
                <a:hlinkClick r:id="rId4"/>
              </a:rPr>
              <a:t>agenda</a:t>
            </a:r>
            <a:r>
              <a:rPr lang="en-US" dirty="0"/>
              <a:t> for approval.</a:t>
            </a:r>
            <a:endParaRPr lang="en-US" b="0" dirty="0">
              <a:highlight>
                <a:srgbClr val="FFFF00"/>
              </a:highligh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highlight>
                <a:srgbClr val="FFFF00"/>
              </a:highlight>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t>IEEE 802.11bk PAR and CSD approval status</a:t>
            </a:r>
            <a:endParaRPr lang="en-GB" dirty="0"/>
          </a:p>
        </p:txBody>
      </p:sp>
      <p:sp>
        <p:nvSpPr>
          <p:cNvPr id="4098" name="Rectangle 2"/>
          <p:cNvSpPr>
            <a:spLocks noGrp="1" noChangeArrowheads="1"/>
          </p:cNvSpPr>
          <p:nvPr>
            <p:ph idx="1"/>
          </p:nvPr>
        </p:nvSpPr>
        <p:spPr>
          <a:xfrm>
            <a:off x="191344" y="1701804"/>
            <a:ext cx="11017224" cy="259129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PAR and CSD approved by WG and EC.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PAR and CSD approval are on the </a:t>
            </a:r>
            <a:r>
              <a:rPr lang="en-US" b="0" dirty="0" err="1"/>
              <a:t>NesCom</a:t>
            </a:r>
            <a:r>
              <a:rPr lang="en-US" b="0" dirty="0"/>
              <a:t> </a:t>
            </a:r>
            <a:r>
              <a:rPr lang="en-US" b="0" dirty="0">
                <a:hlinkClick r:id="rId3"/>
              </a:rPr>
              <a:t>agenda</a:t>
            </a:r>
            <a:r>
              <a:rPr lang="en-US" b="0" dirty="0"/>
              <a:t> for the Dec. 2</a:t>
            </a:r>
            <a:r>
              <a:rPr lang="en-US" b="0" baseline="30000" dirty="0"/>
              <a:t>nd</a:t>
            </a:r>
            <a:r>
              <a:rPr lang="en-US" b="0" dirty="0"/>
              <a:t> meeting.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Will be reviewed by other IEEE WGs during this meeting week and feedback provided by 18:30 Tuesday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err="1"/>
              <a:t>TGaz</a:t>
            </a:r>
            <a:r>
              <a:rPr lang="en-US" b="0" dirty="0"/>
              <a:t> will review and response to feedback, as necessary, Tue. PM3 and Wed. AM1.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err="1"/>
              <a:t>TGaz</a:t>
            </a:r>
            <a:r>
              <a:rPr lang="en-US" b="0" dirty="0"/>
              <a:t> will sponsor meeting time to review technical presentations on 320MHz Ranging waveforms as time permits.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Projected </a:t>
            </a:r>
            <a:r>
              <a:rPr lang="en-US" b="0" dirty="0" err="1"/>
              <a:t>TGbk</a:t>
            </a:r>
            <a:r>
              <a:rPr lang="en-US" b="0" dirty="0"/>
              <a:t> formation January 2023.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2022 IEEE 802.11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320MHz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15</a:t>
            </a:r>
            <a:r>
              <a:rPr lang="en-US" altLang="en-US" baseline="30000" dirty="0">
                <a:solidFill>
                  <a:schemeClr val="tx2"/>
                </a:solidFill>
              </a:rPr>
              <a:t>th </a:t>
            </a:r>
            <a:r>
              <a:rPr lang="en-US" altLang="en-US" dirty="0">
                <a:solidFill>
                  <a:schemeClr val="tx2"/>
                </a:solidFill>
              </a:rPr>
              <a:t>PM3</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feedback received from other 802 WGs on EC approved 320MHz PAR and CSD.</a:t>
            </a:r>
          </a:p>
          <a:p>
            <a:pPr algn="just">
              <a:spcBef>
                <a:spcPct val="20000"/>
              </a:spcBef>
              <a:buFontTx/>
              <a:buChar char="•"/>
            </a:pPr>
            <a:r>
              <a:rPr lang="en-US" altLang="en-US" sz="2000" b="0" dirty="0"/>
              <a:t>Review technical proposals for 320MHz extension of the FTM protocol in anticipation of </a:t>
            </a:r>
            <a:r>
              <a:rPr lang="en-US" altLang="en-US" sz="2000" b="0" dirty="0" err="1"/>
              <a:t>TGbk</a:t>
            </a:r>
            <a:r>
              <a:rPr lang="en-US" altLang="en-US" sz="2000" b="0" dirty="0"/>
              <a:t> formation.</a:t>
            </a:r>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PM3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41457095"/>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16</a:t>
            </a:r>
            <a:r>
              <a:rPr lang="en-US" altLang="en-US" baseline="30000" dirty="0">
                <a:solidFill>
                  <a:schemeClr val="tx2"/>
                </a:solidFill>
              </a:rPr>
              <a:t>th </a:t>
            </a:r>
            <a:r>
              <a:rPr lang="en-US" altLang="en-US" dirty="0">
                <a:solidFill>
                  <a:schemeClr val="tx2"/>
                </a:solidFill>
              </a:rPr>
              <a:t>AM2 </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feedback received from other 802 WGs on EC approved 320MHz PAR and CSD.</a:t>
            </a:r>
          </a:p>
          <a:p>
            <a:pPr algn="just">
              <a:spcBef>
                <a:spcPct val="20000"/>
              </a:spcBef>
              <a:buFontTx/>
              <a:buChar char="•"/>
            </a:pPr>
            <a:r>
              <a:rPr lang="en-US" altLang="en-US" sz="2000" b="0" dirty="0"/>
              <a:t>Review technical proposals for 320MHz extension of the FTM protocol in anticipation of </a:t>
            </a:r>
            <a:r>
              <a:rPr lang="en-US" altLang="en-US" sz="2000" b="0" dirty="0" err="1"/>
              <a:t>TGbk</a:t>
            </a:r>
            <a:r>
              <a:rPr lang="en-US" altLang="en-US" sz="2000" b="0" dirty="0"/>
              <a:t> formation.</a:t>
            </a:r>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16</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48087732"/>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1A2CB-3018-47EE-91A2-AAEE5520AAAD}"/>
              </a:ext>
            </a:extLst>
          </p:cNvPr>
          <p:cNvSpPr>
            <a:spLocks noGrp="1"/>
          </p:cNvSpPr>
          <p:nvPr>
            <p:ph type="title"/>
          </p:nvPr>
        </p:nvSpPr>
        <p:spPr/>
        <p:txBody>
          <a:bodyPr/>
          <a:lstStyle/>
          <a:p>
            <a:r>
              <a:rPr lang="en-US" dirty="0"/>
              <a:t>Telecon</a:t>
            </a:r>
          </a:p>
        </p:txBody>
      </p:sp>
      <p:sp>
        <p:nvSpPr>
          <p:cNvPr id="3" name="Content Placeholder 2">
            <a:extLst>
              <a:ext uri="{FF2B5EF4-FFF2-40B4-BE49-F238E27FC236}">
                <a16:creationId xmlns:a16="http://schemas.microsoft.com/office/drawing/2014/main" id="{22003A29-58F8-4353-9747-8380F17EEAEE}"/>
              </a:ext>
            </a:extLst>
          </p:cNvPr>
          <p:cNvSpPr>
            <a:spLocks noGrp="1"/>
          </p:cNvSpPr>
          <p:nvPr>
            <p:ph idx="1"/>
          </p:nvPr>
        </p:nvSpPr>
        <p:spPr>
          <a:xfrm>
            <a:off x="479376" y="1981201"/>
            <a:ext cx="11377263" cy="4113213"/>
          </a:xfrm>
        </p:spPr>
        <p:txBody>
          <a:bodyPr/>
          <a:lstStyle/>
          <a:p>
            <a:r>
              <a:rPr lang="en-US" dirty="0"/>
              <a:t>Should we have any?</a:t>
            </a:r>
          </a:p>
        </p:txBody>
      </p:sp>
      <p:sp>
        <p:nvSpPr>
          <p:cNvPr id="4" name="Slide Number Placeholder 3">
            <a:extLst>
              <a:ext uri="{FF2B5EF4-FFF2-40B4-BE49-F238E27FC236}">
                <a16:creationId xmlns:a16="http://schemas.microsoft.com/office/drawing/2014/main" id="{987C8455-C3E5-4432-A5ED-0A9FA557A70B}"/>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3DC0E46-E7B4-4065-B837-FE57051B31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6B0C52-F5D9-4262-939A-BED89DCB8422}"/>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747864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038286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November meeting:</a:t>
            </a:r>
            <a:endParaRPr lang="en-US" sz="2000" b="0" dirty="0"/>
          </a:p>
          <a:p>
            <a:pPr>
              <a:buFont typeface="Arial" panose="020B0604020202020204" pitchFamily="34" charset="0"/>
              <a:buChar char="•"/>
            </a:pPr>
            <a:r>
              <a:rPr lang="en-US" sz="2000" b="0" dirty="0"/>
              <a:t>This meeting is part of the November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https://web.cvent.com/event/840c257d-5d52-4eff-94b4-39d2aafda56b/summary</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116319</TotalTime>
  <Words>4679</Words>
  <Application>Microsoft Office PowerPoint</Application>
  <PresentationFormat>Widescreen</PresentationFormat>
  <Paragraphs>593</Paragraphs>
  <Slides>46</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Arial</vt:lpstr>
      <vt:lpstr>Calibri</vt:lpstr>
      <vt:lpstr>Monotype Sorts</vt:lpstr>
      <vt:lpstr>Montserrat</vt:lpstr>
      <vt:lpstr>Times New Roman</vt:lpstr>
      <vt:lpstr>Office Theme</vt:lpstr>
      <vt:lpstr>Document</vt:lpstr>
      <vt:lpstr>TGaz Next Generation Positioning  Agenda for the Nov. Plenary Meeting</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November IEEE  Plenary Meeting Week Agenda</vt:lpstr>
      <vt:lpstr>Submission List for the week</vt:lpstr>
      <vt:lpstr>IEEE Plenary Meeting –  Nov. 15th AM2</vt:lpstr>
      <vt:lpstr>Submission List for the Nov. 15th AM2</vt:lpstr>
      <vt:lpstr>Approval of previous meeting minutes</vt:lpstr>
      <vt:lpstr>Review P802.11az publication status</vt:lpstr>
      <vt:lpstr>IEEE 802.11bk PAR and CSD approval status</vt:lpstr>
      <vt:lpstr>Review 320MHz Submissions</vt:lpstr>
      <vt:lpstr>PowerPoint Presentation</vt:lpstr>
      <vt:lpstr>IEEE Plenary Meeting – Nov. 15th PM3</vt:lpstr>
      <vt:lpstr>Submission List for the Nov. 15th PM3</vt:lpstr>
      <vt:lpstr>PowerPoint Presentation</vt:lpstr>
      <vt:lpstr>IEEE Plenary Meeting – Nov. 16th AM2 </vt:lpstr>
      <vt:lpstr>Submission List for the Nov. 16th AM2</vt:lpstr>
      <vt:lpstr>Telecon</vt:lpstr>
      <vt:lpstr>PowerPoint Presentation</vt:lpstr>
      <vt:lpstr>PowerPoint Presentation</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727</cp:revision>
  <cp:lastPrinted>1601-01-01T00:00:00Z</cp:lastPrinted>
  <dcterms:created xsi:type="dcterms:W3CDTF">2018-08-06T10:28:59Z</dcterms:created>
  <dcterms:modified xsi:type="dcterms:W3CDTF">2022-11-14T07:08:34Z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