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66" r:id="rId28"/>
    <p:sldId id="2565" r:id="rId29"/>
    <p:sldId id="2535" r:id="rId30"/>
    <p:sldId id="679" r:id="rId31"/>
    <p:sldId id="680" r:id="rId32"/>
    <p:sldId id="686" r:id="rId33"/>
    <p:sldId id="2372" r:id="rId34"/>
    <p:sldId id="687" r:id="rId35"/>
    <p:sldId id="688" r:id="rId36"/>
    <p:sldId id="2537" r:id="rId37"/>
    <p:sldId id="2538" r:id="rId38"/>
    <p:sldId id="2549" r:id="rId39"/>
    <p:sldId id="2551" r:id="rId40"/>
    <p:sldId id="2539" r:id="rId41"/>
    <p:sldId id="2550" r:id="rId42"/>
    <p:sldId id="473" r:id="rId43"/>
    <p:sldId id="474" r:id="rId44"/>
    <p:sldId id="480" r:id="rId45"/>
    <p:sldId id="259" r:id="rId46"/>
    <p:sldId id="260" r:id="rId47"/>
    <p:sldId id="261" r:id="rId48"/>
    <p:sldId id="2525"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12th PM1" id="{DE843586-E506-4D30-A655-52B441F0114A}">
          <p14:sldIdLst>
            <p14:sldId id="690"/>
            <p14:sldId id="694"/>
            <p14:sldId id="2566"/>
            <p14:sldId id="2565"/>
            <p14:sldId id="2535"/>
            <p14:sldId id="679"/>
            <p14:sldId id="680"/>
          </p14:sldIdLst>
        </p14:section>
        <p14:section name="Nov. 13th PM3" id="{347EDFAB-725B-4685-8406-804F1F654820}">
          <p14:sldIdLst>
            <p14:sldId id="686"/>
            <p14:sldId id="2372"/>
            <p14:sldId id="687"/>
            <p14:sldId id="688"/>
          </p14:sldIdLst>
        </p14:section>
        <p14:section name="Nov. 14th AM1" id="{9611DD54-4890-41CE-A889-8005F26F5D2E}">
          <p14:sldIdLst>
            <p14:sldId id="2537"/>
            <p14:sldId id="2538"/>
            <p14:sldId id="2549"/>
            <p14:sldId id="2551"/>
            <p14:sldId id="2539"/>
            <p14:sldId id="2550"/>
          </p14:sldIdLst>
        </p14:section>
        <p14:section name="Backup" id="{62682A0D-7317-4EE9-B56C-63AD74488E19}">
          <p14:sldIdLst>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E4C783-7C6C-49D9-BFAC-6E153831CEC3}" v="17" dt="2022-11-10T18:56:29.46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6807" autoAdjust="0"/>
  </p:normalViewPr>
  <p:slideViewPr>
    <p:cSldViewPr>
      <p:cViewPr varScale="1">
        <p:scale>
          <a:sx n="123" d="100"/>
          <a:sy n="123" d="100"/>
        </p:scale>
        <p:origin x="108" y="25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FE4C783-7C6C-49D9-BFAC-6E153831CEC3}"/>
    <pc:docChg chg="undo redo custSel addSld delSld modSld sldOrd modMainMaster addSection delSection modSection">
      <pc:chgData name="Segev, Jonathan" userId="7c67a1b0-8725-4553-8055-0888dbcaef94" providerId="ADAL" clId="{EFE4C783-7C6C-49D9-BFAC-6E153831CEC3}" dt="2022-11-10T19:00:21.153" v="1413" actId="20577"/>
      <pc:docMkLst>
        <pc:docMk/>
      </pc:docMkLst>
      <pc:sldChg chg="modSp mod">
        <pc:chgData name="Segev, Jonathan" userId="7c67a1b0-8725-4553-8055-0888dbcaef94" providerId="ADAL" clId="{EFE4C783-7C6C-49D9-BFAC-6E153831CEC3}" dt="2022-11-10T19:00:21.153" v="1413" actId="20577"/>
        <pc:sldMkLst>
          <pc:docMk/>
          <pc:sldMk cId="0" sldId="256"/>
        </pc:sldMkLst>
        <pc:spChg chg="mod">
          <ac:chgData name="Segev, Jonathan" userId="7c67a1b0-8725-4553-8055-0888dbcaef94" providerId="ADAL" clId="{EFE4C783-7C6C-49D9-BFAC-6E153831CEC3}" dt="2022-11-10T19:00:21.153" v="1413" actId="20577"/>
          <ac:spMkLst>
            <pc:docMk/>
            <pc:sldMk cId="0" sldId="256"/>
            <ac:spMk id="3073" creationId="{00000000-0000-0000-0000-000000000000}"/>
          </ac:spMkLst>
        </pc:spChg>
        <pc:spChg chg="mod">
          <ac:chgData name="Segev, Jonathan" userId="7c67a1b0-8725-4553-8055-0888dbcaef94" providerId="ADAL" clId="{EFE4C783-7C6C-49D9-BFAC-6E153831CEC3}" dt="2022-11-10T00:00:27.797" v="14" actId="20577"/>
          <ac:spMkLst>
            <pc:docMk/>
            <pc:sldMk cId="0" sldId="256"/>
            <ac:spMk id="3074" creationId="{00000000-0000-0000-0000-000000000000}"/>
          </ac:spMkLst>
        </pc:spChg>
      </pc:sldChg>
      <pc:sldChg chg="modSp mod">
        <pc:chgData name="Segev, Jonathan" userId="7c67a1b0-8725-4553-8055-0888dbcaef94" providerId="ADAL" clId="{EFE4C783-7C6C-49D9-BFAC-6E153831CEC3}" dt="2022-11-10T01:06:20.199" v="77" actId="20577"/>
        <pc:sldMkLst>
          <pc:docMk/>
          <pc:sldMk cId="0" sldId="257"/>
        </pc:sldMkLst>
        <pc:spChg chg="mod">
          <ac:chgData name="Segev, Jonathan" userId="7c67a1b0-8725-4553-8055-0888dbcaef94" providerId="ADAL" clId="{EFE4C783-7C6C-49D9-BFAC-6E153831CEC3}" dt="2022-11-10T01:06:20.199" v="77" actId="20577"/>
          <ac:spMkLst>
            <pc:docMk/>
            <pc:sldMk cId="0" sldId="257"/>
            <ac:spMk id="4098" creationId="{00000000-0000-0000-0000-000000000000}"/>
          </ac:spMkLst>
        </pc:spChg>
      </pc:sldChg>
      <pc:sldChg chg="modSp mod">
        <pc:chgData name="Segev, Jonathan" userId="7c67a1b0-8725-4553-8055-0888dbcaef94" providerId="ADAL" clId="{EFE4C783-7C6C-49D9-BFAC-6E153831CEC3}" dt="2022-11-10T01:05:50.893" v="65" actId="20577"/>
        <pc:sldMkLst>
          <pc:docMk/>
          <pc:sldMk cId="1558500835" sldId="265"/>
        </pc:sldMkLst>
        <pc:spChg chg="mod">
          <ac:chgData name="Segev, Jonathan" userId="7c67a1b0-8725-4553-8055-0888dbcaef94" providerId="ADAL" clId="{EFE4C783-7C6C-49D9-BFAC-6E153831CEC3}" dt="2022-11-10T01:05:50.893" v="65" actId="20577"/>
          <ac:spMkLst>
            <pc:docMk/>
            <pc:sldMk cId="1558500835" sldId="265"/>
            <ac:spMk id="3" creationId="{00000000-0000-0000-0000-000000000000}"/>
          </ac:spMkLst>
        </pc:spChg>
      </pc:sldChg>
      <pc:sldChg chg="del">
        <pc:chgData name="Segev, Jonathan" userId="7c67a1b0-8725-4553-8055-0888dbcaef94" providerId="ADAL" clId="{EFE4C783-7C6C-49D9-BFAC-6E153831CEC3}" dt="2022-11-10T18:57:59.544" v="1408" actId="47"/>
        <pc:sldMkLst>
          <pc:docMk/>
          <pc:sldMk cId="1611601519" sldId="312"/>
        </pc:sldMkLst>
      </pc:sldChg>
      <pc:sldChg chg="del">
        <pc:chgData name="Segev, Jonathan" userId="7c67a1b0-8725-4553-8055-0888dbcaef94" providerId="ADAL" clId="{EFE4C783-7C6C-49D9-BFAC-6E153831CEC3}" dt="2022-11-10T18:57:58.795" v="1407" actId="47"/>
        <pc:sldMkLst>
          <pc:docMk/>
          <pc:sldMk cId="121284206" sldId="315"/>
        </pc:sldMkLst>
      </pc:sldChg>
      <pc:sldChg chg="del">
        <pc:chgData name="Segev, Jonathan" userId="7c67a1b0-8725-4553-8055-0888dbcaef94" providerId="ADAL" clId="{EFE4C783-7C6C-49D9-BFAC-6E153831CEC3}" dt="2022-11-10T18:58:00.548" v="1409" actId="47"/>
        <pc:sldMkLst>
          <pc:docMk/>
          <pc:sldMk cId="2729203249" sldId="318"/>
        </pc:sldMkLst>
      </pc:sldChg>
      <pc:sldChg chg="modSp mod">
        <pc:chgData name="Segev, Jonathan" userId="7c67a1b0-8725-4553-8055-0888dbcaef94" providerId="ADAL" clId="{EFE4C783-7C6C-49D9-BFAC-6E153831CEC3}" dt="2022-11-10T01:43:33.221" v="376"/>
        <pc:sldMkLst>
          <pc:docMk/>
          <pc:sldMk cId="1606978152" sldId="345"/>
        </pc:sldMkLst>
        <pc:graphicFrameChg chg="mod modGraphic">
          <ac:chgData name="Segev, Jonathan" userId="7c67a1b0-8725-4553-8055-0888dbcaef94" providerId="ADAL" clId="{EFE4C783-7C6C-49D9-BFAC-6E153831CEC3}" dt="2022-11-10T01:43:33.221" v="376"/>
          <ac:graphicFrameMkLst>
            <pc:docMk/>
            <pc:sldMk cId="1606978152" sldId="345"/>
            <ac:graphicFrameMk id="7" creationId="{00000000-0000-0000-0000-000000000000}"/>
          </ac:graphicFrameMkLst>
        </pc:graphicFrameChg>
      </pc:sldChg>
      <pc:sldChg chg="del">
        <pc:chgData name="Segev, Jonathan" userId="7c67a1b0-8725-4553-8055-0888dbcaef94" providerId="ADAL" clId="{EFE4C783-7C6C-49D9-BFAC-6E153831CEC3}" dt="2022-11-10T18:58:01.394" v="1410" actId="47"/>
        <pc:sldMkLst>
          <pc:docMk/>
          <pc:sldMk cId="563446950" sldId="472"/>
        </pc:sldMkLst>
      </pc:sldChg>
      <pc:sldChg chg="modSp mod">
        <pc:chgData name="Segev, Jonathan" userId="7c67a1b0-8725-4553-8055-0888dbcaef94" providerId="ADAL" clId="{EFE4C783-7C6C-49D9-BFAC-6E153831CEC3}" dt="2022-11-10T18:06:17.221" v="1330"/>
        <pc:sldMkLst>
          <pc:docMk/>
          <pc:sldMk cId="4011216508" sldId="569"/>
        </pc:sldMkLst>
        <pc:spChg chg="mod">
          <ac:chgData name="Segev, Jonathan" userId="7c67a1b0-8725-4553-8055-0888dbcaef94" providerId="ADAL" clId="{EFE4C783-7C6C-49D9-BFAC-6E153831CEC3}" dt="2022-11-10T01:24:05.275" v="136" actId="20577"/>
          <ac:spMkLst>
            <pc:docMk/>
            <pc:sldMk cId="4011216508" sldId="569"/>
            <ac:spMk id="2" creationId="{00000000-0000-0000-0000-000000000000}"/>
          </ac:spMkLst>
        </pc:spChg>
        <pc:spChg chg="mod">
          <ac:chgData name="Segev, Jonathan" userId="7c67a1b0-8725-4553-8055-0888dbcaef94" providerId="ADAL" clId="{EFE4C783-7C6C-49D9-BFAC-6E153831CEC3}" dt="2022-11-10T01:42:00.234" v="358" actId="6549"/>
          <ac:spMkLst>
            <pc:docMk/>
            <pc:sldMk cId="4011216508" sldId="569"/>
            <ac:spMk id="3" creationId="{00000000-0000-0000-0000-000000000000}"/>
          </ac:spMkLst>
        </pc:spChg>
        <pc:spChg chg="mod">
          <ac:chgData name="Segev, Jonathan" userId="7c67a1b0-8725-4553-8055-0888dbcaef94" providerId="ADAL" clId="{EFE4C783-7C6C-49D9-BFAC-6E153831CEC3}" dt="2022-11-10T18:06:17.221" v="1330"/>
          <ac:spMkLst>
            <pc:docMk/>
            <pc:sldMk cId="4011216508" sldId="569"/>
            <ac:spMk id="7" creationId="{13C21951-EF11-4B7C-A112-83E121BD1D41}"/>
          </ac:spMkLst>
        </pc:spChg>
      </pc:sldChg>
      <pc:sldChg chg="modSp mod">
        <pc:chgData name="Segev, Jonathan" userId="7c67a1b0-8725-4553-8055-0888dbcaef94" providerId="ADAL" clId="{EFE4C783-7C6C-49D9-BFAC-6E153831CEC3}" dt="2022-11-10T17:52:14.802" v="1327" actId="20577"/>
        <pc:sldMkLst>
          <pc:docMk/>
          <pc:sldMk cId="1818059161" sldId="679"/>
        </pc:sldMkLst>
        <pc:spChg chg="mod">
          <ac:chgData name="Segev, Jonathan" userId="7c67a1b0-8725-4553-8055-0888dbcaef94" providerId="ADAL" clId="{EFE4C783-7C6C-49D9-BFAC-6E153831CEC3}" dt="2022-11-10T17:52:14.802" v="1327" actId="20577"/>
          <ac:spMkLst>
            <pc:docMk/>
            <pc:sldMk cId="1818059161" sldId="679"/>
            <ac:spMk id="2" creationId="{7A5D5F0D-2B7C-4331-BBF9-46A6803CCBA9}"/>
          </ac:spMkLst>
        </pc:spChg>
      </pc:sldChg>
      <pc:sldChg chg="modSp mod">
        <pc:chgData name="Segev, Jonathan" userId="7c67a1b0-8725-4553-8055-0888dbcaef94" providerId="ADAL" clId="{EFE4C783-7C6C-49D9-BFAC-6E153831CEC3}" dt="2022-11-10T18:06:51.534" v="1338" actId="6549"/>
        <pc:sldMkLst>
          <pc:docMk/>
          <pc:sldMk cId="392818440" sldId="686"/>
        </pc:sldMkLst>
        <pc:spChg chg="mod">
          <ac:chgData name="Segev, Jonathan" userId="7c67a1b0-8725-4553-8055-0888dbcaef94" providerId="ADAL" clId="{EFE4C783-7C6C-49D9-BFAC-6E153831CEC3}" dt="2022-11-10T18:06:51.534" v="1338" actId="6549"/>
          <ac:spMkLst>
            <pc:docMk/>
            <pc:sldMk cId="392818440" sldId="686"/>
            <ac:spMk id="3" creationId="{00000000-0000-0000-0000-000000000000}"/>
          </ac:spMkLst>
        </pc:spChg>
      </pc:sldChg>
      <pc:sldChg chg="modSp mod">
        <pc:chgData name="Segev, Jonathan" userId="7c67a1b0-8725-4553-8055-0888dbcaef94" providerId="ADAL" clId="{EFE4C783-7C6C-49D9-BFAC-6E153831CEC3}" dt="2022-11-10T17:28:57.835" v="544" actId="6549"/>
        <pc:sldMkLst>
          <pc:docMk/>
          <pc:sldMk cId="2279493781" sldId="690"/>
        </pc:sldMkLst>
        <pc:spChg chg="mod">
          <ac:chgData name="Segev, Jonathan" userId="7c67a1b0-8725-4553-8055-0888dbcaef94" providerId="ADAL" clId="{EFE4C783-7C6C-49D9-BFAC-6E153831CEC3}" dt="2022-11-10T17:28:57.835" v="544" actId="6549"/>
          <ac:spMkLst>
            <pc:docMk/>
            <pc:sldMk cId="2279493781" sldId="690"/>
            <ac:spMk id="3" creationId="{00000000-0000-0000-0000-000000000000}"/>
          </ac:spMkLst>
        </pc:spChg>
      </pc:sldChg>
      <pc:sldChg chg="modSp mod">
        <pc:chgData name="Segev, Jonathan" userId="7c67a1b0-8725-4553-8055-0888dbcaef94" providerId="ADAL" clId="{EFE4C783-7C6C-49D9-BFAC-6E153831CEC3}" dt="2022-11-10T01:55:16.887" v="433" actId="2164"/>
        <pc:sldMkLst>
          <pc:docMk/>
          <pc:sldMk cId="3473345634" sldId="694"/>
        </pc:sldMkLst>
        <pc:graphicFrameChg chg="modGraphic">
          <ac:chgData name="Segev, Jonathan" userId="7c67a1b0-8725-4553-8055-0888dbcaef94" providerId="ADAL" clId="{EFE4C783-7C6C-49D9-BFAC-6E153831CEC3}" dt="2022-11-10T01:55:16.887" v="433" actId="2164"/>
          <ac:graphicFrameMkLst>
            <pc:docMk/>
            <pc:sldMk cId="3473345634" sldId="694"/>
            <ac:graphicFrameMk id="7" creationId="{00000000-0000-0000-0000-000000000000}"/>
          </ac:graphicFrameMkLst>
        </pc:graphicFrameChg>
      </pc:sldChg>
      <pc:sldChg chg="del">
        <pc:chgData name="Segev, Jonathan" userId="7c67a1b0-8725-4553-8055-0888dbcaef94" providerId="ADAL" clId="{EFE4C783-7C6C-49D9-BFAC-6E153831CEC3}" dt="2022-11-10T18:57:47.271" v="1400" actId="47"/>
        <pc:sldMkLst>
          <pc:docMk/>
          <pc:sldMk cId="3394078245" sldId="709"/>
        </pc:sldMkLst>
      </pc:sldChg>
      <pc:sldChg chg="modSp mod">
        <pc:chgData name="Segev, Jonathan" userId="7c67a1b0-8725-4553-8055-0888dbcaef94" providerId="ADAL" clId="{EFE4C783-7C6C-49D9-BFAC-6E153831CEC3}" dt="2022-11-10T01:22:16.108" v="120" actId="6549"/>
        <pc:sldMkLst>
          <pc:docMk/>
          <pc:sldMk cId="1968720319" sldId="2366"/>
        </pc:sldMkLst>
        <pc:spChg chg="mod">
          <ac:chgData name="Segev, Jonathan" userId="7c67a1b0-8725-4553-8055-0888dbcaef94" providerId="ADAL" clId="{EFE4C783-7C6C-49D9-BFAC-6E153831CEC3}" dt="2022-11-10T01:22:16.108" v="120" actId="6549"/>
          <ac:spMkLst>
            <pc:docMk/>
            <pc:sldMk cId="1968720319" sldId="2366"/>
            <ac:spMk id="3" creationId="{00000000-0000-0000-0000-000000000000}"/>
          </ac:spMkLst>
        </pc:spChg>
      </pc:sldChg>
      <pc:sldChg chg="modSp mod">
        <pc:chgData name="Segev, Jonathan" userId="7c67a1b0-8725-4553-8055-0888dbcaef94" providerId="ADAL" clId="{EFE4C783-7C6C-49D9-BFAC-6E153831CEC3}" dt="2022-11-10T18:07:16.687" v="1340"/>
        <pc:sldMkLst>
          <pc:docMk/>
          <pc:sldMk cId="4056642371" sldId="2372"/>
        </pc:sldMkLst>
        <pc:graphicFrameChg chg="mod modGraphic">
          <ac:chgData name="Segev, Jonathan" userId="7c67a1b0-8725-4553-8055-0888dbcaef94" providerId="ADAL" clId="{EFE4C783-7C6C-49D9-BFAC-6E153831CEC3}" dt="2022-11-10T18:07:16.687" v="1340"/>
          <ac:graphicFrameMkLst>
            <pc:docMk/>
            <pc:sldMk cId="4056642371" sldId="2372"/>
            <ac:graphicFrameMk id="7" creationId="{00000000-0000-0000-0000-000000000000}"/>
          </ac:graphicFrameMkLst>
        </pc:graphicFrameChg>
      </pc:sldChg>
      <pc:sldChg chg="del">
        <pc:chgData name="Segev, Jonathan" userId="7c67a1b0-8725-4553-8055-0888dbcaef94" providerId="ADAL" clId="{EFE4C783-7C6C-49D9-BFAC-6E153831CEC3}" dt="2022-11-10T18:57:36.442" v="1391" actId="47"/>
        <pc:sldMkLst>
          <pc:docMk/>
          <pc:sldMk cId="1570543943" sldId="2375"/>
        </pc:sldMkLst>
      </pc:sldChg>
      <pc:sldChg chg="del">
        <pc:chgData name="Segev, Jonathan" userId="7c67a1b0-8725-4553-8055-0888dbcaef94" providerId="ADAL" clId="{EFE4C783-7C6C-49D9-BFAC-6E153831CEC3}" dt="2022-11-10T18:57:43.032" v="1396" actId="47"/>
        <pc:sldMkLst>
          <pc:docMk/>
          <pc:sldMk cId="340587028" sldId="2391"/>
        </pc:sldMkLst>
      </pc:sldChg>
      <pc:sldChg chg="del">
        <pc:chgData name="Segev, Jonathan" userId="7c67a1b0-8725-4553-8055-0888dbcaef94" providerId="ADAL" clId="{EFE4C783-7C6C-49D9-BFAC-6E153831CEC3}" dt="2022-11-10T18:57:42.243" v="1395" actId="47"/>
        <pc:sldMkLst>
          <pc:docMk/>
          <pc:sldMk cId="2220088644" sldId="2400"/>
        </pc:sldMkLst>
      </pc:sldChg>
      <pc:sldChg chg="del">
        <pc:chgData name="Segev, Jonathan" userId="7c67a1b0-8725-4553-8055-0888dbcaef94" providerId="ADAL" clId="{EFE4C783-7C6C-49D9-BFAC-6E153831CEC3}" dt="2022-11-10T17:52:04.063" v="1319" actId="47"/>
        <pc:sldMkLst>
          <pc:docMk/>
          <pc:sldMk cId="3944149060" sldId="2507"/>
        </pc:sldMkLst>
      </pc:sldChg>
      <pc:sldChg chg="del">
        <pc:chgData name="Segev, Jonathan" userId="7c67a1b0-8725-4553-8055-0888dbcaef94" providerId="ADAL" clId="{EFE4C783-7C6C-49D9-BFAC-6E153831CEC3}" dt="2022-11-10T17:52:08.103" v="1320" actId="47"/>
        <pc:sldMkLst>
          <pc:docMk/>
          <pc:sldMk cId="997842406" sldId="2508"/>
        </pc:sldMkLst>
      </pc:sldChg>
      <pc:sldChg chg="del">
        <pc:chgData name="Segev, Jonathan" userId="7c67a1b0-8725-4553-8055-0888dbcaef94" providerId="ADAL" clId="{EFE4C783-7C6C-49D9-BFAC-6E153831CEC3}" dt="2022-11-10T18:57:45.346" v="1398" actId="47"/>
        <pc:sldMkLst>
          <pc:docMk/>
          <pc:sldMk cId="2010328590" sldId="2511"/>
        </pc:sldMkLst>
      </pc:sldChg>
      <pc:sldChg chg="del">
        <pc:chgData name="Segev, Jonathan" userId="7c67a1b0-8725-4553-8055-0888dbcaef94" providerId="ADAL" clId="{EFE4C783-7C6C-49D9-BFAC-6E153831CEC3}" dt="2022-11-10T18:57:43.927" v="1397" actId="47"/>
        <pc:sldMkLst>
          <pc:docMk/>
          <pc:sldMk cId="47713469" sldId="2512"/>
        </pc:sldMkLst>
      </pc:sldChg>
      <pc:sldChg chg="del">
        <pc:chgData name="Segev, Jonathan" userId="7c67a1b0-8725-4553-8055-0888dbcaef94" providerId="ADAL" clId="{EFE4C783-7C6C-49D9-BFAC-6E153831CEC3}" dt="2022-11-10T18:57:45.967" v="1399" actId="47"/>
        <pc:sldMkLst>
          <pc:docMk/>
          <pc:sldMk cId="3057450785" sldId="2513"/>
        </pc:sldMkLst>
      </pc:sldChg>
      <pc:sldChg chg="del">
        <pc:chgData name="Segev, Jonathan" userId="7c67a1b0-8725-4553-8055-0888dbcaef94" providerId="ADAL" clId="{EFE4C783-7C6C-49D9-BFAC-6E153831CEC3}" dt="2022-11-10T18:57:37.909" v="1392" actId="47"/>
        <pc:sldMkLst>
          <pc:docMk/>
          <pc:sldMk cId="2071943385" sldId="2515"/>
        </pc:sldMkLst>
      </pc:sldChg>
      <pc:sldChg chg="del">
        <pc:chgData name="Segev, Jonathan" userId="7c67a1b0-8725-4553-8055-0888dbcaef94" providerId="ADAL" clId="{EFE4C783-7C6C-49D9-BFAC-6E153831CEC3}" dt="2022-11-10T18:57:38.994" v="1393" actId="47"/>
        <pc:sldMkLst>
          <pc:docMk/>
          <pc:sldMk cId="3333003639" sldId="2516"/>
        </pc:sldMkLst>
      </pc:sldChg>
      <pc:sldChg chg="del">
        <pc:chgData name="Segev, Jonathan" userId="7c67a1b0-8725-4553-8055-0888dbcaef94" providerId="ADAL" clId="{EFE4C783-7C6C-49D9-BFAC-6E153831CEC3}" dt="2022-11-10T18:57:39.701" v="1394" actId="47"/>
        <pc:sldMkLst>
          <pc:docMk/>
          <pc:sldMk cId="3223429728" sldId="2517"/>
        </pc:sldMkLst>
      </pc:sldChg>
      <pc:sldChg chg="del">
        <pc:chgData name="Segev, Jonathan" userId="7c67a1b0-8725-4553-8055-0888dbcaef94" providerId="ADAL" clId="{EFE4C783-7C6C-49D9-BFAC-6E153831CEC3}" dt="2022-11-10T17:51:27.713" v="1318" actId="47"/>
        <pc:sldMkLst>
          <pc:docMk/>
          <pc:sldMk cId="3494412004" sldId="2534"/>
        </pc:sldMkLst>
      </pc:sldChg>
      <pc:sldChg chg="delSp modSp mod">
        <pc:chgData name="Segev, Jonathan" userId="7c67a1b0-8725-4553-8055-0888dbcaef94" providerId="ADAL" clId="{EFE4C783-7C6C-49D9-BFAC-6E153831CEC3}" dt="2022-11-10T17:49:58.749" v="1317" actId="20577"/>
        <pc:sldMkLst>
          <pc:docMk/>
          <pc:sldMk cId="0" sldId="2535"/>
        </pc:sldMkLst>
        <pc:spChg chg="mod">
          <ac:chgData name="Segev, Jonathan" userId="7c67a1b0-8725-4553-8055-0888dbcaef94" providerId="ADAL" clId="{EFE4C783-7C6C-49D9-BFAC-6E153831CEC3}" dt="2022-11-10T17:45:45.948" v="1226" actId="6549"/>
          <ac:spMkLst>
            <pc:docMk/>
            <pc:sldMk cId="0" sldId="2535"/>
            <ac:spMk id="4097" creationId="{00000000-0000-0000-0000-000000000000}"/>
          </ac:spMkLst>
        </pc:spChg>
        <pc:spChg chg="mod">
          <ac:chgData name="Segev, Jonathan" userId="7c67a1b0-8725-4553-8055-0888dbcaef94" providerId="ADAL" clId="{EFE4C783-7C6C-49D9-BFAC-6E153831CEC3}" dt="2022-11-10T17:49:58.749" v="1317" actId="20577"/>
          <ac:spMkLst>
            <pc:docMk/>
            <pc:sldMk cId="0" sldId="2535"/>
            <ac:spMk id="4098" creationId="{00000000-0000-0000-0000-000000000000}"/>
          </ac:spMkLst>
        </pc:spChg>
        <pc:graphicFrameChg chg="del">
          <ac:chgData name="Segev, Jonathan" userId="7c67a1b0-8725-4553-8055-0888dbcaef94" providerId="ADAL" clId="{EFE4C783-7C6C-49D9-BFAC-6E153831CEC3}" dt="2022-11-10T17:34:42.292" v="651" actId="478"/>
          <ac:graphicFrameMkLst>
            <pc:docMk/>
            <pc:sldMk cId="0" sldId="2535"/>
            <ac:graphicFrameMk id="7" creationId="{C0807CB6-20C1-45B5-8F67-26150D548148}"/>
          </ac:graphicFrameMkLst>
        </pc:graphicFrameChg>
      </pc:sldChg>
      <pc:sldChg chg="del">
        <pc:chgData name="Segev, Jonathan" userId="7c67a1b0-8725-4553-8055-0888dbcaef94" providerId="ADAL" clId="{EFE4C783-7C6C-49D9-BFAC-6E153831CEC3}" dt="2022-11-10T17:45:25.408" v="1225" actId="47"/>
        <pc:sldMkLst>
          <pc:docMk/>
          <pc:sldMk cId="757763554" sldId="2536"/>
        </pc:sldMkLst>
      </pc:sldChg>
      <pc:sldChg chg="modSp mod">
        <pc:chgData name="Segev, Jonathan" userId="7c67a1b0-8725-4553-8055-0888dbcaef94" providerId="ADAL" clId="{EFE4C783-7C6C-49D9-BFAC-6E153831CEC3}" dt="2022-11-10T18:56:08.755" v="1353" actId="6549"/>
        <pc:sldMkLst>
          <pc:docMk/>
          <pc:sldMk cId="3839717895" sldId="2537"/>
        </pc:sldMkLst>
        <pc:spChg chg="mod">
          <ac:chgData name="Segev, Jonathan" userId="7c67a1b0-8725-4553-8055-0888dbcaef94" providerId="ADAL" clId="{EFE4C783-7C6C-49D9-BFAC-6E153831CEC3}" dt="2022-11-10T18:56:08.755" v="1353" actId="6549"/>
          <ac:spMkLst>
            <pc:docMk/>
            <pc:sldMk cId="3839717895" sldId="2537"/>
            <ac:spMk id="3" creationId="{00000000-0000-0000-0000-000000000000}"/>
          </ac:spMkLst>
        </pc:spChg>
      </pc:sldChg>
      <pc:sldChg chg="modSp mod">
        <pc:chgData name="Segev, Jonathan" userId="7c67a1b0-8725-4553-8055-0888dbcaef94" providerId="ADAL" clId="{EFE4C783-7C6C-49D9-BFAC-6E153831CEC3}" dt="2022-11-10T18:56:29.465" v="1360"/>
        <pc:sldMkLst>
          <pc:docMk/>
          <pc:sldMk cId="3227167445" sldId="2538"/>
        </pc:sldMkLst>
        <pc:spChg chg="mod">
          <ac:chgData name="Segev, Jonathan" userId="7c67a1b0-8725-4553-8055-0888dbcaef94" providerId="ADAL" clId="{EFE4C783-7C6C-49D9-BFAC-6E153831CEC3}" dt="2022-11-10T18:56:19.987" v="1359" actId="6549"/>
          <ac:spMkLst>
            <pc:docMk/>
            <pc:sldMk cId="3227167445" sldId="2538"/>
            <ac:spMk id="2" creationId="{00000000-0000-0000-0000-000000000000}"/>
          </ac:spMkLst>
        </pc:spChg>
        <pc:graphicFrameChg chg="mod modGraphic">
          <ac:chgData name="Segev, Jonathan" userId="7c67a1b0-8725-4553-8055-0888dbcaef94" providerId="ADAL" clId="{EFE4C783-7C6C-49D9-BFAC-6E153831CEC3}" dt="2022-11-10T18:56:29.465" v="1360"/>
          <ac:graphicFrameMkLst>
            <pc:docMk/>
            <pc:sldMk cId="3227167445" sldId="2538"/>
            <ac:graphicFrameMk id="7" creationId="{00000000-0000-0000-0000-000000000000}"/>
          </ac:graphicFrameMkLst>
        </pc:graphicFrameChg>
      </pc:sldChg>
      <pc:sldChg chg="ord">
        <pc:chgData name="Segev, Jonathan" userId="7c67a1b0-8725-4553-8055-0888dbcaef94" providerId="ADAL" clId="{EFE4C783-7C6C-49D9-BFAC-6E153831CEC3}" dt="2022-11-10T18:57:16.659" v="1387"/>
        <pc:sldMkLst>
          <pc:docMk/>
          <pc:sldMk cId="1983787840" sldId="2539"/>
        </pc:sldMkLst>
      </pc:sldChg>
      <pc:sldChg chg="del">
        <pc:chgData name="Segev, Jonathan" userId="7c67a1b0-8725-4553-8055-0888dbcaef94" providerId="ADAL" clId="{EFE4C783-7C6C-49D9-BFAC-6E153831CEC3}" dt="2022-11-10T18:57:19.962" v="1388" actId="47"/>
        <pc:sldMkLst>
          <pc:docMk/>
          <pc:sldMk cId="2865270250" sldId="2540"/>
        </pc:sldMkLst>
      </pc:sldChg>
      <pc:sldChg chg="del">
        <pc:chgData name="Segev, Jonathan" userId="7c67a1b0-8725-4553-8055-0888dbcaef94" providerId="ADAL" clId="{EFE4C783-7C6C-49D9-BFAC-6E153831CEC3}" dt="2022-11-10T17:43:25.156" v="1144" actId="47"/>
        <pc:sldMkLst>
          <pc:docMk/>
          <pc:sldMk cId="1516789695" sldId="2541"/>
        </pc:sldMkLst>
      </pc:sldChg>
      <pc:sldChg chg="del">
        <pc:chgData name="Segev, Jonathan" userId="7c67a1b0-8725-4553-8055-0888dbcaef94" providerId="ADAL" clId="{EFE4C783-7C6C-49D9-BFAC-6E153831CEC3}" dt="2022-11-10T18:08:21.359" v="1347" actId="47"/>
        <pc:sldMkLst>
          <pc:docMk/>
          <pc:sldMk cId="456371025" sldId="2542"/>
        </pc:sldMkLst>
      </pc:sldChg>
      <pc:sldChg chg="del">
        <pc:chgData name="Segev, Jonathan" userId="7c67a1b0-8725-4553-8055-0888dbcaef94" providerId="ADAL" clId="{EFE4C783-7C6C-49D9-BFAC-6E153831CEC3}" dt="2022-11-10T18:56:35.443" v="1361" actId="47"/>
        <pc:sldMkLst>
          <pc:docMk/>
          <pc:sldMk cId="3366882370" sldId="2543"/>
        </pc:sldMkLst>
      </pc:sldChg>
      <pc:sldChg chg="del">
        <pc:chgData name="Segev, Jonathan" userId="7c67a1b0-8725-4553-8055-0888dbcaef94" providerId="ADAL" clId="{EFE4C783-7C6C-49D9-BFAC-6E153831CEC3}" dt="2022-11-10T18:57:14.092" v="1385" actId="47"/>
        <pc:sldMkLst>
          <pc:docMk/>
          <pc:sldMk cId="903667663" sldId="2544"/>
        </pc:sldMkLst>
      </pc:sldChg>
      <pc:sldChg chg="del">
        <pc:chgData name="Segev, Jonathan" userId="7c67a1b0-8725-4553-8055-0888dbcaef94" providerId="ADAL" clId="{EFE4C783-7C6C-49D9-BFAC-6E153831CEC3}" dt="2022-11-10T18:56:39.972" v="1362" actId="47"/>
        <pc:sldMkLst>
          <pc:docMk/>
          <pc:sldMk cId="1038390233" sldId="2545"/>
        </pc:sldMkLst>
      </pc:sldChg>
      <pc:sldChg chg="del">
        <pc:chgData name="Segev, Jonathan" userId="7c67a1b0-8725-4553-8055-0888dbcaef94" providerId="ADAL" clId="{EFE4C783-7C6C-49D9-BFAC-6E153831CEC3}" dt="2022-11-10T18:56:47.815" v="1363" actId="47"/>
        <pc:sldMkLst>
          <pc:docMk/>
          <pc:sldMk cId="2552247095" sldId="2547"/>
        </pc:sldMkLst>
      </pc:sldChg>
      <pc:sldChg chg="del">
        <pc:chgData name="Segev, Jonathan" userId="7c67a1b0-8725-4553-8055-0888dbcaef94" providerId="ADAL" clId="{EFE4C783-7C6C-49D9-BFAC-6E153831CEC3}" dt="2022-11-10T18:56:50.973" v="1364" actId="47"/>
        <pc:sldMkLst>
          <pc:docMk/>
          <pc:sldMk cId="3840315721" sldId="2548"/>
        </pc:sldMkLst>
      </pc:sldChg>
      <pc:sldChg chg="modSp mod">
        <pc:chgData name="Segev, Jonathan" userId="7c67a1b0-8725-4553-8055-0888dbcaef94" providerId="ADAL" clId="{EFE4C783-7C6C-49D9-BFAC-6E153831CEC3}" dt="2022-11-10T18:57:10.066" v="1384" actId="20577"/>
        <pc:sldMkLst>
          <pc:docMk/>
          <pc:sldMk cId="3374786485" sldId="2551"/>
        </pc:sldMkLst>
        <pc:spChg chg="mod">
          <ac:chgData name="Segev, Jonathan" userId="7c67a1b0-8725-4553-8055-0888dbcaef94" providerId="ADAL" clId="{EFE4C783-7C6C-49D9-BFAC-6E153831CEC3}" dt="2022-11-10T18:57:10.066" v="1384" actId="20577"/>
          <ac:spMkLst>
            <pc:docMk/>
            <pc:sldMk cId="3374786485" sldId="2551"/>
            <ac:spMk id="3" creationId="{22003A29-58F8-4353-9747-8380F17EEAEE}"/>
          </ac:spMkLst>
        </pc:spChg>
      </pc:sldChg>
      <pc:sldChg chg="del">
        <pc:chgData name="Segev, Jonathan" userId="7c67a1b0-8725-4553-8055-0888dbcaef94" providerId="ADAL" clId="{EFE4C783-7C6C-49D9-BFAC-6E153831CEC3}" dt="2022-11-10T18:57:49.396" v="1401" actId="47"/>
        <pc:sldMkLst>
          <pc:docMk/>
          <pc:sldMk cId="1116032880" sldId="2552"/>
        </pc:sldMkLst>
      </pc:sldChg>
      <pc:sldChg chg="del">
        <pc:chgData name="Segev, Jonathan" userId="7c67a1b0-8725-4553-8055-0888dbcaef94" providerId="ADAL" clId="{EFE4C783-7C6C-49D9-BFAC-6E153831CEC3}" dt="2022-11-10T18:57:54.356" v="1404" actId="47"/>
        <pc:sldMkLst>
          <pc:docMk/>
          <pc:sldMk cId="3319710922" sldId="2556"/>
        </pc:sldMkLst>
      </pc:sldChg>
      <pc:sldChg chg="del">
        <pc:chgData name="Segev, Jonathan" userId="7c67a1b0-8725-4553-8055-0888dbcaef94" providerId="ADAL" clId="{EFE4C783-7C6C-49D9-BFAC-6E153831CEC3}" dt="2022-11-10T18:57:58.573" v="1406" actId="47"/>
        <pc:sldMkLst>
          <pc:docMk/>
          <pc:sldMk cId="4239978756" sldId="2561"/>
        </pc:sldMkLst>
      </pc:sldChg>
      <pc:sldChg chg="del">
        <pc:chgData name="Segev, Jonathan" userId="7c67a1b0-8725-4553-8055-0888dbcaef94" providerId="ADAL" clId="{EFE4C783-7C6C-49D9-BFAC-6E153831CEC3}" dt="2022-11-10T18:57:58.357" v="1405" actId="47"/>
        <pc:sldMkLst>
          <pc:docMk/>
          <pc:sldMk cId="935951612" sldId="2562"/>
        </pc:sldMkLst>
      </pc:sldChg>
      <pc:sldChg chg="del">
        <pc:chgData name="Segev, Jonathan" userId="7c67a1b0-8725-4553-8055-0888dbcaef94" providerId="ADAL" clId="{EFE4C783-7C6C-49D9-BFAC-6E153831CEC3}" dt="2022-11-10T18:57:51.962" v="1403" actId="47"/>
        <pc:sldMkLst>
          <pc:docMk/>
          <pc:sldMk cId="3255995481" sldId="2563"/>
        </pc:sldMkLst>
      </pc:sldChg>
      <pc:sldChg chg="del">
        <pc:chgData name="Segev, Jonathan" userId="7c67a1b0-8725-4553-8055-0888dbcaef94" providerId="ADAL" clId="{EFE4C783-7C6C-49D9-BFAC-6E153831CEC3}" dt="2022-11-10T18:57:51.227" v="1402" actId="47"/>
        <pc:sldMkLst>
          <pc:docMk/>
          <pc:sldMk cId="1088678296" sldId="2564"/>
        </pc:sldMkLst>
      </pc:sldChg>
      <pc:sldChg chg="delSp modSp add del mod">
        <pc:chgData name="Segev, Jonathan" userId="7c67a1b0-8725-4553-8055-0888dbcaef94" providerId="ADAL" clId="{EFE4C783-7C6C-49D9-BFAC-6E153831CEC3}" dt="2022-11-10T17:33:32.907" v="645" actId="113"/>
        <pc:sldMkLst>
          <pc:docMk/>
          <pc:sldMk cId="0" sldId="2565"/>
        </pc:sldMkLst>
        <pc:spChg chg="del">
          <ac:chgData name="Segev, Jonathan" userId="7c67a1b0-8725-4553-8055-0888dbcaef94" providerId="ADAL" clId="{EFE4C783-7C6C-49D9-BFAC-6E153831CEC3}" dt="2022-11-10T17:32:21.322" v="589" actId="478"/>
          <ac:spMkLst>
            <pc:docMk/>
            <pc:sldMk cId="0" sldId="2565"/>
            <ac:spMk id="3" creationId="{0CA82F1F-C595-41F6-BEF1-909FE6AA15A9}"/>
          </ac:spMkLst>
        </pc:spChg>
        <pc:spChg chg="mod">
          <ac:chgData name="Segev, Jonathan" userId="7c67a1b0-8725-4553-8055-0888dbcaef94" providerId="ADAL" clId="{EFE4C783-7C6C-49D9-BFAC-6E153831CEC3}" dt="2022-11-10T17:32:49.044" v="642" actId="20577"/>
          <ac:spMkLst>
            <pc:docMk/>
            <pc:sldMk cId="0" sldId="2565"/>
            <ac:spMk id="9" creationId="{D3245E20-E0B3-4A67-A995-CE92E3A28AD0}"/>
          </ac:spMkLst>
        </pc:spChg>
        <pc:spChg chg="mod">
          <ac:chgData name="Segev, Jonathan" userId="7c67a1b0-8725-4553-8055-0888dbcaef94" providerId="ADAL" clId="{EFE4C783-7C6C-49D9-BFAC-6E153831CEC3}" dt="2022-11-10T17:33:32.907" v="645" actId="113"/>
          <ac:spMkLst>
            <pc:docMk/>
            <pc:sldMk cId="0" sldId="2565"/>
            <ac:spMk id="4097" creationId="{00000000-0000-0000-0000-000000000000}"/>
          </ac:spMkLst>
        </pc:spChg>
        <pc:picChg chg="mod">
          <ac:chgData name="Segev, Jonathan" userId="7c67a1b0-8725-4553-8055-0888dbcaef94" providerId="ADAL" clId="{EFE4C783-7C6C-49D9-BFAC-6E153831CEC3}" dt="2022-11-10T17:32:25.717" v="590" actId="1076"/>
          <ac:picMkLst>
            <pc:docMk/>
            <pc:sldMk cId="0" sldId="2565"/>
            <ac:picMk id="8" creationId="{3BC65CF1-519A-4BFE-8784-2E9A1A6E8D21}"/>
          </ac:picMkLst>
        </pc:picChg>
      </pc:sldChg>
      <pc:sldChg chg="modSp new mod">
        <pc:chgData name="Segev, Jonathan" userId="7c67a1b0-8725-4553-8055-0888dbcaef94" providerId="ADAL" clId="{EFE4C783-7C6C-49D9-BFAC-6E153831CEC3}" dt="2022-11-10T17:32:07.799" v="588" actId="6549"/>
        <pc:sldMkLst>
          <pc:docMk/>
          <pc:sldMk cId="605421013" sldId="2566"/>
        </pc:sldMkLst>
        <pc:spChg chg="mod">
          <ac:chgData name="Segev, Jonathan" userId="7c67a1b0-8725-4553-8055-0888dbcaef94" providerId="ADAL" clId="{EFE4C783-7C6C-49D9-BFAC-6E153831CEC3}" dt="2022-11-10T17:32:07.799" v="588" actId="6549"/>
          <ac:spMkLst>
            <pc:docMk/>
            <pc:sldMk cId="605421013" sldId="2566"/>
            <ac:spMk id="2" creationId="{2510BFE8-1B98-4E8A-81A2-B909091AFD10}"/>
          </ac:spMkLst>
        </pc:spChg>
      </pc:sldChg>
      <pc:sldMasterChg chg="modSp mod">
        <pc:chgData name="Segev, Jonathan" userId="7c67a1b0-8725-4553-8055-0888dbcaef94" providerId="ADAL" clId="{EFE4C783-7C6C-49D9-BFAC-6E153831CEC3}" dt="2022-11-09T23:59:27.823" v="10" actId="20577"/>
        <pc:sldMasterMkLst>
          <pc:docMk/>
          <pc:sldMasterMk cId="0" sldId="2147483648"/>
        </pc:sldMasterMkLst>
        <pc:spChg chg="mod">
          <ac:chgData name="Segev, Jonathan" userId="7c67a1b0-8725-4553-8055-0888dbcaef94" providerId="ADAL" clId="{EFE4C783-7C6C-49D9-BFAC-6E153831CEC3}" dt="2022-11-09T23:59:27.823" v="10" actId="20577"/>
          <ac:spMkLst>
            <pc:docMk/>
            <pc:sldMasterMk cId="0" sldId="2147483648"/>
            <ac:spMk id="10" creationId="{00000000-0000-0000-0000-000000000000}"/>
          </ac:spMkLst>
        </pc:spChg>
        <pc:spChg chg="mod">
          <ac:chgData name="Segev, Jonathan" userId="7c67a1b0-8725-4553-8055-0888dbcaef94" providerId="ADAL" clId="{EFE4C783-7C6C-49D9-BFAC-6E153831CEC3}" dt="2022-11-09T23:59:09.830" v="2"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1455099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802.11-22/1753r0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standards.ieee.org/wp-content/uploads/import/governance/revcom/agenda.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wp-content/uploads/import/governance/nescom/agend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 </a:t>
            </a:r>
            <a:r>
              <a:rPr lang="en-US" altLang="en-US"/>
              <a:t>Plenary Meeting</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2022-11-09</a:t>
            </a:r>
          </a:p>
        </p:txBody>
      </p:sp>
      <p:sp>
        <p:nvSpPr>
          <p:cNvPr id="6" name="Date Placeholder 3"/>
          <p:cNvSpPr>
            <a:spLocks noGrp="1"/>
          </p:cNvSpPr>
          <p:nvPr>
            <p:ph type="dt" idx="10"/>
          </p:nvPr>
        </p:nvSpPr>
        <p:spPr/>
        <p:txBody>
          <a:bodyPr/>
          <a:lstStyle/>
          <a:p>
            <a:r>
              <a:rPr lang="en-US"/>
              <a:t>Nov.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Plenary Meeting Agenda </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Nov.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P802.11az publication status.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dirty="0"/>
              <a:t>Review IEEE 802.11bk PAR and CSD approval status.</a:t>
            </a:r>
          </a:p>
          <a:p>
            <a:pPr algn="just">
              <a:spcBef>
                <a:spcPct val="20000"/>
              </a:spcBef>
              <a:buFontTx/>
              <a:buChar char="•"/>
            </a:pPr>
            <a:r>
              <a:rPr lang="en-US" altLang="en-US" sz="1800" b="0" dirty="0"/>
              <a:t>Review technical proposals for 320MHz extension of the FTM protocol in anticipation of </a:t>
            </a:r>
            <a:r>
              <a:rPr lang="en-US" altLang="en-US" sz="1800" b="0" dirty="0" err="1"/>
              <a:t>TGbk</a:t>
            </a:r>
            <a:r>
              <a:rPr lang="en-US" altLang="en-US" sz="1800" b="0" dirty="0"/>
              <a:t> formation.</a:t>
            </a:r>
          </a:p>
          <a:p>
            <a:pPr algn="just">
              <a:spcBef>
                <a:spcPct val="20000"/>
              </a:spcBef>
              <a:buFontTx/>
              <a:buChar char="•"/>
            </a:pPr>
            <a:r>
              <a:rPr lang="en-US" altLang="en-US" sz="1800" b="0" dirty="0"/>
              <a:t>Consider feedback received from other 802 WGs on EC approved 320MHz PAR and CSD.</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94792423"/>
              </p:ext>
            </p:extLst>
          </p:nvPr>
        </p:nvGraphicFramePr>
        <p:xfrm>
          <a:off x="914401" y="1260086"/>
          <a:ext cx="10460567" cy="356598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7"/>
                  </a:ext>
                </a:extLst>
              </a:tr>
              <a:tr h="152392">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8"/>
                  </a:ext>
                </a:extLst>
              </a:tr>
              <a:tr h="17409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4101642387"/>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10009"/>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779426"/>
            <a:ext cx="10361084" cy="438276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(5min)</a:t>
            </a:r>
          </a:p>
          <a:p>
            <a:pPr algn="just">
              <a:spcBef>
                <a:spcPct val="20000"/>
              </a:spcBef>
              <a:buFontTx/>
              <a:buChar char="•"/>
            </a:pPr>
            <a:r>
              <a:rPr lang="en-US" altLang="en-US" sz="1600" b="0" dirty="0"/>
              <a:t>Review P802.11az publication status. (5min)</a:t>
            </a:r>
          </a:p>
          <a:p>
            <a:pPr algn="just">
              <a:spcBef>
                <a:spcPct val="20000"/>
              </a:spcBef>
              <a:buFontTx/>
              <a:buChar char="•"/>
            </a:pPr>
            <a:r>
              <a:rPr lang="en-US" altLang="en-US" sz="1600" b="0" dirty="0"/>
              <a:t>Review IEEE 802.11bk PAR and CSD approval status. (5min)</a:t>
            </a:r>
          </a:p>
          <a:p>
            <a:pPr algn="just">
              <a:spcBef>
                <a:spcPct val="20000"/>
              </a:spcBef>
              <a:buFontTx/>
              <a:buChar char="•"/>
            </a:pPr>
            <a:r>
              <a:rPr lang="en-US" altLang="en-US" sz="1600" b="0" dirty="0"/>
              <a:t>Review technical proposals for 320MHz extension of the FTM protocol in anticipation of </a:t>
            </a:r>
            <a:r>
              <a:rPr lang="en-US" altLang="en-US" sz="1600" b="0" dirty="0" err="1"/>
              <a:t>TGbk</a:t>
            </a:r>
            <a:r>
              <a:rPr lang="en-US" altLang="en-US" sz="1600" b="0" dirty="0"/>
              <a:t> formation.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4902561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0BFE8-1B98-4E8A-81A2-B909091AFD1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583262C1-989E-4245-ADA1-5D3EBB5E1C0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626751D-376A-436C-B8C0-0D407250DE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A7B2E72-2A9F-4D95-B943-EEC85E938DF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86B9E1-6763-4099-990E-E61A41B6CA5C}"/>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605421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200" dirty="0"/>
              <a:t>Review P802.11az publication status</a:t>
            </a:r>
            <a:endParaRPr lang="en-GB" dirty="0"/>
          </a:p>
        </p:txBody>
      </p:sp>
      <p:sp>
        <p:nvSpPr>
          <p:cNvPr id="4098" name="Rectangle 2"/>
          <p:cNvSpPr>
            <a:spLocks noGrp="1" noChangeArrowheads="1"/>
          </p:cNvSpPr>
          <p:nvPr>
            <p:ph idx="1"/>
          </p:nvPr>
        </p:nvSpPr>
        <p:spPr>
          <a:xfrm>
            <a:off x="191344" y="1701804"/>
            <a:ext cx="11198440" cy="215876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Sep.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IEEE-SA recirculation ballot closed on September 29, with 100% approval rate.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Nov.  2022</a:t>
            </a:r>
            <a:endParaRPr lang="en-GB" dirty="0"/>
          </a:p>
        </p:txBody>
      </p:sp>
      <p:pic>
        <p:nvPicPr>
          <p:cNvPr id="8" name="Picture 2">
            <a:extLst>
              <a:ext uri="{FF2B5EF4-FFF2-40B4-BE49-F238E27FC236}">
                <a16:creationId xmlns:a16="http://schemas.microsoft.com/office/drawing/2014/main" id="{3BC65CF1-519A-4BFE-8784-2E9A1A6E8D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0390" y="3429000"/>
            <a:ext cx="3800266" cy="2887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2">
            <a:extLst>
              <a:ext uri="{FF2B5EF4-FFF2-40B4-BE49-F238E27FC236}">
                <a16:creationId xmlns:a16="http://schemas.microsoft.com/office/drawing/2014/main" id="{D3245E20-E0B3-4A67-A995-CE92E3A28AD0}"/>
              </a:ext>
            </a:extLst>
          </p:cNvPr>
          <p:cNvSpPr txBox="1">
            <a:spLocks noChangeArrowheads="1"/>
          </p:cNvSpPr>
          <p:nvPr/>
        </p:nvSpPr>
        <p:spPr bwMode="auto">
          <a:xfrm>
            <a:off x="191344" y="2132857"/>
            <a:ext cx="8136904" cy="15841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EC approved TG report on approval to forward to draft to </a:t>
            </a:r>
            <a:r>
              <a:rPr lang="en-US" dirty="0" err="1"/>
              <a:t>RevCom</a:t>
            </a:r>
            <a:r>
              <a:rPr lang="en-US" dirty="0"/>
              <a:t>, submission 11-22-1511.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All materials are with the IEEE Publishing editor.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Draft 7.0 is on the </a:t>
            </a:r>
            <a:r>
              <a:rPr lang="en-US" dirty="0" err="1"/>
              <a:t>RevCom</a:t>
            </a:r>
            <a:r>
              <a:rPr lang="en-US" dirty="0"/>
              <a:t> Dec. 2</a:t>
            </a:r>
            <a:r>
              <a:rPr lang="en-US" baseline="30000" dirty="0"/>
              <a:t>nd</a:t>
            </a:r>
            <a:r>
              <a:rPr lang="en-US" dirty="0"/>
              <a:t> </a:t>
            </a:r>
            <a:r>
              <a:rPr lang="en-US" dirty="0">
                <a:hlinkClick r:id="rId4"/>
              </a:rPr>
              <a:t>agenda</a:t>
            </a:r>
            <a:r>
              <a:rPr lang="en-US" dirty="0"/>
              <a:t> for approval.</a:t>
            </a:r>
            <a:endParaRPr lang="en-US" b="0" dirty="0">
              <a:highlight>
                <a:srgbClr val="FFFF00"/>
              </a:highlight>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highlight>
                <a:srgbClr val="FFFF00"/>
              </a:highlight>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200" dirty="0"/>
              <a:t>IEEE 802.11bk PAR and CSD approval status</a:t>
            </a:r>
            <a:endParaRPr lang="en-GB" dirty="0"/>
          </a:p>
        </p:txBody>
      </p:sp>
      <p:sp>
        <p:nvSpPr>
          <p:cNvPr id="4098" name="Rectangle 2"/>
          <p:cNvSpPr>
            <a:spLocks noGrp="1" noChangeArrowheads="1"/>
          </p:cNvSpPr>
          <p:nvPr>
            <p:ph idx="1"/>
          </p:nvPr>
        </p:nvSpPr>
        <p:spPr>
          <a:xfrm>
            <a:off x="191344" y="1701804"/>
            <a:ext cx="11017224" cy="2591292"/>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PAR and CSD approved by WG and EC.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PAR and CSD approval are on the </a:t>
            </a:r>
            <a:r>
              <a:rPr lang="en-US" b="0" dirty="0" err="1"/>
              <a:t>NesCom</a:t>
            </a:r>
            <a:r>
              <a:rPr lang="en-US" b="0" dirty="0"/>
              <a:t> </a:t>
            </a:r>
            <a:r>
              <a:rPr lang="en-US" b="0" dirty="0">
                <a:hlinkClick r:id="rId3"/>
              </a:rPr>
              <a:t>agenda</a:t>
            </a:r>
            <a:r>
              <a:rPr lang="en-US" b="0" dirty="0"/>
              <a:t> for the Dec. 2</a:t>
            </a:r>
            <a:r>
              <a:rPr lang="en-US" b="0" baseline="30000" dirty="0"/>
              <a:t>nd</a:t>
            </a:r>
            <a:r>
              <a:rPr lang="en-US" b="0" dirty="0"/>
              <a:t> meeting.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Will be reviewed by other IEEE WGs during this meeting week and feedback provided by 18:30 Tuesday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err="1"/>
              <a:t>TGaz</a:t>
            </a:r>
            <a:r>
              <a:rPr lang="en-US" b="0" dirty="0"/>
              <a:t> will review and response to feedback, as necessary, Tue. PM3 and Wed. AM1.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err="1"/>
              <a:t>TGaz</a:t>
            </a:r>
            <a:r>
              <a:rPr lang="en-US" b="0" dirty="0"/>
              <a:t> will sponsor meeting time to review technical presentations on 320MHz Ranging waveforms as time permits.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Projected </a:t>
            </a:r>
            <a:r>
              <a:rPr lang="en-US" b="0" dirty="0" err="1"/>
              <a:t>TGbk</a:t>
            </a:r>
            <a:r>
              <a:rPr lang="en-US" b="0" dirty="0"/>
              <a:t> formation January 2023.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Nov.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2022 IEEE 802.11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320MHz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Consider feedback received from other 802 WGs on EC approved 320MHz PAR and CSD.</a:t>
            </a:r>
          </a:p>
          <a:p>
            <a:pPr algn="just">
              <a:spcBef>
                <a:spcPct val="20000"/>
              </a:spcBef>
              <a:buFontTx/>
              <a:buChar char="•"/>
            </a:pPr>
            <a:r>
              <a:rPr lang="en-US" altLang="en-US" sz="2000" b="0" dirty="0"/>
              <a:t>Review technical proposals for 320MHz extension of the FTM protocol in anticipation of </a:t>
            </a:r>
            <a:r>
              <a:rPr lang="en-US" altLang="en-US" sz="2000" b="0" dirty="0" err="1"/>
              <a:t>TGbk</a:t>
            </a:r>
            <a:r>
              <a:rPr lang="en-US" altLang="en-US" sz="2000" b="0" dirty="0"/>
              <a:t> formation.</a:t>
            </a:r>
          </a:p>
          <a:p>
            <a:pPr algn="just">
              <a:spcBef>
                <a:spcPct val="20000"/>
              </a:spcBef>
              <a:buFontTx/>
              <a:buChar char="•"/>
            </a:pPr>
            <a:r>
              <a:rPr lang="en-US" sz="20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41457095"/>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Consider feedback received from other 802 WGs on EC approved 320MHz PAR and CSD.</a:t>
            </a:r>
          </a:p>
          <a:p>
            <a:pPr algn="just">
              <a:spcBef>
                <a:spcPct val="20000"/>
              </a:spcBef>
              <a:buFontTx/>
              <a:buChar char="•"/>
            </a:pPr>
            <a:r>
              <a:rPr lang="en-US" altLang="en-US" sz="2000" b="0" dirty="0"/>
              <a:t>Review technical proposals for 320MHz extension of the FTM protocol in anticipation of </a:t>
            </a:r>
            <a:r>
              <a:rPr lang="en-US" altLang="en-US" sz="2000" b="0" dirty="0" err="1"/>
              <a:t>TGbk</a:t>
            </a:r>
            <a:r>
              <a:rPr lang="en-US" altLang="en-US" sz="2000" b="0" dirty="0"/>
              <a:t> formation.</a:t>
            </a:r>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397178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12238972"/>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71674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the Nov.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729192" cy="4343400"/>
          </a:xfrm>
        </p:spPr>
        <p:txBody>
          <a:bodyPr/>
          <a:lstStyle/>
          <a:p>
            <a:pPr>
              <a:buFont typeface="Arial" panose="020B0604020202020204" pitchFamily="34" charset="0"/>
              <a:buChar char="•"/>
            </a:pPr>
            <a:r>
              <a:rPr lang="en-US" b="0" dirty="0"/>
              <a:t>Publish D7.0, Complete 10 days 3</a:t>
            </a:r>
            <a:r>
              <a:rPr lang="en-US" b="0" baseline="30000" dirty="0"/>
              <a:t>rd</a:t>
            </a:r>
            <a:r>
              <a:rPr lang="en-US" b="0" dirty="0"/>
              <a:t> SA recirculation ballot.</a:t>
            </a:r>
          </a:p>
          <a:p>
            <a:pPr>
              <a:buFont typeface="Arial" panose="020B0604020202020204" pitchFamily="34" charset="0"/>
              <a:buChar char="•"/>
            </a:pPr>
            <a:r>
              <a:rPr lang="en-US" b="0" dirty="0"/>
              <a:t>Receive no comments or response and reject any comments received of D7.0.</a:t>
            </a:r>
          </a:p>
          <a:p>
            <a:pPr>
              <a:buFont typeface="Arial" panose="020B0604020202020204" pitchFamily="34" charset="0"/>
              <a:buChar char="•"/>
            </a:pPr>
            <a:r>
              <a:rPr lang="en-US" b="0" dirty="0"/>
              <a:t>Receive EC approval to FWD D7.0 to </a:t>
            </a:r>
            <a:r>
              <a:rPr lang="en-US" b="0" dirty="0" err="1"/>
              <a:t>REVcom</a:t>
            </a:r>
            <a:r>
              <a:rPr lang="en-US" b="0" dirty="0"/>
              <a:t>.</a:t>
            </a:r>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8028547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1A2CB-3018-47EE-91A2-AAEE5520AAAD}"/>
              </a:ext>
            </a:extLst>
          </p:cNvPr>
          <p:cNvSpPr>
            <a:spLocks noGrp="1"/>
          </p:cNvSpPr>
          <p:nvPr>
            <p:ph type="title"/>
          </p:nvPr>
        </p:nvSpPr>
        <p:spPr/>
        <p:txBody>
          <a:bodyPr/>
          <a:lstStyle/>
          <a:p>
            <a:r>
              <a:rPr lang="en-US" dirty="0"/>
              <a:t>Telecon</a:t>
            </a:r>
          </a:p>
        </p:txBody>
      </p:sp>
      <p:sp>
        <p:nvSpPr>
          <p:cNvPr id="3" name="Content Placeholder 2">
            <a:extLst>
              <a:ext uri="{FF2B5EF4-FFF2-40B4-BE49-F238E27FC236}">
                <a16:creationId xmlns:a16="http://schemas.microsoft.com/office/drawing/2014/main" id="{22003A29-58F8-4353-9747-8380F17EEAEE}"/>
              </a:ext>
            </a:extLst>
          </p:cNvPr>
          <p:cNvSpPr>
            <a:spLocks noGrp="1"/>
          </p:cNvSpPr>
          <p:nvPr>
            <p:ph idx="1"/>
          </p:nvPr>
        </p:nvSpPr>
        <p:spPr>
          <a:xfrm>
            <a:off x="479376" y="1981201"/>
            <a:ext cx="11377263" cy="4113213"/>
          </a:xfrm>
        </p:spPr>
        <p:txBody>
          <a:bodyPr/>
          <a:lstStyle/>
          <a:p>
            <a:r>
              <a:rPr lang="en-US" dirty="0"/>
              <a:t>Should we have any?</a:t>
            </a:r>
          </a:p>
        </p:txBody>
      </p:sp>
      <p:sp>
        <p:nvSpPr>
          <p:cNvPr id="4" name="Slide Number Placeholder 3">
            <a:extLst>
              <a:ext uri="{FF2B5EF4-FFF2-40B4-BE49-F238E27FC236}">
                <a16:creationId xmlns:a16="http://schemas.microsoft.com/office/drawing/2014/main" id="{987C8455-C3E5-4432-A5ED-0A9FA557A70B}"/>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3DC0E46-E7B4-4065-B837-FE57051B31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6B0C52-F5D9-4262-939A-BED89DCB8422}"/>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74786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November meeting:</a:t>
            </a:r>
            <a:endParaRPr lang="en-US" sz="2000" b="0" dirty="0"/>
          </a:p>
          <a:p>
            <a:pPr>
              <a:buFont typeface="Arial" panose="020B0604020202020204" pitchFamily="34" charset="0"/>
              <a:buChar char="•"/>
            </a:pPr>
            <a:r>
              <a:rPr lang="en-US" sz="2000" b="0" dirty="0"/>
              <a:t>This meeting is part of the November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https://web.cvent.com/event/840c257d-5d52-4eff-94b4-39d2aafda56b/summary</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837878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0382867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116180</TotalTime>
  <Words>4718</Words>
  <Application>Microsoft Office PowerPoint</Application>
  <PresentationFormat>Widescreen</PresentationFormat>
  <Paragraphs>600</Paragraphs>
  <Slides>48</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5" baseType="lpstr">
      <vt:lpstr>Arial</vt:lpstr>
      <vt:lpstr>Calibri</vt:lpstr>
      <vt:lpstr>Monotype Sorts</vt:lpstr>
      <vt:lpstr>Montserrat</vt:lpstr>
      <vt:lpstr>Times New Roman</vt:lpstr>
      <vt:lpstr>Office Theme</vt:lpstr>
      <vt:lpstr>Document</vt:lpstr>
      <vt:lpstr>TGaz Next Generation Positioning  Agenda for the Nov. Plenary Meeting</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November IEEE  Plenary Meeting Week Agenda</vt:lpstr>
      <vt:lpstr>Submission List for the week</vt:lpstr>
      <vt:lpstr>IEEE Electronic Meeting –  Sep. 12th </vt:lpstr>
      <vt:lpstr>Submission List for the Sep. 12th meeting</vt:lpstr>
      <vt:lpstr>Approval of previous meeting minutes</vt:lpstr>
      <vt:lpstr>Review P802.11az publication status</vt:lpstr>
      <vt:lpstr>IEEE 802.11bk PAR and CSD approval status</vt:lpstr>
      <vt:lpstr>Review 320MHz Submissions</vt:lpstr>
      <vt:lpstr>PowerPoint Presentation</vt:lpstr>
      <vt:lpstr>IEEE Electronic Meeting slot – Sep. 13th</vt:lpstr>
      <vt:lpstr>Submission List for the Sep. 13th meeting</vt:lpstr>
      <vt:lpstr>PowerPoint Presentation</vt:lpstr>
      <vt:lpstr>PowerPoint Presentation</vt:lpstr>
      <vt:lpstr>IEEE Electronic Meeting slot – Sep. 14th</vt:lpstr>
      <vt:lpstr>Submission List for the Nov. 14th meeting</vt:lpstr>
      <vt:lpstr>Targets Towards the Nov. Meeting</vt:lpstr>
      <vt:lpstr>Telecon</vt:lpstr>
      <vt:lpstr>PowerPoint Presentation</vt:lpstr>
      <vt:lpstr>PowerPoint Presentation</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726</cp:revision>
  <cp:lastPrinted>1601-01-01T00:00:00Z</cp:lastPrinted>
  <dcterms:created xsi:type="dcterms:W3CDTF">2018-08-06T10:28:59Z</dcterms:created>
  <dcterms:modified xsi:type="dcterms:W3CDTF">2022-11-10T19:00:25Z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