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83" r:id="rId5"/>
    <p:sldId id="297" r:id="rId6"/>
    <p:sldId id="298" r:id="rId7"/>
    <p:sldId id="299" r:id="rId8"/>
    <p:sldId id="302" r:id="rId9"/>
    <p:sldId id="305" r:id="rId10"/>
    <p:sldId id="303" r:id="rId11"/>
    <p:sldId id="291" r:id="rId12"/>
    <p:sldId id="304" r:id="rId13"/>
    <p:sldId id="296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BCAF1B-513B-7E01-D00E-1B8504EEF4AB}" name="Yoshio URABE" initials="YU" userId="Yoshio URABE" providerId="None"/>
  <p188:author id="{1198852B-A0B7-FF3F-E0CE-FCCAD7760E08}" name="Motozuka Hiroyuki (本塚 裕幸)" initials="MH(裕" userId="S::motozuka.hiroyuki@jp.panasonic.com::f5c1fd61-f5ae-4166-b12f-63a116ee37fd" providerId="AD"/>
  <p188:author id="{F9EEEF30-F905-B88D-C758-0D978FA2A137}" name="Yanyi Ding" initials="YD" userId="S::yanyi.ding@sg.panasonic.com::67545d51-1498-40a0-b4de-9cdfe423dc22" providerId="AD"/>
  <p188:author id="{F1B7C5DD-EF3E-39A4-200D-77FE2B48EAEC}" name="Urabe Yoshio (浦部 嘉夫)" initials="U嘉" userId="S::urabe.yoshio@jp.panasonic.com::a7e67ffc-ce93-4ed9-a905-338d761aa74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abe Yoshio (浦部 嘉夫)" initials="U嘉" lastIdx="12" clrIdx="0">
    <p:extLst>
      <p:ext uri="{19B8F6BF-5375-455C-9EA6-DF929625EA0E}">
        <p15:presenceInfo xmlns:p15="http://schemas.microsoft.com/office/powerpoint/2012/main" userId="S::urabe.yoshio@jp.panasonic.com::a7e67ffc-ce93-4ed9-a905-338d761aa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4B6A6-EE5F-42CB-B650-C1218F0D33D7}" v="4" dt="2022-10-14T07:54:26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9894" autoAdjust="0"/>
  </p:normalViewPr>
  <p:slideViewPr>
    <p:cSldViewPr snapToGrid="0">
      <p:cViewPr varScale="1">
        <p:scale>
          <a:sx n="102" d="100"/>
          <a:sy n="102" d="100"/>
        </p:scale>
        <p:origin x="19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4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yi Ding" userId="67545d51-1498-40a0-b4de-9cdfe423dc22" providerId="ADAL" clId="{7BCFA70B-5935-4CFC-B26F-06D6280B1F07}"/>
    <pc:docChg chg="undo custSel addSld delSld modSld sldOrd">
      <pc:chgData name="Yanyi Ding" userId="67545d51-1498-40a0-b4de-9cdfe423dc22" providerId="ADAL" clId="{7BCFA70B-5935-4CFC-B26F-06D6280B1F07}" dt="2022-10-05T09:17:54.083" v="765" actId="20577"/>
      <pc:docMkLst>
        <pc:docMk/>
      </pc:docMkLst>
      <pc:sldChg chg="modSp mod">
        <pc:chgData name="Yanyi Ding" userId="67545d51-1498-40a0-b4de-9cdfe423dc22" providerId="ADAL" clId="{7BCFA70B-5935-4CFC-B26F-06D6280B1F07}" dt="2022-10-05T06:38:39.775" v="504" actId="20577"/>
        <pc:sldMkLst>
          <pc:docMk/>
          <pc:sldMk cId="360975473" sldId="291"/>
        </pc:sldMkLst>
        <pc:spChg chg="mod">
          <ac:chgData name="Yanyi Ding" userId="67545d51-1498-40a0-b4de-9cdfe423dc22" providerId="ADAL" clId="{7BCFA70B-5935-4CFC-B26F-06D6280B1F07}" dt="2022-10-05T06:38:39.775" v="504" actId="20577"/>
          <ac:spMkLst>
            <pc:docMk/>
            <pc:sldMk cId="360975473" sldId="291"/>
            <ac:spMk id="7" creationId="{6155A480-408F-499B-800E-F3990F91EBE5}"/>
          </ac:spMkLst>
        </pc:spChg>
      </pc:sldChg>
      <pc:sldChg chg="modSp mod">
        <pc:chgData name="Yanyi Ding" userId="67545d51-1498-40a0-b4de-9cdfe423dc22" providerId="ADAL" clId="{7BCFA70B-5935-4CFC-B26F-06D6280B1F07}" dt="2022-10-05T06:42:22.261" v="663" actId="20577"/>
        <pc:sldMkLst>
          <pc:docMk/>
          <pc:sldMk cId="3235315451" sldId="295"/>
        </pc:sldMkLst>
        <pc:spChg chg="mod">
          <ac:chgData name="Yanyi Ding" userId="67545d51-1498-40a0-b4de-9cdfe423dc22" providerId="ADAL" clId="{7BCFA70B-5935-4CFC-B26F-06D6280B1F07}" dt="2022-10-05T06:41:37.363" v="603" actId="20577"/>
          <ac:spMkLst>
            <pc:docMk/>
            <pc:sldMk cId="3235315451" sldId="295"/>
            <ac:spMk id="6" creationId="{1022FC45-CD9E-4554-908F-12C0CE971D67}"/>
          </ac:spMkLst>
        </pc:spChg>
        <pc:spChg chg="mod">
          <ac:chgData name="Yanyi Ding" userId="67545d51-1498-40a0-b4de-9cdfe423dc22" providerId="ADAL" clId="{7BCFA70B-5935-4CFC-B26F-06D6280B1F07}" dt="2022-10-05T06:41:57.681" v="616" actId="20577"/>
          <ac:spMkLst>
            <pc:docMk/>
            <pc:sldMk cId="3235315451" sldId="295"/>
            <ac:spMk id="7" creationId="{96019AC4-C6E0-4E70-BC65-7777A15210BE}"/>
          </ac:spMkLst>
        </pc:spChg>
        <pc:spChg chg="mod">
          <ac:chgData name="Yanyi Ding" userId="67545d51-1498-40a0-b4de-9cdfe423dc22" providerId="ADAL" clId="{7BCFA70B-5935-4CFC-B26F-06D6280B1F07}" dt="2022-10-05T06:42:22.261" v="663" actId="20577"/>
          <ac:spMkLst>
            <pc:docMk/>
            <pc:sldMk cId="3235315451" sldId="295"/>
            <ac:spMk id="9" creationId="{3F33ADF0-87AF-4CBD-96DB-12A39E1F9225}"/>
          </ac:spMkLst>
        </pc:spChg>
        <pc:graphicFrameChg chg="mod modGraphic">
          <ac:chgData name="Yanyi Ding" userId="67545d51-1498-40a0-b4de-9cdfe423dc22" providerId="ADAL" clId="{7BCFA70B-5935-4CFC-B26F-06D6280B1F07}" dt="2022-10-05T06:42:06.747" v="627" actId="20577"/>
          <ac:graphicFrameMkLst>
            <pc:docMk/>
            <pc:sldMk cId="3235315451" sldId="295"/>
            <ac:graphicFrameMk id="8" creationId="{6E4E8CC9-A1AF-4846-91D4-A2A989D7D96A}"/>
          </ac:graphicFrameMkLst>
        </pc:graphicFrameChg>
      </pc:sldChg>
      <pc:sldChg chg="modSp mod">
        <pc:chgData name="Yanyi Ding" userId="67545d51-1498-40a0-b4de-9cdfe423dc22" providerId="ADAL" clId="{7BCFA70B-5935-4CFC-B26F-06D6280B1F07}" dt="2022-10-05T06:37:39.815" v="455" actId="20577"/>
        <pc:sldMkLst>
          <pc:docMk/>
          <pc:sldMk cId="3464692362" sldId="299"/>
        </pc:sldMkLst>
        <pc:spChg chg="mod">
          <ac:chgData name="Yanyi Ding" userId="67545d51-1498-40a0-b4de-9cdfe423dc22" providerId="ADAL" clId="{7BCFA70B-5935-4CFC-B26F-06D6280B1F07}" dt="2022-10-05T06:37:39.815" v="455" actId="20577"/>
          <ac:spMkLst>
            <pc:docMk/>
            <pc:sldMk cId="3464692362" sldId="299"/>
            <ac:spMk id="6" creationId="{BA80392D-3974-5030-9F83-5C84722E39EC}"/>
          </ac:spMkLst>
        </pc:spChg>
      </pc:sldChg>
      <pc:sldChg chg="ord">
        <pc:chgData name="Yanyi Ding" userId="67545d51-1498-40a0-b4de-9cdfe423dc22" providerId="ADAL" clId="{7BCFA70B-5935-4CFC-B26F-06D6280B1F07}" dt="2022-10-05T05:54:51.973" v="199"/>
        <pc:sldMkLst>
          <pc:docMk/>
          <pc:sldMk cId="3139542166" sldId="302"/>
        </pc:sldMkLst>
      </pc:sldChg>
      <pc:sldChg chg="modSp mod modCm">
        <pc:chgData name="Yanyi Ding" userId="67545d51-1498-40a0-b4de-9cdfe423dc22" providerId="ADAL" clId="{7BCFA70B-5935-4CFC-B26F-06D6280B1F07}" dt="2022-10-05T09:16:50.904" v="731" actId="20577"/>
        <pc:sldMkLst>
          <pc:docMk/>
          <pc:sldMk cId="2469492700" sldId="303"/>
        </pc:sldMkLst>
        <pc:spChg chg="mod">
          <ac:chgData name="Yanyi Ding" userId="67545d51-1498-40a0-b4de-9cdfe423dc22" providerId="ADAL" clId="{7BCFA70B-5935-4CFC-B26F-06D6280B1F07}" dt="2022-10-05T09:16:50.904" v="731" actId="20577"/>
          <ac:spMkLst>
            <pc:docMk/>
            <pc:sldMk cId="2469492700" sldId="303"/>
            <ac:spMk id="6" creationId="{0F86DC24-6934-2FAD-4BCC-41F21F9310D9}"/>
          </ac:spMkLst>
        </pc:spChg>
      </pc:sldChg>
      <pc:sldChg chg="modSp add del mod">
        <pc:chgData name="Yanyi Ding" userId="67545d51-1498-40a0-b4de-9cdfe423dc22" providerId="ADAL" clId="{7BCFA70B-5935-4CFC-B26F-06D6280B1F07}" dt="2022-10-05T06:28:55.699" v="373" actId="20577"/>
        <pc:sldMkLst>
          <pc:docMk/>
          <pc:sldMk cId="1334473160" sldId="304"/>
        </pc:sldMkLst>
        <pc:spChg chg="mod">
          <ac:chgData name="Yanyi Ding" userId="67545d51-1498-40a0-b4de-9cdfe423dc22" providerId="ADAL" clId="{7BCFA70B-5935-4CFC-B26F-06D6280B1F07}" dt="2022-10-05T06:28:55.699" v="373" actId="20577"/>
          <ac:spMkLst>
            <pc:docMk/>
            <pc:sldMk cId="1334473160" sldId="304"/>
            <ac:spMk id="7" creationId="{6155A480-408F-499B-800E-F3990F91EBE5}"/>
          </ac:spMkLst>
        </pc:spChg>
      </pc:sldChg>
      <pc:sldChg chg="modSp mod ord modCm">
        <pc:chgData name="Yanyi Ding" userId="67545d51-1498-40a0-b4de-9cdfe423dc22" providerId="ADAL" clId="{7BCFA70B-5935-4CFC-B26F-06D6280B1F07}" dt="2022-10-05T09:17:54.083" v="765" actId="20577"/>
        <pc:sldMkLst>
          <pc:docMk/>
          <pc:sldMk cId="1556934149" sldId="305"/>
        </pc:sldMkLst>
        <pc:spChg chg="mod">
          <ac:chgData name="Yanyi Ding" userId="67545d51-1498-40a0-b4de-9cdfe423dc22" providerId="ADAL" clId="{7BCFA70B-5935-4CFC-B26F-06D6280B1F07}" dt="2022-10-05T09:17:54.083" v="765" actId="20577"/>
          <ac:spMkLst>
            <pc:docMk/>
            <pc:sldMk cId="1556934149" sldId="305"/>
            <ac:spMk id="6" creationId="{2716DF6C-9EA3-7051-8B04-929FAA674211}"/>
          </ac:spMkLst>
        </pc:spChg>
      </pc:sldChg>
    </pc:docChg>
  </pc:docChgLst>
  <pc:docChgLst>
    <pc:chgData name="Urabe Yoshio (浦部 嘉夫)" userId="S::urabe.yoshio@jp.panasonic.com::a7e67ffc-ce93-4ed9-a905-338d761aa748" providerId="AD" clId="Web-{C93185B8-E3C6-42D1-99DE-DDD1FAF7BE77}"/>
    <pc:docChg chg="mod">
      <pc:chgData name="Urabe Yoshio (浦部 嘉夫)" userId="S::urabe.yoshio@jp.panasonic.com::a7e67ffc-ce93-4ed9-a905-338d761aa748" providerId="AD" clId="Web-{C93185B8-E3C6-42D1-99DE-DDD1FAF7BE77}" dt="2022-10-05T07:32:03.286" v="2"/>
      <pc:docMkLst>
        <pc:docMk/>
      </pc:docMkLst>
      <pc:sldChg chg="addCm">
        <pc:chgData name="Urabe Yoshio (浦部 嘉夫)" userId="S::urabe.yoshio@jp.panasonic.com::a7e67ffc-ce93-4ed9-a905-338d761aa748" providerId="AD" clId="Web-{C93185B8-E3C6-42D1-99DE-DDD1FAF7BE77}" dt="2022-10-05T07:32:03.286" v="2"/>
        <pc:sldMkLst>
          <pc:docMk/>
          <pc:sldMk cId="2469492700" sldId="303"/>
        </pc:sldMkLst>
      </pc:sldChg>
      <pc:sldChg chg="addCm">
        <pc:chgData name="Urabe Yoshio (浦部 嘉夫)" userId="S::urabe.yoshio@jp.panasonic.com::a7e67ffc-ce93-4ed9-a905-338d761aa748" providerId="AD" clId="Web-{C93185B8-E3C6-42D1-99DE-DDD1FAF7BE77}" dt="2022-10-05T07:24:42.745" v="1"/>
        <pc:sldMkLst>
          <pc:docMk/>
          <pc:sldMk cId="1556934149" sldId="305"/>
        </pc:sldMkLst>
      </pc:sldChg>
    </pc:docChg>
  </pc:docChgLst>
  <pc:docChgLst>
    <pc:chgData name="Yanyi Ding" userId="67545d51-1498-40a0-b4de-9cdfe423dc22" providerId="ADAL" clId="{A224B6A6-EE5F-42CB-B650-C1218F0D33D7}"/>
    <pc:docChg chg="custSel modSld modMainMaster">
      <pc:chgData name="Yanyi Ding" userId="67545d51-1498-40a0-b4de-9cdfe423dc22" providerId="ADAL" clId="{A224B6A6-EE5F-42CB-B650-C1218F0D33D7}" dt="2022-10-14T09:16:26.943" v="245"/>
      <pc:docMkLst>
        <pc:docMk/>
      </pc:docMkLst>
      <pc:sldChg chg="modSp mod">
        <pc:chgData name="Yanyi Ding" userId="67545d51-1498-40a0-b4de-9cdfe423dc22" providerId="ADAL" clId="{A224B6A6-EE5F-42CB-B650-C1218F0D33D7}" dt="2022-10-14T07:30:03.473" v="230" actId="20577"/>
        <pc:sldMkLst>
          <pc:docMk/>
          <pc:sldMk cId="0" sldId="283"/>
        </pc:sldMkLst>
        <pc:spChg chg="mod">
          <ac:chgData name="Yanyi Ding" userId="67545d51-1498-40a0-b4de-9cdfe423dc22" providerId="ADAL" clId="{A224B6A6-EE5F-42CB-B650-C1218F0D33D7}" dt="2022-10-14T07:30:03.473" v="230" actId="20577"/>
          <ac:spMkLst>
            <pc:docMk/>
            <pc:sldMk cId="0" sldId="283"/>
            <ac:spMk id="9" creationId="{4F3B3F56-85E3-4997-2BAC-6AC7B6278045}"/>
          </ac:spMkLst>
        </pc:spChg>
      </pc:sldChg>
      <pc:sldChg chg="modSp mod">
        <pc:chgData name="Yanyi Ding" userId="67545d51-1498-40a0-b4de-9cdfe423dc22" providerId="ADAL" clId="{A224B6A6-EE5F-42CB-B650-C1218F0D33D7}" dt="2022-10-14T07:30:22.630" v="236" actId="313"/>
        <pc:sldMkLst>
          <pc:docMk/>
          <pc:sldMk cId="360975473" sldId="291"/>
        </pc:sldMkLst>
        <pc:spChg chg="mod">
          <ac:chgData name="Yanyi Ding" userId="67545d51-1498-40a0-b4de-9cdfe423dc22" providerId="ADAL" clId="{A224B6A6-EE5F-42CB-B650-C1218F0D33D7}" dt="2022-10-14T07:30:22.630" v="236" actId="313"/>
          <ac:spMkLst>
            <pc:docMk/>
            <pc:sldMk cId="360975473" sldId="291"/>
            <ac:spMk id="8" creationId="{6979411B-FD59-4AE1-6812-083A65EC2E01}"/>
          </ac:spMkLst>
        </pc:spChg>
      </pc:sldChg>
      <pc:sldChg chg="modSp mod">
        <pc:chgData name="Yanyi Ding" userId="67545d51-1498-40a0-b4de-9cdfe423dc22" providerId="ADAL" clId="{A224B6A6-EE5F-42CB-B650-C1218F0D33D7}" dt="2022-10-14T07:30:29.843" v="240"/>
        <pc:sldMkLst>
          <pc:docMk/>
          <pc:sldMk cId="3235315451" sldId="295"/>
        </pc:sldMkLst>
        <pc:spChg chg="mod">
          <ac:chgData name="Yanyi Ding" userId="67545d51-1498-40a0-b4de-9cdfe423dc22" providerId="ADAL" clId="{A224B6A6-EE5F-42CB-B650-C1218F0D33D7}" dt="2022-10-14T07:30:29.843" v="240"/>
          <ac:spMkLst>
            <pc:docMk/>
            <pc:sldMk cId="3235315451" sldId="295"/>
            <ac:spMk id="10" creationId="{7889937E-104A-BE1A-13B6-B5D56B939D57}"/>
          </ac:spMkLst>
        </pc:spChg>
      </pc:sldChg>
      <pc:sldChg chg="modSp mod">
        <pc:chgData name="Yanyi Ding" userId="67545d51-1498-40a0-b4de-9cdfe423dc22" providerId="ADAL" clId="{A224B6A6-EE5F-42CB-B650-C1218F0D33D7}" dt="2022-10-14T07:30:23.938" v="238" actId="313"/>
        <pc:sldMkLst>
          <pc:docMk/>
          <pc:sldMk cId="1645579435" sldId="296"/>
        </pc:sldMkLst>
        <pc:spChg chg="mod">
          <ac:chgData name="Yanyi Ding" userId="67545d51-1498-40a0-b4de-9cdfe423dc22" providerId="ADAL" clId="{A224B6A6-EE5F-42CB-B650-C1218F0D33D7}" dt="2022-10-14T07:30:23.938" v="238" actId="313"/>
          <ac:spMkLst>
            <pc:docMk/>
            <pc:sldMk cId="1645579435" sldId="296"/>
            <ac:spMk id="6" creationId="{61C3BE79-51E2-703E-D99E-6A38AF403E1C}"/>
          </ac:spMkLst>
        </pc:spChg>
      </pc:sldChg>
      <pc:sldChg chg="modSp">
        <pc:chgData name="Yanyi Ding" userId="67545d51-1498-40a0-b4de-9cdfe423dc22" providerId="ADAL" clId="{A224B6A6-EE5F-42CB-B650-C1218F0D33D7}" dt="2022-10-14T07:30:29.843" v="240"/>
        <pc:sldMkLst>
          <pc:docMk/>
          <pc:sldMk cId="1540637956" sldId="297"/>
        </pc:sldMkLst>
        <pc:spChg chg="mod">
          <ac:chgData name="Yanyi Ding" userId="67545d51-1498-40a0-b4de-9cdfe423dc22" providerId="ADAL" clId="{A224B6A6-EE5F-42CB-B650-C1218F0D33D7}" dt="2022-10-14T07:30:29.843" v="240"/>
          <ac:spMkLst>
            <pc:docMk/>
            <pc:sldMk cId="1540637956" sldId="297"/>
            <ac:spMk id="7" creationId="{0BD2B887-D7E2-C127-E0B0-B0FACCC37178}"/>
          </ac:spMkLst>
        </pc:spChg>
      </pc:sldChg>
      <pc:sldChg chg="modSp mod">
        <pc:chgData name="Yanyi Ding" userId="67545d51-1498-40a0-b4de-9cdfe423dc22" providerId="ADAL" clId="{A224B6A6-EE5F-42CB-B650-C1218F0D33D7}" dt="2022-10-14T07:30:19.401" v="231" actId="313"/>
        <pc:sldMkLst>
          <pc:docMk/>
          <pc:sldMk cId="2132550890" sldId="298"/>
        </pc:sldMkLst>
        <pc:spChg chg="mod">
          <ac:chgData name="Yanyi Ding" userId="67545d51-1498-40a0-b4de-9cdfe423dc22" providerId="ADAL" clId="{A224B6A6-EE5F-42CB-B650-C1218F0D33D7}" dt="2022-10-14T07:30:19.401" v="231" actId="313"/>
          <ac:spMkLst>
            <pc:docMk/>
            <pc:sldMk cId="2132550890" sldId="298"/>
            <ac:spMk id="9" creationId="{F291423F-9918-19CB-CF8E-9A31F6E39A4D}"/>
          </ac:spMkLst>
        </pc:spChg>
      </pc:sldChg>
      <pc:sldChg chg="modSp mod">
        <pc:chgData name="Yanyi Ding" userId="67545d51-1498-40a0-b4de-9cdfe423dc22" providerId="ADAL" clId="{A224B6A6-EE5F-42CB-B650-C1218F0D33D7}" dt="2022-10-14T07:54:26.185" v="242"/>
        <pc:sldMkLst>
          <pc:docMk/>
          <pc:sldMk cId="3464692362" sldId="299"/>
        </pc:sldMkLst>
        <pc:spChg chg="mod">
          <ac:chgData name="Yanyi Ding" userId="67545d51-1498-40a0-b4de-9cdfe423dc22" providerId="ADAL" clId="{A224B6A6-EE5F-42CB-B650-C1218F0D33D7}" dt="2022-10-11T03:04:17.354" v="204" actId="20577"/>
          <ac:spMkLst>
            <pc:docMk/>
            <pc:sldMk cId="3464692362" sldId="299"/>
            <ac:spMk id="6" creationId="{BA80392D-3974-5030-9F83-5C84722E39EC}"/>
          </ac:spMkLst>
        </pc:spChg>
        <pc:spChg chg="mod">
          <ac:chgData name="Yanyi Ding" userId="67545d51-1498-40a0-b4de-9cdfe423dc22" providerId="ADAL" clId="{A224B6A6-EE5F-42CB-B650-C1218F0D33D7}" dt="2022-10-14T07:30:20.116" v="232" actId="313"/>
          <ac:spMkLst>
            <pc:docMk/>
            <pc:sldMk cId="3464692362" sldId="299"/>
            <ac:spMk id="9" creationId="{157EE4BA-2328-A2D2-E1DA-9900928B974B}"/>
          </ac:spMkLst>
        </pc:spChg>
        <pc:graphicFrameChg chg="mod">
          <ac:chgData name="Yanyi Ding" userId="67545d51-1498-40a0-b4de-9cdfe423dc22" providerId="ADAL" clId="{A224B6A6-EE5F-42CB-B650-C1218F0D33D7}" dt="2022-10-14T07:54:26.185" v="242"/>
          <ac:graphicFrameMkLst>
            <pc:docMk/>
            <pc:sldMk cId="3464692362" sldId="299"/>
            <ac:graphicFrameMk id="7" creationId="{70A57149-A181-683F-F04A-F3FAD6F8F2DD}"/>
          </ac:graphicFrameMkLst>
        </pc:graphicFrameChg>
      </pc:sldChg>
      <pc:sldChg chg="modSp mod">
        <pc:chgData name="Yanyi Ding" userId="67545d51-1498-40a0-b4de-9cdfe423dc22" providerId="ADAL" clId="{A224B6A6-EE5F-42CB-B650-C1218F0D33D7}" dt="2022-10-14T07:30:20.606" v="233" actId="313"/>
        <pc:sldMkLst>
          <pc:docMk/>
          <pc:sldMk cId="3139542166" sldId="302"/>
        </pc:sldMkLst>
        <pc:spChg chg="mod">
          <ac:chgData name="Yanyi Ding" userId="67545d51-1498-40a0-b4de-9cdfe423dc22" providerId="ADAL" clId="{A224B6A6-EE5F-42CB-B650-C1218F0D33D7}" dt="2022-10-14T07:30:20.606" v="233" actId="313"/>
          <ac:spMkLst>
            <pc:docMk/>
            <pc:sldMk cId="3139542166" sldId="302"/>
            <ac:spMk id="9" creationId="{A8B4EC39-90EF-62F4-0554-4B28AFB50258}"/>
          </ac:spMkLst>
        </pc:spChg>
        <pc:picChg chg="mod">
          <ac:chgData name="Yanyi Ding" userId="67545d51-1498-40a0-b4de-9cdfe423dc22" providerId="ADAL" clId="{A224B6A6-EE5F-42CB-B650-C1218F0D33D7}" dt="2022-10-11T02:56:04.695" v="197" actId="1076"/>
          <ac:picMkLst>
            <pc:docMk/>
            <pc:sldMk cId="3139542166" sldId="302"/>
            <ac:picMk id="8" creationId="{941DF3AE-E80F-F7C5-7213-1D626C0F66A2}"/>
          </ac:picMkLst>
        </pc:picChg>
      </pc:sldChg>
      <pc:sldChg chg="modSp mod">
        <pc:chgData name="Yanyi Ding" userId="67545d51-1498-40a0-b4de-9cdfe423dc22" providerId="ADAL" clId="{A224B6A6-EE5F-42CB-B650-C1218F0D33D7}" dt="2022-10-14T07:30:21.977" v="235" actId="313"/>
        <pc:sldMkLst>
          <pc:docMk/>
          <pc:sldMk cId="2469492700" sldId="303"/>
        </pc:sldMkLst>
        <pc:spChg chg="mod">
          <ac:chgData name="Yanyi Ding" userId="67545d51-1498-40a0-b4de-9cdfe423dc22" providerId="ADAL" clId="{A224B6A6-EE5F-42CB-B650-C1218F0D33D7}" dt="2022-10-14T07:30:21.977" v="235" actId="313"/>
          <ac:spMkLst>
            <pc:docMk/>
            <pc:sldMk cId="2469492700" sldId="303"/>
            <ac:spMk id="7" creationId="{DF3E4E21-C67A-CF69-1B8A-45AF9E0B6578}"/>
          </ac:spMkLst>
        </pc:spChg>
      </pc:sldChg>
      <pc:sldChg chg="modSp mod modCm">
        <pc:chgData name="Yanyi Ding" userId="67545d51-1498-40a0-b4de-9cdfe423dc22" providerId="ADAL" clId="{A224B6A6-EE5F-42CB-B650-C1218F0D33D7}" dt="2022-10-14T09:16:26.943" v="245"/>
        <pc:sldMkLst>
          <pc:docMk/>
          <pc:sldMk cId="1334473160" sldId="304"/>
        </pc:sldMkLst>
        <pc:spChg chg="mod">
          <ac:chgData name="Yanyi Ding" userId="67545d51-1498-40a0-b4de-9cdfe423dc22" providerId="ADAL" clId="{A224B6A6-EE5F-42CB-B650-C1218F0D33D7}" dt="2022-10-11T02:47:43.611" v="192" actId="20577"/>
          <ac:spMkLst>
            <pc:docMk/>
            <pc:sldMk cId="1334473160" sldId="304"/>
            <ac:spMk id="7" creationId="{6155A480-408F-499B-800E-F3990F91EBE5}"/>
          </ac:spMkLst>
        </pc:spChg>
        <pc:spChg chg="mod">
          <ac:chgData name="Yanyi Ding" userId="67545d51-1498-40a0-b4de-9cdfe423dc22" providerId="ADAL" clId="{A224B6A6-EE5F-42CB-B650-C1218F0D33D7}" dt="2022-10-14T07:30:23.198" v="237" actId="313"/>
          <ac:spMkLst>
            <pc:docMk/>
            <pc:sldMk cId="1334473160" sldId="304"/>
            <ac:spMk id="8" creationId="{FDC86F0F-2301-E92D-D907-866323EE8A79}"/>
          </ac:spMkLst>
        </pc:spChg>
      </pc:sldChg>
      <pc:sldChg chg="modSp mod modCm">
        <pc:chgData name="Yanyi Ding" userId="67545d51-1498-40a0-b4de-9cdfe423dc22" providerId="ADAL" clId="{A224B6A6-EE5F-42CB-B650-C1218F0D33D7}" dt="2022-10-14T09:14:40.325" v="243"/>
        <pc:sldMkLst>
          <pc:docMk/>
          <pc:sldMk cId="1556934149" sldId="305"/>
        </pc:sldMkLst>
        <pc:spChg chg="mod">
          <ac:chgData name="Yanyi Ding" userId="67545d51-1498-40a0-b4de-9cdfe423dc22" providerId="ADAL" clId="{A224B6A6-EE5F-42CB-B650-C1218F0D33D7}" dt="2022-10-11T02:56:01.255" v="196" actId="1076"/>
          <ac:spMkLst>
            <pc:docMk/>
            <pc:sldMk cId="1556934149" sldId="305"/>
            <ac:spMk id="6" creationId="{2716DF6C-9EA3-7051-8B04-929FAA674211}"/>
          </ac:spMkLst>
        </pc:spChg>
        <pc:spChg chg="mod">
          <ac:chgData name="Yanyi Ding" userId="67545d51-1498-40a0-b4de-9cdfe423dc22" providerId="ADAL" clId="{A224B6A6-EE5F-42CB-B650-C1218F0D33D7}" dt="2022-10-14T07:30:21.123" v="234" actId="313"/>
          <ac:spMkLst>
            <pc:docMk/>
            <pc:sldMk cId="1556934149" sldId="305"/>
            <ac:spMk id="7" creationId="{5D6048BC-EA4A-84DC-5ADE-362EBBB70AF8}"/>
          </ac:spMkLst>
        </pc:spChg>
      </pc:sldChg>
      <pc:sldMasterChg chg="modSp mod modSldLayout">
        <pc:chgData name="Yanyi Ding" userId="67545d51-1498-40a0-b4de-9cdfe423dc22" providerId="ADAL" clId="{A224B6A6-EE5F-42CB-B650-C1218F0D33D7}" dt="2022-10-14T07:29:57.949" v="224" actId="20577"/>
        <pc:sldMasterMkLst>
          <pc:docMk/>
          <pc:sldMasterMk cId="1398795369" sldId="2147483660"/>
        </pc:sldMasterMkLst>
        <pc:spChg chg="mod">
          <ac:chgData name="Yanyi Ding" userId="67545d51-1498-40a0-b4de-9cdfe423dc22" providerId="ADAL" clId="{A224B6A6-EE5F-42CB-B650-C1218F0D33D7}" dt="2022-10-14T07:29:57.949" v="224" actId="20577"/>
          <ac:spMkLst>
            <pc:docMk/>
            <pc:sldMasterMk cId="1398795369" sldId="2147483660"/>
            <ac:spMk id="1028" creationId="{00000000-0000-0000-0000-000000000000}"/>
          </ac:spMkLst>
        </pc:spChg>
        <pc:spChg chg="mod">
          <ac:chgData name="Yanyi Ding" userId="67545d51-1498-40a0-b4de-9cdfe423dc22" providerId="ADAL" clId="{A224B6A6-EE5F-42CB-B650-C1218F0D33D7}" dt="2022-10-11T07:36:23.155" v="212" actId="20577"/>
          <ac:spMkLst>
            <pc:docMk/>
            <pc:sldMasterMk cId="1398795369" sldId="2147483660"/>
            <ac:spMk id="1031" creationId="{00000000-0000-0000-0000-000000000000}"/>
          </ac:spMkLst>
        </pc:spChg>
        <pc:sldLayoutChg chg="modSp mod">
          <pc:chgData name="Yanyi Ding" userId="67545d51-1498-40a0-b4de-9cdfe423dc22" providerId="ADAL" clId="{A224B6A6-EE5F-42CB-B650-C1218F0D33D7}" dt="2022-10-14T07:29:54.068" v="218" actId="20577"/>
          <pc:sldLayoutMkLst>
            <pc:docMk/>
            <pc:sldMasterMk cId="1398795369" sldId="2147483660"/>
            <pc:sldLayoutMk cId="2056121626" sldId="2147483661"/>
          </pc:sldLayoutMkLst>
          <pc:spChg chg="mod">
            <ac:chgData name="Yanyi Ding" userId="67545d51-1498-40a0-b4de-9cdfe423dc22" providerId="ADAL" clId="{A224B6A6-EE5F-42CB-B650-C1218F0D33D7}" dt="2022-10-14T07:29:54.068" v="218" actId="20577"/>
            <ac:spMkLst>
              <pc:docMk/>
              <pc:sldMasterMk cId="1398795369" sldId="2147483660"/>
              <pc:sldLayoutMk cId="2056121626" sldId="2147483661"/>
              <ac:spMk id="7" creationId="{00000000-0000-0000-0000-000000000000}"/>
            </ac:spMkLst>
          </pc:spChg>
        </pc:sldLayoutChg>
      </pc:sldMasterChg>
    </pc:docChg>
  </pc:docChgLst>
  <pc:docChgLst>
    <pc:chgData name="Urabe Yoshio (浦部 嘉夫)" userId="a7e67ffc-ce93-4ed9-a905-338d761aa748" providerId="ADAL" clId="{D47C8B67-A5CD-44F3-81A9-45F1FA77040C}"/>
    <pc:docChg chg="">
      <pc:chgData name="Urabe Yoshio (浦部 嘉夫)" userId="a7e67ffc-ce93-4ed9-a905-338d761aa748" providerId="ADAL" clId="{D47C8B67-A5CD-44F3-81A9-45F1FA77040C}" dt="2022-10-05T07:41:27.019" v="2"/>
      <pc:docMkLst>
        <pc:docMk/>
      </pc:docMkLst>
      <pc:sldChg chg="addCm modCm">
        <pc:chgData name="Urabe Yoshio (浦部 嘉夫)" userId="a7e67ffc-ce93-4ed9-a905-338d761aa748" providerId="ADAL" clId="{D47C8B67-A5CD-44F3-81A9-45F1FA77040C}" dt="2022-10-05T07:41:27.019" v="2"/>
        <pc:sldMkLst>
          <pc:docMk/>
          <pc:sldMk cId="1334473160" sldId="304"/>
        </pc:sldMkLst>
      </pc:sldChg>
    </pc:docChg>
  </pc:docChgLst>
  <pc:docChgLst>
    <pc:chgData name="Motozuka Hiroyuki (本塚 裕幸)" userId="f5c1fd61-f5ae-4166-b12f-63a116ee37fd" providerId="ADAL" clId="{BF8A765D-8FD6-45E6-86F0-67CE7E2D3392}"/>
    <pc:docChg chg="">
      <pc:chgData name="Motozuka Hiroyuki (本塚 裕幸)" userId="f5c1fd61-f5ae-4166-b12f-63a116ee37fd" providerId="ADAL" clId="{BF8A765D-8FD6-45E6-86F0-67CE7E2D3392}" dt="2022-10-05T08:19:18.719" v="0"/>
      <pc:docMkLst>
        <pc:docMk/>
      </pc:docMkLst>
      <pc:sldChg chg="modCm">
        <pc:chgData name="Motozuka Hiroyuki (本塚 裕幸)" userId="f5c1fd61-f5ae-4166-b12f-63a116ee37fd" providerId="ADAL" clId="{BF8A765D-8FD6-45E6-86F0-67CE7E2D3392}" dt="2022-10-05T08:19:18.719" v="0"/>
        <pc:sldMkLst>
          <pc:docMk/>
          <pc:sldMk cId="2469492700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1BC4D2-7AB5-40EF-81C0-043D12933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FA2A7-1F50-4827-8DE5-C56173CA28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3C84-B427-430A-B109-36D63FA3BE44}" type="datetimeFigureOut">
              <a:rPr lang="en-SG" smtClean="0"/>
              <a:t>25/10/2022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92EB4-0AE6-4DBC-B40D-00AACC70D6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517C-4183-460D-ACEF-EBC0B98A3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4DA9-F207-41C4-94DC-25EE432FD3E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81180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C8DF-65FE-41DA-A8D2-B5E5BC45D2BE}" type="datetimeFigureOut">
              <a:rPr lang="en-SG" smtClean="0"/>
              <a:t>25/10/2022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AE-A498-480F-AD92-3CCBEBDFFCD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793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Page </a:t>
            </a:r>
            <a:fld id="{D16F94EA-742D-44CD-9688-170CD9FE9804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48A1D6-0674-4D89-9ACB-93D5B182D8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SG"/>
              <a:t>submission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9B4FAE-A498-480F-AD92-3CCBEBDFFCD9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60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20561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99118" y="6475413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40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802.11-22/1741r0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3987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Yanyi Ding, Panasonic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Slide </a:t>
            </a:r>
            <a:fld id="{EEF3827E-182F-493C-A013-CDEF1F4810CB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281" y="756265"/>
            <a:ext cx="8305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ko-KR" sz="2800" dirty="0">
                <a:ea typeface="굴림" panose="020B0600000101010101" pitchFamily="50" charset="-127"/>
              </a:rPr>
              <a:t>Discussion on</a:t>
            </a:r>
            <a:br>
              <a:rPr lang="en-US" altLang="ko-KR" sz="2800" dirty="0">
                <a:ea typeface="굴림" panose="020B0600000101010101" pitchFamily="50" charset="-127"/>
              </a:rPr>
            </a:br>
            <a:r>
              <a:rPr lang="en-US" altLang="ko-KR" sz="2800" dirty="0">
                <a:ea typeface="굴림" panose="020B0600000101010101" pitchFamily="50" charset="-127"/>
              </a:rPr>
              <a:t>LB266 CR for CID 13942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46981" y="1781358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2022-10-17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Authors:</a:t>
            </a:r>
            <a:endParaRPr kumimoji="0" lang="en-US" altLang="ko-KR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69325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Rajat </a:t>
                      </a:r>
                      <a:r>
                        <a:rPr kumimoji="0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Pushkarna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F3B3F56-85E3-4997-2BAC-6AC7B6278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5E6BE9-B29A-4D04-A4B0-34071C65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5FB1E0-4654-43CA-BA16-014DD4B7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A132A-6012-4652-B91D-7426FAC90281}"/>
              </a:ext>
            </a:extLst>
          </p:cNvPr>
          <p:cNvSpPr txBox="1"/>
          <p:nvPr/>
        </p:nvSpPr>
        <p:spPr>
          <a:xfrm>
            <a:off x="696913" y="2767280"/>
            <a:ext cx="71240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Annex: </a:t>
            </a:r>
          </a:p>
          <a:p>
            <a:r>
              <a:rPr lang="en-US" sz="4000" dirty="0"/>
              <a:t>details about punctured RU/MRU</a:t>
            </a:r>
            <a:endParaRPr lang="en-SG" sz="40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1C3BE79-51E2-703E-D99E-6A38AF403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64557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2A2074-E7B3-4DB4-87C9-888DBD74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4244" y="6538115"/>
            <a:ext cx="140968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FBF6ED-4C41-4988-B01B-A896CC72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99118" y="6538115"/>
            <a:ext cx="621965" cy="215444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6F51B-F4F6-46C4-9F78-221BAA86C514}"/>
              </a:ext>
            </a:extLst>
          </p:cNvPr>
          <p:cNvSpPr txBox="1"/>
          <p:nvPr/>
        </p:nvSpPr>
        <p:spPr>
          <a:xfrm>
            <a:off x="2891128" y="633770"/>
            <a:ext cx="336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Punctured RU/MRU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2FC45-CD9E-4554-908F-12C0CE971D67}"/>
              </a:ext>
            </a:extLst>
          </p:cNvPr>
          <p:cNvSpPr/>
          <p:nvPr/>
        </p:nvSpPr>
        <p:spPr>
          <a:xfrm>
            <a:off x="716222" y="1090083"/>
            <a:ext cx="7787756" cy="134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Associated </a:t>
            </a:r>
            <a:r>
              <a:rPr lang="en-US" sz="1600" b="1" dirty="0"/>
              <a:t>Punctured RU/MRU </a:t>
            </a:r>
            <a:r>
              <a:rPr lang="en-US" sz="1600" dirty="0"/>
              <a:t>for each large-size RU/MRU</a:t>
            </a:r>
            <a:endParaRPr lang="en-US" sz="1600" b="1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Associated Punctured RU/MRU is a set of possible options of punctured RU/MRU where the STA shall choose from when a large-size RU/MRU is allocated.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Some restrictions may be enforced, for example, set a threshold for the size.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019AC4-C6E0-4E70-BC65-7777A15210BE}"/>
              </a:ext>
            </a:extLst>
          </p:cNvPr>
          <p:cNvSpPr txBox="1"/>
          <p:nvPr/>
        </p:nvSpPr>
        <p:spPr>
          <a:xfrm>
            <a:off x="716222" y="2474537"/>
            <a:ext cx="7847012" cy="9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Example (the size of associated punctured RU/MRU shall not be smaller than 50% of the size of allocated RU/MRU) </a:t>
            </a:r>
          </a:p>
          <a:p>
            <a:pPr lvl="1">
              <a:lnSpc>
                <a:spcPct val="130000"/>
              </a:lnSpc>
            </a:pPr>
            <a:endParaRPr lang="en-SG" sz="1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4E8CC9-A1AF-4846-91D4-A2A989D7D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37919"/>
              </p:ext>
            </p:extLst>
          </p:nvPr>
        </p:nvGraphicFramePr>
        <p:xfrm>
          <a:off x="1211618" y="3193148"/>
          <a:ext cx="7151241" cy="216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9">
                  <a:extLst>
                    <a:ext uri="{9D8B030D-6E8A-4147-A177-3AD203B41FA5}">
                      <a16:colId xmlns:a16="http://schemas.microsoft.com/office/drawing/2014/main" val="3494053358"/>
                    </a:ext>
                  </a:extLst>
                </a:gridCol>
                <a:gridCol w="2615601">
                  <a:extLst>
                    <a:ext uri="{9D8B030D-6E8A-4147-A177-3AD203B41FA5}">
                      <a16:colId xmlns:a16="http://schemas.microsoft.com/office/drawing/2014/main" val="627491054"/>
                    </a:ext>
                  </a:extLst>
                </a:gridCol>
                <a:gridCol w="2619751">
                  <a:extLst>
                    <a:ext uri="{9D8B030D-6E8A-4147-A177-3AD203B41FA5}">
                      <a16:colId xmlns:a16="http://schemas.microsoft.com/office/drawing/2014/main" val="3413193840"/>
                    </a:ext>
                  </a:extLst>
                </a:gridCol>
              </a:tblGrid>
              <a:tr h="381403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BW (MHz)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RU/MRU Larger Than 242 Tones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Associated Punctured RU/MRU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386241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40, 80, 160/80+80,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RU484, RU242 (2 options)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897143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80, 160/80+80,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200" dirty="0"/>
                        <a:t>RU242+RU484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RU242+RU484, RU484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549712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80, 160/80+80,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RU996, RU242+RU484 (4 options), RU484 (2 options)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11578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160/80+80, 320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RU484+RU996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RU484+RU996, RU996, RU484+RU242 (4 options)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47464"/>
                  </a:ext>
                </a:extLst>
              </a:tr>
              <a:tr h="320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…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dirty="0"/>
                        <a:t>...</a:t>
                      </a:r>
                      <a:endParaRPr lang="en-SG" sz="12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5134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F33ADF0-87AF-4CBD-96DB-12A39E1F9225}"/>
              </a:ext>
            </a:extLst>
          </p:cNvPr>
          <p:cNvSpPr txBox="1"/>
          <p:nvPr/>
        </p:nvSpPr>
        <p:spPr>
          <a:xfrm>
            <a:off x="1211618" y="5358197"/>
            <a:ext cx="703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SG" sz="1400" b="1" dirty="0"/>
              <a:t>When part of the allocated RU/MRU which is detected as idle does not match or cover any of its associated punctured RU/MRU, the allocated RU/MRU shall not be punctured.</a:t>
            </a:r>
            <a:endParaRPr lang="en-SG" sz="1600" b="1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89937E-104A-BE1A-13B6-B5D56B939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23531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9074CF-7B4F-876D-5866-C242268A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D2D1D-4A2C-E5C5-4182-D0375AC8F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3A73FD-9193-A9EC-E1D6-F55CEBBDFCC0}"/>
              </a:ext>
            </a:extLst>
          </p:cNvPr>
          <p:cNvSpPr txBox="1"/>
          <p:nvPr/>
        </p:nvSpPr>
        <p:spPr>
          <a:xfrm>
            <a:off x="3963500" y="700846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CID 13942</a:t>
            </a:r>
            <a:endParaRPr lang="en-SG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07E48FC-1D62-C5EE-FF35-10C374701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17133"/>
              </p:ext>
            </p:extLst>
          </p:nvPr>
        </p:nvGraphicFramePr>
        <p:xfrm>
          <a:off x="826503" y="1215150"/>
          <a:ext cx="7659130" cy="4427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830">
                  <a:extLst>
                    <a:ext uri="{9D8B030D-6E8A-4147-A177-3AD203B41FA5}">
                      <a16:colId xmlns:a16="http://schemas.microsoft.com/office/drawing/2014/main" val="465035080"/>
                    </a:ext>
                  </a:extLst>
                </a:gridCol>
                <a:gridCol w="892182">
                  <a:extLst>
                    <a:ext uri="{9D8B030D-6E8A-4147-A177-3AD203B41FA5}">
                      <a16:colId xmlns:a16="http://schemas.microsoft.com/office/drawing/2014/main" val="329026222"/>
                    </a:ext>
                  </a:extLst>
                </a:gridCol>
                <a:gridCol w="1111491">
                  <a:extLst>
                    <a:ext uri="{9D8B030D-6E8A-4147-A177-3AD203B41FA5}">
                      <a16:colId xmlns:a16="http://schemas.microsoft.com/office/drawing/2014/main" val="38018047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3184695549"/>
                    </a:ext>
                  </a:extLst>
                </a:gridCol>
                <a:gridCol w="2527374">
                  <a:extLst>
                    <a:ext uri="{9D8B030D-6E8A-4147-A177-3AD203B41FA5}">
                      <a16:colId xmlns:a16="http://schemas.microsoft.com/office/drawing/2014/main" val="3447639831"/>
                    </a:ext>
                  </a:extLst>
                </a:gridCol>
                <a:gridCol w="1739973">
                  <a:extLst>
                    <a:ext uri="{9D8B030D-6E8A-4147-A177-3AD203B41FA5}">
                      <a16:colId xmlns:a16="http://schemas.microsoft.com/office/drawing/2014/main" val="2695825313"/>
                    </a:ext>
                  </a:extLst>
                </a:gridCol>
              </a:tblGrid>
              <a:tr h="7091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Clause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Category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Comment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Proposed 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96247"/>
                  </a:ext>
                </a:extLst>
              </a:tr>
              <a:tr h="85828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13942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35.5.2.4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489.29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dirty="0">
                          <a:solidFill>
                            <a:schemeClr val="tx1"/>
                          </a:solidFill>
                        </a:rPr>
                        <a:t>In 26.5.2.5 UL MU CS mechanism, it is regulated that in a TB UL MU transmission, if CS requirement is indicated, ED-based CCA shall be performed by STAs on 20MHz subchannels overlapping the allocated RU/MRU. If any of the 20MHz subchannels is detected as busy, STA does not transmit TB PPDU at the allocated RU/MRU. Large-size RU/MRU is wasted even if a small number of 20MHz subchannels is detected as busy. (Refer to 20/1886r1 for more details.)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dirty="0">
                          <a:solidFill>
                            <a:schemeClr val="tx1"/>
                          </a:solidFill>
                        </a:rPr>
                        <a:t>STAs should be enabled to adapt allocated RU/MRU according to ED-based CCA results. Commenter will bring a contribution.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358235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D2B887-D7E2-C127-E0B0-B0FACCC37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54063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99E8FB-1E08-1C39-9DBE-8C377C4B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BF9AD6-35CE-6A23-4765-191F3A4D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8FE29-DB69-0454-404F-DDE979F57E1D}"/>
              </a:ext>
            </a:extLst>
          </p:cNvPr>
          <p:cNvSpPr txBox="1"/>
          <p:nvPr/>
        </p:nvSpPr>
        <p:spPr>
          <a:xfrm>
            <a:off x="3574203" y="694004"/>
            <a:ext cx="2074542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Background</a:t>
            </a:r>
            <a:endParaRPr lang="en-SG" sz="2800" b="1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E4A586-A6AC-6519-14A4-EED8F9A08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33983"/>
              </p:ext>
            </p:extLst>
          </p:nvPr>
        </p:nvGraphicFramePr>
        <p:xfrm>
          <a:off x="1865939" y="4121756"/>
          <a:ext cx="6110288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296704" imgH="1198619" progId="Visio.Drawing.11">
                  <p:embed/>
                </p:oleObj>
              </mc:Choice>
              <mc:Fallback>
                <p:oleObj name="Visio" r:id="rId2" imgW="2296704" imgH="11986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DE4A586-A6AC-6519-14A4-EED8F9A081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65939" y="4121756"/>
                        <a:ext cx="6110288" cy="253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831D09-40BC-0334-33B7-39751D4C6E10}"/>
              </a:ext>
            </a:extLst>
          </p:cNvPr>
          <p:cNvSpPr txBox="1"/>
          <p:nvPr/>
        </p:nvSpPr>
        <p:spPr>
          <a:xfrm>
            <a:off x="797061" y="1214430"/>
            <a:ext cx="7847012" cy="29411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TB UL MU transmission described in 26.5.2.5, if CS requirement is indicated in the Trigger frame, ED is used to sense the medium by STAs on 20MHz subchannels overlapping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If any of </a:t>
            </a:r>
            <a:r>
              <a:rPr lang="en-US" altLang="ko-KR" sz="1600" dirty="0"/>
              <a:t>the 20MHz subchannels is indicated as busy by ED-based CCA or virtual CS, the STA does not transmit TB PPDU at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Whole allocated large-size RU/MRU is wasted even if only a small number of 20MHz subchannels are detected as busy, which would degrade system throughput.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291423F-9918-19CB-CF8E-9A31F6E39A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213255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190E3F-BAB0-DBB0-524C-DE7446FDF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30D6B4-FBD3-DBB3-C521-2C82A992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6B61B9-40A8-2A13-CC8E-9C95C4EA0A62}"/>
              </a:ext>
            </a:extLst>
          </p:cNvPr>
          <p:cNvSpPr txBox="1"/>
          <p:nvPr/>
        </p:nvSpPr>
        <p:spPr>
          <a:xfrm>
            <a:off x="2155779" y="646978"/>
            <a:ext cx="490865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Recap of the proposed solution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0392D-3974-5030-9F83-5C84722E39EC}"/>
              </a:ext>
            </a:extLst>
          </p:cNvPr>
          <p:cNvSpPr txBox="1"/>
          <p:nvPr/>
        </p:nvSpPr>
        <p:spPr>
          <a:xfrm>
            <a:off x="696913" y="1158966"/>
            <a:ext cx="7847012" cy="4861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20/1886r1 we analyzed the problem and proposed an </a:t>
            </a:r>
            <a:r>
              <a:rPr lang="en-US" sz="1600" b="1" dirty="0"/>
              <a:t>RU Adaptation procedure </a:t>
            </a:r>
            <a:r>
              <a:rPr lang="en-US" sz="1600" dirty="0"/>
              <a:t>to address it.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an RU adaptation procedure, a non-AP </a:t>
            </a:r>
            <a:r>
              <a:rPr lang="en-SG" sz="1600" dirty="0"/>
              <a:t>STA may puncture allocated RU/MRU according to </a:t>
            </a:r>
            <a:r>
              <a:rPr lang="en-US" sz="1600" dirty="0"/>
              <a:t>the state of the medium</a:t>
            </a:r>
            <a:r>
              <a:rPr lang="en-SG" sz="1600" dirty="0"/>
              <a:t>. (</a:t>
            </a:r>
            <a:r>
              <a:rPr lang="en-US" sz="1600" dirty="0"/>
              <a:t>Not applicable to MU-MIMO transmission</a:t>
            </a:r>
            <a:r>
              <a:rPr lang="en-SG" sz="1600" dirty="0"/>
              <a:t>)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Only the RU/MRU is punctured, other parameters for TB UL transmission remain unchanged.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SG" sz="1600" dirty="0"/>
          </a:p>
          <a:p>
            <a:pPr>
              <a:lnSpc>
                <a:spcPct val="130000"/>
              </a:lnSpc>
            </a:pP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this case, the waste of large-size RU/MRU can be avoided.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0A57149-A181-683F-F04A-F3FAD6F8F2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962655"/>
              </p:ext>
            </p:extLst>
          </p:nvPr>
        </p:nvGraphicFramePr>
        <p:xfrm>
          <a:off x="2625725" y="3044825"/>
          <a:ext cx="521335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600614" imgH="2409860" progId="Visio.Drawing.11">
                  <p:embed/>
                </p:oleObj>
              </mc:Choice>
              <mc:Fallback>
                <p:oleObj name="Visio" r:id="rId2" imgW="4600614" imgH="2409860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0A57149-A181-683F-F04A-F3FAD6F8F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25725" y="3044825"/>
                        <a:ext cx="5213350" cy="229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A76E857-A2D1-02D7-F73E-07CCE4B6B17D}"/>
              </a:ext>
            </a:extLst>
          </p:cNvPr>
          <p:cNvSpPr txBox="1"/>
          <p:nvPr/>
        </p:nvSpPr>
        <p:spPr>
          <a:xfrm>
            <a:off x="1499372" y="4022338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/>
              <a:t>Example 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7EE4BA-2328-A2D2-E1DA-9900928B9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46469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E7997B-65E8-33B0-565D-BFDDCF54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BCE4EB-D0B2-3FB5-B63D-A5D9FF2E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790A11-FC5D-A3F4-EC01-62885476DD96}"/>
              </a:ext>
            </a:extLst>
          </p:cNvPr>
          <p:cNvSpPr txBox="1"/>
          <p:nvPr/>
        </p:nvSpPr>
        <p:spPr>
          <a:xfrm>
            <a:off x="3783892" y="646978"/>
            <a:ext cx="1652439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SP Result</a:t>
            </a:r>
            <a:endParaRPr lang="en-SG" sz="28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1DF3AE-E80F-F7C5-7213-1D626C0F6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654" y="1857723"/>
            <a:ext cx="7618891" cy="18520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4EC39-90EF-62F4-0554-4B28AFB50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13954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DFD02C-AD89-CC6B-D86D-BF86D85F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026461-DC86-A9AD-2572-E3C06E50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75506C-3966-B81C-EE23-BE850AA2B47D}"/>
              </a:ext>
            </a:extLst>
          </p:cNvPr>
          <p:cNvSpPr txBox="1"/>
          <p:nvPr/>
        </p:nvSpPr>
        <p:spPr>
          <a:xfrm>
            <a:off x="3194502" y="646978"/>
            <a:ext cx="2831224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Signaling options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16DF6C-9EA3-7051-8B04-929FAA674211}"/>
              </a:ext>
            </a:extLst>
          </p:cNvPr>
          <p:cNvSpPr txBox="1"/>
          <p:nvPr/>
        </p:nvSpPr>
        <p:spPr>
          <a:xfrm>
            <a:off x="696913" y="1332411"/>
            <a:ext cx="7847012" cy="2577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Signaling options for the EHT TB PPDU to indicate punctured RU/MRU.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Option 1: no explicit signaling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dirty="0"/>
              <a:t>Blind decoding/ Signal detection of pre-EHT modulated fields in all 20MHz subchannels.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dirty="0"/>
              <a:t>Option 2: explicit </a:t>
            </a:r>
            <a:r>
              <a:rPr lang="en-SG" dirty="0" err="1"/>
              <a:t>signaling</a:t>
            </a:r>
            <a:endParaRPr lang="en-SG" dirty="0"/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dirty="0"/>
              <a:t>TB puncturing is explicitly </a:t>
            </a:r>
            <a:r>
              <a:rPr lang="en-SG" dirty="0" err="1"/>
              <a:t>signaled</a:t>
            </a:r>
            <a:r>
              <a:rPr lang="en-SG" dirty="0"/>
              <a:t> in U-SIG field of EHT TB PPDU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Detailed TB puncturing signaling is TBD.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6048BC-EA4A-84DC-5ADE-362EBBB70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556934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11BFD3-04C2-BA17-217B-CA9016FD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C0A32A-B1DB-E9C8-3E2C-7BE93FEA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5FDD8-E5C9-4523-B1EE-0B10616DF847}"/>
              </a:ext>
            </a:extLst>
          </p:cNvPr>
          <p:cNvSpPr txBox="1"/>
          <p:nvPr/>
        </p:nvSpPr>
        <p:spPr>
          <a:xfrm>
            <a:off x="3709867" y="646978"/>
            <a:ext cx="180049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Discussion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86DC24-6934-2FAD-4BCC-41F21F9310D9}"/>
              </a:ext>
            </a:extLst>
          </p:cNvPr>
          <p:cNvSpPr txBox="1"/>
          <p:nvPr/>
        </p:nvSpPr>
        <p:spPr>
          <a:xfrm>
            <a:off x="696913" y="1264484"/>
            <a:ext cx="7847012" cy="4377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As discussed in 20/1886r1, the RU adaptation procedure can improve throughput of TB UL MU transmission with large-size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C</a:t>
            </a:r>
            <a:r>
              <a:rPr lang="en-US" sz="1800" dirty="0"/>
              <a:t>hanges in spec may include: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 err="1"/>
              <a:t>Signalings</a:t>
            </a:r>
            <a:r>
              <a:rPr lang="en-US" dirty="0"/>
              <a:t> in Trigger frame and EHT TB PPDU.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Ways</a:t>
            </a:r>
            <a:r>
              <a:rPr lang="en-US" sz="1800" dirty="0"/>
              <a:t> for AP to decode EHT TB PPDU transmitted on </a:t>
            </a:r>
            <a:r>
              <a:rPr lang="en-US" dirty="0"/>
              <a:t>punctured</a:t>
            </a:r>
            <a:r>
              <a:rPr lang="en-US" sz="1800" dirty="0"/>
              <a:t> RU/MRU.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With or without explicit signaling in U-SIG.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Capabilities elements.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If adopted, the feature will be optional. R1 STAs will not be affected.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F3E4E21-C67A-CF69-1B8A-45AF9E0B6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246949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SP#1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agree that 11be should support RU adaptation procedure?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Non-AP STAs may puncture allocated RU/MRU for EHT TB PPDU according to ED-based CCA results when it is not MU-MIMO transmission. 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79411B-FD59-4AE1-6812-083A65EC2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360975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SP#2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937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Which signaling option do you prefer for punctured EHT TB PPDU?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Option 1: no explicit signaling (AP may decode the EHT TB PPDU by </a:t>
            </a:r>
            <a:r>
              <a:rPr lang="en-SG" dirty="0"/>
              <a:t>blind decoding or preamble detection)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Option 2: explicit signaling (AP may decode</a:t>
            </a:r>
            <a:r>
              <a:rPr lang="en-SG" dirty="0"/>
              <a:t> the EHT TB PPDU following TB puncturing information in U-SIG field)</a:t>
            </a:r>
          </a:p>
          <a:p>
            <a:pPr lvl="1">
              <a:lnSpc>
                <a:spcPct val="130000"/>
              </a:lnSpc>
            </a:pPr>
            <a:endParaRPr lang="en-SG" dirty="0"/>
          </a:p>
          <a:p>
            <a:pPr lvl="1"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Option 1/Option 2/A: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C86F0F-2301-E92D-D907-866323EE8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 2022</a:t>
            </a:r>
          </a:p>
        </p:txBody>
      </p:sp>
    </p:spTree>
    <p:extLst>
      <p:ext uri="{BB962C8B-B14F-4D97-AF65-F5344CB8AC3E}">
        <p14:creationId xmlns:p14="http://schemas.microsoft.com/office/powerpoint/2010/main" val="13344731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3" ma:contentTypeDescription="新しいドキュメントを作成します。" ma:contentTypeScope="" ma:versionID="4a1f2e78dbaa6eeeb55b7456d9a68db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b616c3c1e5db45f19cee08d9d35726ac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21BFF9-981D-4FCF-9D50-BE604EB6F3D1}">
  <ds:schemaRefs>
    <ds:schemaRef ds:uri="http://schemas.microsoft.com/office/2006/documentManagement/types"/>
    <ds:schemaRef ds:uri="5a0e02d0-dbbe-454c-bf16-36e0337fafec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f2d91d1f-eabb-41c4-8bb7-ac90c0463bd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5D1D97-D570-4773-BD95-8540021C9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447AE9-875B-4A20-BB8F-0994BC9841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16656</TotalTime>
  <Words>926</Words>
  <Application>Microsoft Office PowerPoint</Application>
  <PresentationFormat>On-screen Show (4:3)</PresentationFormat>
  <Paragraphs>144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802-11-Submission</vt:lpstr>
      <vt:lpstr>Visio</vt:lpstr>
      <vt:lpstr>Discussion on LB266 CR for CID 13942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Punctured CC Performance Evaluation</dc:title>
  <dc:creator>Yanyi Ding</dc:creator>
  <cp:lastModifiedBy>Yanyi Ding</cp:lastModifiedBy>
  <cp:revision>268</cp:revision>
  <dcterms:created xsi:type="dcterms:W3CDTF">2020-11-09T04:54:44Z</dcterms:created>
  <dcterms:modified xsi:type="dcterms:W3CDTF">2022-10-25T05:43:54Z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  <property fmtid="{D5CDD505-2E9C-101B-9397-08002B2CF9AE}" pid="3" name="MediaServiceImageTags">
    <vt:lpwstr/>
  </property>
</Properties>
</file>