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6"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87" d="100"/>
          <a:sy n="87" d="100"/>
        </p:scale>
        <p:origin x="108" y="294"/>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61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a4fe446c-a46d-4105-b32e-f064615612ff" providerId="ADAL" clId="{0E53D5A4-3BF7-418C-8EC7-19473BE37A33}"/>
    <pc:docChg chg="modMainMaster">
      <pc:chgData name="Jim Lansford" userId="a4fe446c-a46d-4105-b32e-f064615612ff" providerId="ADAL" clId="{0E53D5A4-3BF7-418C-8EC7-19473BE37A33}" dt="2022-11-12T15:11:41.497" v="1" actId="20577"/>
      <pc:docMkLst>
        <pc:docMk/>
      </pc:docMkLst>
      <pc:sldMasterChg chg="modSp mod">
        <pc:chgData name="Jim Lansford" userId="a4fe446c-a46d-4105-b32e-f064615612ff" providerId="ADAL" clId="{0E53D5A4-3BF7-418C-8EC7-19473BE37A33}" dt="2022-11-12T15:11:41.497" v="1" actId="20577"/>
        <pc:sldMasterMkLst>
          <pc:docMk/>
          <pc:sldMasterMk cId="0" sldId="2147483648"/>
        </pc:sldMasterMkLst>
        <pc:spChg chg="mod">
          <ac:chgData name="Jim Lansford" userId="a4fe446c-a46d-4105-b32e-f064615612ff" providerId="ADAL" clId="{0E53D5A4-3BF7-418C-8EC7-19473BE37A33}" dt="2022-11-12T15:11:41.497" v="1"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November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802.11-22/1734r1</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07-00-0wng-wng-meeting-minutes-2022-september-waikoloa-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2022-11-15</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nvGraphicFramePr>
        <p:xfrm>
          <a:off x="1919288" y="2608263"/>
          <a:ext cx="8507412" cy="2419350"/>
        </p:xfrm>
        <a:graphic>
          <a:graphicData uri="http://schemas.openxmlformats.org/presentationml/2006/ole">
            <mc:AlternateContent xmlns:mc="http://schemas.openxmlformats.org/markup-compatibility/2006">
              <mc:Choice xmlns:v="urn:schemas-microsoft-com:vml" Requires="v">
                <p:oleObj name="Document" r:id="rId3" imgW="8121798" imgH="2316316" progId="Word.Document.8">
                  <p:embed/>
                </p:oleObj>
              </mc:Choice>
              <mc:Fallback>
                <p:oleObj name="Document" r:id="rId3" imgW="8121798" imgH="2316316"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9288" y="2608263"/>
                        <a:ext cx="8507412"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https://web.cvent.com/event/840c257d-5d52-4eff-94b4-39d2aafda56b/summary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15 November 2022, 0800-1000 Bangkok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297144" cy="4176217"/>
          </a:xfrm>
        </p:spPr>
        <p:txBody>
          <a:bodyPr>
            <a:normAutofit lnSpcReduction="10000"/>
          </a:bodyPr>
          <a:lstStyle/>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 </a:t>
            </a:r>
          </a:p>
          <a:p>
            <a:pPr marL="838200" lvl="1" indent="-381000">
              <a:spcBef>
                <a:spcPts val="0"/>
              </a:spcBef>
              <a:defRPr/>
            </a:pPr>
            <a:r>
              <a:rPr lang="en-GB" altLang="en-US" dirty="0"/>
              <a:t>Minutes from September:</a:t>
            </a:r>
          </a:p>
          <a:p>
            <a:pPr marL="1181100" lvl="2" indent="-381000">
              <a:spcBef>
                <a:spcPts val="0"/>
              </a:spcBef>
              <a:defRPr/>
            </a:pPr>
            <a:r>
              <a:rPr lang="en-GB" altLang="en-US" dirty="0">
                <a:hlinkClick r:id="rId3"/>
              </a:rPr>
              <a:t>https://mentor.ieee.org/802.11/dcn/22/11-22-1607-00-0wng-wng-meeting-minutes-2022-september-waikoloa-meeting.docx</a:t>
            </a:r>
            <a:r>
              <a:rPr lang="en-GB" altLang="en-US" dirty="0"/>
              <a:t> </a:t>
            </a:r>
          </a:p>
          <a:p>
            <a:pPr marL="457200" indent="-457200">
              <a:spcBef>
                <a:spcPts val="0"/>
              </a:spcBef>
              <a:defRPr/>
            </a:pPr>
            <a:r>
              <a:rPr lang="en-GB" altLang="en-US" dirty="0"/>
              <a:t>Presentations</a:t>
            </a:r>
          </a:p>
          <a:p>
            <a:pPr marL="857250" lvl="1" indent="-457200">
              <a:spcBef>
                <a:spcPts val="0"/>
              </a:spcBef>
              <a:defRPr/>
            </a:pPr>
            <a:r>
              <a:rPr lang="en-US" sz="1800" dirty="0"/>
              <a:t>“</a:t>
            </a:r>
            <a:r>
              <a:rPr lang="en-US" sz="1800" dirty="0" err="1"/>
              <a:t>SiG</a:t>
            </a:r>
            <a:r>
              <a:rPr lang="en-US" sz="1800" dirty="0"/>
              <a:t>+,” Dave </a:t>
            </a:r>
            <a:r>
              <a:rPr lang="en-US" sz="1800" dirty="0" err="1"/>
              <a:t>Halasz</a:t>
            </a:r>
            <a:r>
              <a:rPr lang="en-US" sz="1800" dirty="0"/>
              <a:t> (Morse Micro)</a:t>
            </a:r>
          </a:p>
          <a:p>
            <a:pPr marL="857250" lvl="1" indent="-457200">
              <a:spcBef>
                <a:spcPts val="0"/>
              </a:spcBef>
              <a:defRPr/>
            </a:pPr>
            <a:r>
              <a:rPr lang="en-US" sz="1800" dirty="0"/>
              <a:t>“Roaming handoff time reduction to improve user experience,” </a:t>
            </a:r>
            <a:r>
              <a:rPr lang="nl-NL" sz="1800" dirty="0"/>
              <a:t>Xiaokun Hu (Ruijie Networks Inc)</a:t>
            </a:r>
            <a:endParaRPr lang="en-US" sz="1800" dirty="0"/>
          </a:p>
          <a:p>
            <a:pPr marL="857250" lvl="1" indent="-457200">
              <a:spcBef>
                <a:spcPts val="0"/>
              </a:spcBef>
              <a:defRPr/>
            </a:pPr>
            <a:r>
              <a:rPr lang="en-US" sz="1800" dirty="0"/>
              <a:t>“Support for high-bandwidth and multi-Tx CFR capture,” </a:t>
            </a:r>
            <a:r>
              <a:rPr lang="en-US" sz="1800" dirty="0" err="1"/>
              <a:t>Lihua</a:t>
            </a:r>
            <a:r>
              <a:rPr lang="en-US" sz="1800" dirty="0"/>
              <a:t> Zhu (</a:t>
            </a:r>
            <a:r>
              <a:rPr lang="en-US" sz="1800" dirty="0" err="1"/>
              <a:t>Ruijie</a:t>
            </a:r>
            <a:r>
              <a:rPr lang="en-US" sz="1800" dirty="0"/>
              <a:t> Networks Inc)</a:t>
            </a:r>
          </a:p>
          <a:p>
            <a:pPr marL="857250" lvl="1" indent="-457200">
              <a:spcBef>
                <a:spcPts val="0"/>
              </a:spcBef>
              <a:defRPr/>
            </a:pPr>
            <a:r>
              <a:rPr lang="en-US" sz="1800" dirty="0"/>
              <a:t>“User offloading problem between multiple APs,” Gang </a:t>
            </a:r>
            <a:r>
              <a:rPr lang="en-US" sz="1800" dirty="0" err="1"/>
              <a:t>Xie</a:t>
            </a:r>
            <a:r>
              <a:rPr lang="en-US" sz="1800" dirty="0"/>
              <a:t> (BUPT)</a:t>
            </a:r>
          </a:p>
          <a:p>
            <a:pPr marL="457200" indent="-457200">
              <a:lnSpc>
                <a:spcPct val="120000"/>
              </a:lnSpc>
              <a:spcBef>
                <a:spcPts val="0"/>
              </a:spcBef>
              <a:defRPr/>
            </a:pPr>
            <a:r>
              <a:rPr lang="en-US" altLang="en-US" dirty="0"/>
              <a:t>Plans for January 2023</a:t>
            </a:r>
          </a:p>
          <a:p>
            <a:pPr marL="857250" lvl="1" indent="-457200" eaLnBrk="1" hangingPunct="1">
              <a:lnSpc>
                <a:spcPct val="120000"/>
              </a:lnSpc>
              <a:spcBef>
                <a:spcPts val="0"/>
              </a:spcBef>
              <a:defRPr/>
            </a:pPr>
            <a:r>
              <a:rPr lang="en-US" altLang="en-US" dirty="0">
                <a:solidFill>
                  <a:srgbClr val="000000"/>
                </a:solidFill>
              </a:rPr>
              <a:t>Chair will make a call for presentations in advance</a:t>
            </a:r>
          </a:p>
          <a:p>
            <a:pPr marL="457200" indent="-457200">
              <a:lnSpc>
                <a:spcPct val="12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November</a:t>
            </a:r>
            <a:r>
              <a:rPr lang="en-GB" altLang="en-US" sz="3200" dirty="0"/>
              <a:t> 2022</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September 2022 WNG Meeting</a:t>
            </a:r>
            <a:endParaRPr lang="en-GB" altLang="en-US" sz="1600" dirty="0"/>
          </a:p>
          <a:p>
            <a:pPr marL="438150" indent="-381000">
              <a:defRPr/>
            </a:pPr>
            <a:r>
              <a:rPr lang="en-GB" altLang="en-US" sz="2600" dirty="0"/>
              <a:t>Presentations</a:t>
            </a:r>
          </a:p>
          <a:p>
            <a:pPr marL="857250" lvl="1" indent="-457200">
              <a:defRPr/>
            </a:pPr>
            <a:r>
              <a:rPr lang="en-US" altLang="en-US" sz="1600" dirty="0"/>
              <a:t>Tuesday 15 November 2022, 0800-1000 Bangkok Time</a:t>
            </a:r>
          </a:p>
          <a:p>
            <a:pPr marL="457200" indent="-457200" eaLnBrk="1" hangingPunct="1">
              <a:lnSpc>
                <a:spcPct val="90000"/>
              </a:lnSpc>
              <a:defRPr/>
            </a:pPr>
            <a:r>
              <a:rPr lang="en-US" altLang="en-US" sz="2000" dirty="0"/>
              <a:t>Plans for January 2023</a:t>
            </a:r>
          </a:p>
          <a:p>
            <a:pPr marL="457200" indent="-457200">
              <a:lnSpc>
                <a:spcPct val="90000"/>
              </a:lnSpc>
              <a:defRPr/>
            </a:pPr>
            <a:r>
              <a:rPr lang="en-US" altLang="en-US" sz="20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42735</TotalTime>
  <Words>1409</Words>
  <Application>Microsoft Office PowerPoint</Application>
  <PresentationFormat>Widescreen</PresentationFormat>
  <Paragraphs>179</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November 802 plenary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1265</cp:revision>
  <cp:lastPrinted>1998-02-10T13:28:06Z</cp:lastPrinted>
  <dcterms:created xsi:type="dcterms:W3CDTF">2004-12-02T14:01:45Z</dcterms:created>
  <dcterms:modified xsi:type="dcterms:W3CDTF">2022-11-12T15:26:37Z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