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6"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2" autoAdjust="0"/>
    <p:restoredTop sz="93775" autoAdjust="0"/>
  </p:normalViewPr>
  <p:slideViewPr>
    <p:cSldViewPr showGuides="1">
      <p:cViewPr varScale="1">
        <p:scale>
          <a:sx n="88" d="100"/>
          <a:sy n="88" d="100"/>
        </p:scale>
        <p:origin x="90" y="3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61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a4fe446c-a46d-4105-b32e-f064615612ff" providerId="ADAL" clId="{46D603A5-CC71-46EF-BB3F-B151C4555F98}"/>
    <pc:docChg chg="custSel addSld delSld modSld">
      <pc:chgData name="Jim Lansford" userId="a4fe446c-a46d-4105-b32e-f064615612ff" providerId="ADAL" clId="{46D603A5-CC71-46EF-BB3F-B151C4555F98}" dt="2022-11-10T04:16:52.335" v="532"/>
      <pc:docMkLst>
        <pc:docMk/>
      </pc:docMkLst>
      <pc:sldChg chg="modSp mod">
        <pc:chgData name="Jim Lansford" userId="a4fe446c-a46d-4105-b32e-f064615612ff" providerId="ADAL" clId="{46D603A5-CC71-46EF-BB3F-B151C4555F98}" dt="2022-11-08T16:24:58.328" v="115" actId="20577"/>
        <pc:sldMkLst>
          <pc:docMk/>
          <pc:sldMk cId="0" sldId="287"/>
        </pc:sldMkLst>
        <pc:spChg chg="mod">
          <ac:chgData name="Jim Lansford" userId="a4fe446c-a46d-4105-b32e-f064615612ff" providerId="ADAL" clId="{46D603A5-CC71-46EF-BB3F-B151C4555F98}" dt="2022-11-08T16:24:58.328" v="115" actId="20577"/>
          <ac:spMkLst>
            <pc:docMk/>
            <pc:sldMk cId="0" sldId="287"/>
            <ac:spMk id="23558" creationId="{AC85EADC-97E6-4293-806A-F094E6216527}"/>
          </ac:spMkLst>
        </pc:spChg>
      </pc:sldChg>
      <pc:sldChg chg="modSp mod">
        <pc:chgData name="Jim Lansford" userId="a4fe446c-a46d-4105-b32e-f064615612ff" providerId="ADAL" clId="{46D603A5-CC71-46EF-BB3F-B151C4555F98}" dt="2022-11-08T16:25:13.164" v="132" actId="20577"/>
        <pc:sldMkLst>
          <pc:docMk/>
          <pc:sldMk cId="0" sldId="288"/>
        </pc:sldMkLst>
        <pc:spChg chg="mod">
          <ac:chgData name="Jim Lansford" userId="a4fe446c-a46d-4105-b32e-f064615612ff" providerId="ADAL" clId="{46D603A5-CC71-46EF-BB3F-B151C4555F98}" dt="2022-11-08T16:25:13.164" v="132" actId="20577"/>
          <ac:spMkLst>
            <pc:docMk/>
            <pc:sldMk cId="0" sldId="288"/>
            <ac:spMk id="24582" creationId="{25CF7BA2-7620-4EF4-9B14-3FA082AF956E}"/>
          </ac:spMkLst>
        </pc:spChg>
      </pc:sldChg>
      <pc:sldChg chg="modSp mod">
        <pc:chgData name="Jim Lansford" userId="a4fe446c-a46d-4105-b32e-f064615612ff" providerId="ADAL" clId="{46D603A5-CC71-46EF-BB3F-B151C4555F98}" dt="2022-11-08T16:25:20.142" v="140" actId="20577"/>
        <pc:sldMkLst>
          <pc:docMk/>
          <pc:sldMk cId="0" sldId="289"/>
        </pc:sldMkLst>
        <pc:spChg chg="mod">
          <ac:chgData name="Jim Lansford" userId="a4fe446c-a46d-4105-b32e-f064615612ff" providerId="ADAL" clId="{46D603A5-CC71-46EF-BB3F-B151C4555F98}" dt="2022-11-08T16:25:20.142" v="140" actId="20577"/>
          <ac:spMkLst>
            <pc:docMk/>
            <pc:sldMk cId="0" sldId="289"/>
            <ac:spMk id="25606" creationId="{47345D02-EFFB-4127-A9BF-122EA00051D0}"/>
          </ac:spMkLst>
        </pc:spChg>
      </pc:sldChg>
      <pc:sldChg chg="modSp mod">
        <pc:chgData name="Jim Lansford" userId="a4fe446c-a46d-4105-b32e-f064615612ff" providerId="ADAL" clId="{46D603A5-CC71-46EF-BB3F-B151C4555F98}" dt="2022-11-03T21:09:07.510" v="7" actId="20577"/>
        <pc:sldMkLst>
          <pc:docMk/>
          <pc:sldMk cId="0" sldId="331"/>
        </pc:sldMkLst>
        <pc:spChg chg="mod">
          <ac:chgData name="Jim Lansford" userId="a4fe446c-a46d-4105-b32e-f064615612ff" providerId="ADAL" clId="{46D603A5-CC71-46EF-BB3F-B151C4555F98}" dt="2022-11-03T21:09:07.510" v="7" actId="20577"/>
          <ac:spMkLst>
            <pc:docMk/>
            <pc:sldMk cId="0" sldId="331"/>
            <ac:spMk id="15367" creationId="{C95B6FFA-AC58-49EE-B36F-6371D7698383}"/>
          </ac:spMkLst>
        </pc:spChg>
      </pc:sldChg>
      <pc:sldChg chg="modSp mod">
        <pc:chgData name="Jim Lansford" userId="a4fe446c-a46d-4105-b32e-f064615612ff" providerId="ADAL" clId="{46D603A5-CC71-46EF-BB3F-B151C4555F98}" dt="2022-11-08T16:25:27.591" v="148" actId="20577"/>
        <pc:sldMkLst>
          <pc:docMk/>
          <pc:sldMk cId="0" sldId="380"/>
        </pc:sldMkLst>
        <pc:spChg chg="mod">
          <ac:chgData name="Jim Lansford" userId="a4fe446c-a46d-4105-b32e-f064615612ff" providerId="ADAL" clId="{46D603A5-CC71-46EF-BB3F-B151C4555F98}" dt="2022-11-08T16:25:27.591" v="148" actId="20577"/>
          <ac:spMkLst>
            <pc:docMk/>
            <pc:sldMk cId="0" sldId="380"/>
            <ac:spMk id="26630" creationId="{637FAB1C-A7BF-4C3A-B4CB-D93C33C290CE}"/>
          </ac:spMkLst>
        </pc:spChg>
      </pc:sldChg>
      <pc:sldChg chg="modSp mod">
        <pc:chgData name="Jim Lansford" userId="a4fe446c-a46d-4105-b32e-f064615612ff" providerId="ADAL" clId="{46D603A5-CC71-46EF-BB3F-B151C4555F98}" dt="2022-11-08T16:25:35.077" v="156" actId="20577"/>
        <pc:sldMkLst>
          <pc:docMk/>
          <pc:sldMk cId="0" sldId="381"/>
        </pc:sldMkLst>
        <pc:spChg chg="mod">
          <ac:chgData name="Jim Lansford" userId="a4fe446c-a46d-4105-b32e-f064615612ff" providerId="ADAL" clId="{46D603A5-CC71-46EF-BB3F-B151C4555F98}" dt="2022-11-08T16:25:35.077" v="156" actId="20577"/>
          <ac:spMkLst>
            <pc:docMk/>
            <pc:sldMk cId="0" sldId="381"/>
            <ac:spMk id="28678" creationId="{17BBD8C2-305C-4418-AC65-C73B0B848329}"/>
          </ac:spMkLst>
        </pc:spChg>
      </pc:sldChg>
      <pc:sldChg chg="modSp mod">
        <pc:chgData name="Jim Lansford" userId="a4fe446c-a46d-4105-b32e-f064615612ff" providerId="ADAL" clId="{46D603A5-CC71-46EF-BB3F-B151C4555F98}" dt="2022-11-08T16:19:39.010" v="23" actId="20577"/>
        <pc:sldMkLst>
          <pc:docMk/>
          <pc:sldMk cId="0" sldId="394"/>
        </pc:sldMkLst>
        <pc:spChg chg="mod">
          <ac:chgData name="Jim Lansford" userId="a4fe446c-a46d-4105-b32e-f064615612ff" providerId="ADAL" clId="{46D603A5-CC71-46EF-BB3F-B151C4555F98}" dt="2022-11-03T21:09:19.286" v="15" actId="20577"/>
          <ac:spMkLst>
            <pc:docMk/>
            <pc:sldMk cId="0" sldId="394"/>
            <ac:spMk id="17412" creationId="{296EDD78-84C3-4E11-A20D-1A09A5B2EE44}"/>
          </ac:spMkLst>
        </pc:spChg>
        <pc:spChg chg="mod">
          <ac:chgData name="Jim Lansford" userId="a4fe446c-a46d-4105-b32e-f064615612ff" providerId="ADAL" clId="{46D603A5-CC71-46EF-BB3F-B151C4555F98}" dt="2022-11-08T16:19:39.010" v="23" actId="20577"/>
          <ac:spMkLst>
            <pc:docMk/>
            <pc:sldMk cId="0" sldId="394"/>
            <ac:spMk id="17413" creationId="{3099FF58-2261-466B-BBEC-6E2B3CE6A0FA}"/>
          </ac:spMkLst>
        </pc:spChg>
      </pc:sldChg>
      <pc:sldChg chg="modSp mod">
        <pc:chgData name="Jim Lansford" userId="a4fe446c-a46d-4105-b32e-f064615612ff" providerId="ADAL" clId="{46D603A5-CC71-46EF-BB3F-B151C4555F98}" dt="2022-11-08T16:24:44.211" v="99" actId="20577"/>
        <pc:sldMkLst>
          <pc:docMk/>
          <pc:sldMk cId="0" sldId="395"/>
        </pc:sldMkLst>
        <pc:spChg chg="mod">
          <ac:chgData name="Jim Lansford" userId="a4fe446c-a46d-4105-b32e-f064615612ff" providerId="ADAL" clId="{46D603A5-CC71-46EF-BB3F-B151C4555F98}" dt="2022-11-08T16:19:46.107" v="31" actId="20577"/>
          <ac:spMkLst>
            <pc:docMk/>
            <pc:sldMk cId="0" sldId="395"/>
            <ac:spMk id="19462" creationId="{B8004815-DEEF-4991-9863-C4D400CADE6E}"/>
          </ac:spMkLst>
        </pc:spChg>
        <pc:spChg chg="mod">
          <ac:chgData name="Jim Lansford" userId="a4fe446c-a46d-4105-b32e-f064615612ff" providerId="ADAL" clId="{46D603A5-CC71-46EF-BB3F-B151C4555F98}" dt="2022-11-08T16:24:44.211" v="99" actId="20577"/>
          <ac:spMkLst>
            <pc:docMk/>
            <pc:sldMk cId="0" sldId="395"/>
            <ac:spMk id="19463" creationId="{014A845C-CDC6-4811-8948-EAB07A9434A5}"/>
          </ac:spMkLst>
        </pc:spChg>
      </pc:sldChg>
      <pc:sldChg chg="modSp mod">
        <pc:chgData name="Jim Lansford" userId="a4fe446c-a46d-4105-b32e-f064615612ff" providerId="ADAL" clId="{46D603A5-CC71-46EF-BB3F-B151C4555F98}" dt="2022-11-08T17:10:15.938" v="531" actId="20577"/>
        <pc:sldMkLst>
          <pc:docMk/>
          <pc:sldMk cId="0" sldId="398"/>
        </pc:sldMkLst>
        <pc:spChg chg="mod">
          <ac:chgData name="Jim Lansford" userId="a4fe446c-a46d-4105-b32e-f064615612ff" providerId="ADAL" clId="{46D603A5-CC71-46EF-BB3F-B151C4555F98}" dt="2022-11-08T17:10:15.938" v="531" actId="20577"/>
          <ac:spMkLst>
            <pc:docMk/>
            <pc:sldMk cId="0" sldId="398"/>
            <ac:spMk id="30726" creationId="{3178B0FC-1D22-4D90-ACE3-91AE38FDEC74}"/>
          </ac:spMkLst>
        </pc:spChg>
      </pc:sldChg>
      <pc:sldChg chg="modSp mod">
        <pc:chgData name="Jim Lansford" userId="a4fe446c-a46d-4105-b32e-f064615612ff" providerId="ADAL" clId="{46D603A5-CC71-46EF-BB3F-B151C4555F98}" dt="2022-11-08T16:24:51.940" v="107" actId="20577"/>
        <pc:sldMkLst>
          <pc:docMk/>
          <pc:sldMk cId="0" sldId="399"/>
        </pc:sldMkLst>
        <pc:spChg chg="mod">
          <ac:chgData name="Jim Lansford" userId="a4fe446c-a46d-4105-b32e-f064615612ff" providerId="ADAL" clId="{46D603A5-CC71-46EF-BB3F-B151C4555F98}" dt="2022-11-08T16:24:51.940" v="107" actId="20577"/>
          <ac:spMkLst>
            <pc:docMk/>
            <pc:sldMk cId="0" sldId="399"/>
            <ac:spMk id="21509" creationId="{66ABEAA8-6102-42F1-B2B5-D041D51BC3B5}"/>
          </ac:spMkLst>
        </pc:spChg>
      </pc:sldChg>
      <pc:sldChg chg="addSp delSp modSp mod">
        <pc:chgData name="Jim Lansford" userId="a4fe446c-a46d-4105-b32e-f064615612ff" providerId="ADAL" clId="{46D603A5-CC71-46EF-BB3F-B151C4555F98}" dt="2022-11-10T04:16:52.335" v="532"/>
        <pc:sldMkLst>
          <pc:docMk/>
          <pc:sldMk cId="0" sldId="403"/>
        </pc:sldMkLst>
        <pc:spChg chg="mod">
          <ac:chgData name="Jim Lansford" userId="a4fe446c-a46d-4105-b32e-f064615612ff" providerId="ADAL" clId="{46D603A5-CC71-46EF-BB3F-B151C4555F98}" dt="2022-11-10T04:16:52.335" v="532"/>
          <ac:spMkLst>
            <pc:docMk/>
            <pc:sldMk cId="0" sldId="403"/>
            <ac:spMk id="31750" creationId="{EA520893-4A80-489E-B0A3-8A8E60F21D8C}"/>
          </ac:spMkLst>
        </pc:spChg>
        <pc:spChg chg="mod">
          <ac:chgData name="Jim Lansford" userId="a4fe446c-a46d-4105-b32e-f064615612ff" providerId="ADAL" clId="{46D603A5-CC71-46EF-BB3F-B151C4555F98}" dt="2022-11-08T17:10:05.619" v="523" actId="20577"/>
          <ac:spMkLst>
            <pc:docMk/>
            <pc:sldMk cId="0" sldId="403"/>
            <ac:spMk id="32770" creationId="{DA6ECDF6-F963-4A14-B6AD-3DB13CD0B8AE}"/>
          </ac:spMkLst>
        </pc:spChg>
        <pc:spChg chg="mod">
          <ac:chgData name="Jim Lansford" userId="a4fe446c-a46d-4105-b32e-f064615612ff" providerId="ADAL" clId="{46D603A5-CC71-46EF-BB3F-B151C4555F98}" dt="2022-11-08T16:51:50.584" v="353" actId="20577"/>
          <ac:spMkLst>
            <pc:docMk/>
            <pc:sldMk cId="0" sldId="403"/>
            <ac:spMk id="32772" creationId="{623820E4-BDF1-4FCB-89A7-E3729B2C70DD}"/>
          </ac:spMkLst>
        </pc:spChg>
        <pc:graphicFrameChg chg="add del mod">
          <ac:chgData name="Jim Lansford" userId="a4fe446c-a46d-4105-b32e-f064615612ff" providerId="ADAL" clId="{46D603A5-CC71-46EF-BB3F-B151C4555F98}" dt="2022-11-08T16:55:15.065" v="373"/>
          <ac:graphicFrameMkLst>
            <pc:docMk/>
            <pc:sldMk cId="0" sldId="403"/>
            <ac:graphicFrameMk id="2" creationId="{0A61508D-7624-CFB1-CA95-8C88EEAF73ED}"/>
          </ac:graphicFrameMkLst>
        </pc:graphicFrameChg>
        <pc:graphicFrameChg chg="add del mod">
          <ac:chgData name="Jim Lansford" userId="a4fe446c-a46d-4105-b32e-f064615612ff" providerId="ADAL" clId="{46D603A5-CC71-46EF-BB3F-B151C4555F98}" dt="2022-11-08T16:55:22.759" v="376"/>
          <ac:graphicFrameMkLst>
            <pc:docMk/>
            <pc:sldMk cId="0" sldId="403"/>
            <ac:graphicFrameMk id="3" creationId="{81FF3300-ED4F-9ED7-D83C-868D1E34AA85}"/>
          </ac:graphicFrameMkLst>
        </pc:graphicFrameChg>
      </pc:sldChg>
      <pc:sldChg chg="modSp add mod">
        <pc:chgData name="Jim Lansford" userId="a4fe446c-a46d-4105-b32e-f064615612ff" providerId="ADAL" clId="{46D603A5-CC71-46EF-BB3F-B151C4555F98}" dt="2022-11-08T16:50:06.134" v="182" actId="20577"/>
        <pc:sldMkLst>
          <pc:docMk/>
          <pc:sldMk cId="1968720319" sldId="2366"/>
        </pc:sldMkLst>
        <pc:spChg chg="mod">
          <ac:chgData name="Jim Lansford" userId="a4fe446c-a46d-4105-b32e-f064615612ff" providerId="ADAL" clId="{46D603A5-CC71-46EF-BB3F-B151C4555F98}" dt="2022-11-08T16:49:39.783" v="173"/>
          <ac:spMkLst>
            <pc:docMk/>
            <pc:sldMk cId="1968720319" sldId="2366"/>
            <ac:spMk id="5" creationId="{00000000-0000-0000-0000-000000000000}"/>
          </ac:spMkLst>
        </pc:spChg>
        <pc:spChg chg="mod">
          <ac:chgData name="Jim Lansford" userId="a4fe446c-a46d-4105-b32e-f064615612ff" providerId="ADAL" clId="{46D603A5-CC71-46EF-BB3F-B151C4555F98}" dt="2022-11-08T16:50:06.134" v="182" actId="20577"/>
          <ac:spMkLst>
            <pc:docMk/>
            <pc:sldMk cId="1968720319" sldId="2366"/>
            <ac:spMk id="6" creationId="{00000000-0000-0000-0000-000000000000}"/>
          </ac:spMkLst>
        </pc:spChg>
      </pc:sldChg>
      <pc:sldChg chg="modSp del mod">
        <pc:chgData name="Jim Lansford" userId="a4fe446c-a46d-4105-b32e-f064615612ff" providerId="ADAL" clId="{46D603A5-CC71-46EF-BB3F-B151C4555F98}" dt="2022-11-08T16:49:53.542" v="174" actId="47"/>
        <pc:sldMkLst>
          <pc:docMk/>
          <pc:sldMk cId="3823995303" sldId="2367"/>
        </pc:sldMkLst>
        <pc:spChg chg="mod">
          <ac:chgData name="Jim Lansford" userId="a4fe446c-a46d-4105-b32e-f064615612ff" providerId="ADAL" clId="{46D603A5-CC71-46EF-BB3F-B151C4555F98}" dt="2022-11-08T16:25:44.112" v="164" actId="20577"/>
          <ac:spMkLst>
            <pc:docMk/>
            <pc:sldMk cId="3823995303" sldId="2367"/>
            <ac:spMk id="2" creationId="{00000000-0000-0000-0000-000000000000}"/>
          </ac:spMkLst>
        </pc:spChg>
        <pc:spChg chg="mod">
          <ac:chgData name="Jim Lansford" userId="a4fe446c-a46d-4105-b32e-f064615612ff" providerId="ADAL" clId="{46D603A5-CC71-46EF-BB3F-B151C4555F98}" dt="2022-11-08T16:25:49.776" v="172" actId="20577"/>
          <ac:spMkLst>
            <pc:docMk/>
            <pc:sldMk cId="3823995303" sldId="2367"/>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November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747250" y="6475413"/>
            <a:ext cx="1644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Jim Lansford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802.11-22/1734r0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07-00-0wng-wng-meeting-minutes-2022-september-waikoloa-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2022-11-15</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nvGraphicFramePr>
        <p:xfrm>
          <a:off x="1919288" y="2608263"/>
          <a:ext cx="8507412" cy="2419350"/>
        </p:xfrm>
        <a:graphic>
          <a:graphicData uri="http://schemas.openxmlformats.org/presentationml/2006/ole">
            <mc:AlternateContent xmlns:mc="http://schemas.openxmlformats.org/markup-compatibility/2006">
              <mc:Choice xmlns:v="urn:schemas-microsoft-com:vml" Requires="v">
                <p:oleObj name="Document" r:id="rId3" imgW="8121798" imgH="2316316" progId="Word.Document.8">
                  <p:embed/>
                </p:oleObj>
              </mc:Choice>
              <mc:Fallback>
                <p:oleObj name="Document" r:id="rId3" imgW="8121798" imgH="2316316"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9288" y="2608263"/>
                        <a:ext cx="8507412" cy="241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https://web.cvent.com/event/840c257d-5d52-4eff-94b4-39d2aafda56b/summary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sz="2100"/>
              <a:t>Anybody can vote, present, and make motions</a:t>
            </a:r>
          </a:p>
          <a:p>
            <a:r>
              <a:rPr lang="en-US" altLang="en-US" sz="2100"/>
              <a:t>Participation in SC during 802.11 WG Plenary or Interim counts towards 802.11 voting rights</a:t>
            </a:r>
          </a:p>
          <a:p>
            <a:r>
              <a:rPr lang="en-US" altLang="en-US" sz="210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154112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15 November 2022, 0800-1000 Bangkok Time</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983432" y="1485031"/>
            <a:ext cx="10297144" cy="4176217"/>
          </a:xfrm>
        </p:spPr>
        <p:txBody>
          <a:bodyPr>
            <a:normAutofit/>
          </a:bodyPr>
          <a:lstStyle/>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 </a:t>
            </a:r>
          </a:p>
          <a:p>
            <a:pPr marL="838200" lvl="1" indent="-381000">
              <a:spcBef>
                <a:spcPts val="0"/>
              </a:spcBef>
              <a:defRPr/>
            </a:pPr>
            <a:r>
              <a:rPr lang="en-GB" altLang="en-US" dirty="0"/>
              <a:t>Minutes from September:</a:t>
            </a:r>
          </a:p>
          <a:p>
            <a:pPr marL="1181100" lvl="2" indent="-381000">
              <a:spcBef>
                <a:spcPts val="0"/>
              </a:spcBef>
              <a:defRPr/>
            </a:pPr>
            <a:r>
              <a:rPr lang="en-GB" altLang="en-US" dirty="0">
                <a:hlinkClick r:id="rId3"/>
              </a:rPr>
              <a:t>https://mentor.ieee.org/802.11/dcn/22/11-22-1607-00-0wng-wng-meeting-minutes-2022-september-waikoloa-meeting.docx</a:t>
            </a:r>
            <a:r>
              <a:rPr lang="en-GB" altLang="en-US" dirty="0"/>
              <a:t> </a:t>
            </a:r>
          </a:p>
          <a:p>
            <a:pPr marL="457200" indent="-457200">
              <a:spcBef>
                <a:spcPts val="0"/>
              </a:spcBef>
              <a:defRPr/>
            </a:pPr>
            <a:r>
              <a:rPr lang="en-GB" altLang="en-US" dirty="0"/>
              <a:t>Presentations</a:t>
            </a:r>
          </a:p>
          <a:p>
            <a:pPr marL="857250" lvl="1" indent="-457200">
              <a:spcBef>
                <a:spcPts val="0"/>
              </a:spcBef>
              <a:defRPr/>
            </a:pPr>
            <a:r>
              <a:rPr lang="en-US" sz="1800" dirty="0"/>
              <a:t>“</a:t>
            </a:r>
            <a:r>
              <a:rPr lang="en-US" sz="1800" dirty="0" err="1"/>
              <a:t>SiG</a:t>
            </a:r>
            <a:r>
              <a:rPr lang="en-US" sz="1800" dirty="0"/>
              <a:t>+,” Dave </a:t>
            </a:r>
            <a:r>
              <a:rPr lang="en-US" sz="1800" dirty="0" err="1"/>
              <a:t>Halasz</a:t>
            </a:r>
            <a:r>
              <a:rPr lang="en-US" sz="1800" dirty="0"/>
              <a:t> (Morse Micro)</a:t>
            </a:r>
          </a:p>
          <a:p>
            <a:pPr marL="857250" lvl="1" indent="-457200">
              <a:spcBef>
                <a:spcPts val="0"/>
              </a:spcBef>
              <a:defRPr/>
            </a:pPr>
            <a:r>
              <a:rPr lang="en-US" sz="1800" dirty="0"/>
              <a:t>“</a:t>
            </a:r>
            <a:r>
              <a:rPr lang="en-US" sz="1600" dirty="0"/>
              <a:t>Support for high-bandwidth and multi-Tx CFR capture</a:t>
            </a:r>
            <a:r>
              <a:rPr lang="en-US" sz="1800" dirty="0"/>
              <a:t>,” </a:t>
            </a:r>
            <a:r>
              <a:rPr lang="nl-NL" sz="1600" dirty="0"/>
              <a:t>Xiaokun Hu (Ruijie Networks Inc)</a:t>
            </a:r>
            <a:endParaRPr lang="en-US" sz="1800" dirty="0"/>
          </a:p>
          <a:p>
            <a:pPr marL="857250" lvl="1" indent="-457200">
              <a:spcBef>
                <a:spcPts val="0"/>
              </a:spcBef>
              <a:defRPr/>
            </a:pPr>
            <a:r>
              <a:rPr lang="en-US" sz="1800" dirty="0"/>
              <a:t>“Support for high-bandwidth and multi-Tx CFR capture,” </a:t>
            </a:r>
            <a:r>
              <a:rPr lang="en-US" sz="1600" dirty="0" err="1"/>
              <a:t>Lihua</a:t>
            </a:r>
            <a:r>
              <a:rPr lang="en-US" sz="1600" dirty="0"/>
              <a:t> Zhu (</a:t>
            </a:r>
            <a:r>
              <a:rPr lang="en-US" sz="1600" dirty="0" err="1"/>
              <a:t>Ruijie</a:t>
            </a:r>
            <a:r>
              <a:rPr lang="en-US" sz="1600" dirty="0"/>
              <a:t> Networks Inc)</a:t>
            </a:r>
          </a:p>
          <a:p>
            <a:pPr marL="457200" indent="-457200">
              <a:lnSpc>
                <a:spcPct val="120000"/>
              </a:lnSpc>
              <a:spcBef>
                <a:spcPts val="0"/>
              </a:spcBef>
              <a:defRPr/>
            </a:pPr>
            <a:r>
              <a:rPr lang="en-US" altLang="en-US" dirty="0"/>
              <a:t>Plans for January 2023</a:t>
            </a:r>
          </a:p>
          <a:p>
            <a:pPr marL="857250" lvl="1" indent="-457200" eaLnBrk="1" hangingPunct="1">
              <a:lnSpc>
                <a:spcPct val="120000"/>
              </a:lnSpc>
              <a:spcBef>
                <a:spcPts val="0"/>
              </a:spcBef>
              <a:defRPr/>
            </a:pPr>
            <a:r>
              <a:rPr lang="en-US" altLang="en-US" dirty="0">
                <a:solidFill>
                  <a:srgbClr val="000000"/>
                </a:solidFill>
              </a:rPr>
              <a:t>Chair will make a call for presentations in advance</a:t>
            </a:r>
          </a:p>
          <a:p>
            <a:pPr marL="457200" indent="-457200">
              <a:lnSpc>
                <a:spcPct val="120000"/>
              </a:lnSpc>
              <a:spcBef>
                <a:spcPts val="0"/>
              </a:spcBef>
              <a:defRPr/>
            </a:pPr>
            <a:r>
              <a:rPr lang="en-US" altLang="en-US"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a:t>
            </a:r>
            <a:r>
              <a:rPr lang="en-US" altLang="en-US" sz="3200" dirty="0"/>
              <a:t>November</a:t>
            </a:r>
            <a:r>
              <a:rPr lang="en-GB" altLang="en-US" sz="3200" dirty="0"/>
              <a:t> 2022</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defRPr/>
            </a:pPr>
            <a:r>
              <a:rPr lang="en-GB" altLang="en-US" sz="2000" dirty="0"/>
              <a:t>Call Meeting to Order</a:t>
            </a:r>
          </a:p>
          <a:p>
            <a:pPr marL="457200" indent="-457200">
              <a:defRPr/>
            </a:pPr>
            <a:r>
              <a:rPr lang="en-US" altLang="en-US" sz="2000" dirty="0"/>
              <a:t>Agenda approval</a:t>
            </a:r>
          </a:p>
          <a:p>
            <a:pPr marL="457200" indent="-457200">
              <a:defRPr/>
            </a:pPr>
            <a:r>
              <a:rPr lang="en-US" altLang="en-US" sz="2000" dirty="0"/>
              <a:t>Attendance reminder</a:t>
            </a:r>
          </a:p>
          <a:p>
            <a:pPr marL="457200" indent="-457200">
              <a:defRPr/>
            </a:pPr>
            <a:r>
              <a:rPr lang="en-US" altLang="en-US" sz="2000" dirty="0"/>
              <a:t>Documentation reminder</a:t>
            </a:r>
          </a:p>
          <a:p>
            <a:pPr marL="457200" indent="-457200">
              <a:defRPr/>
            </a:pPr>
            <a:r>
              <a:rPr lang="en-GB" altLang="en-US" sz="2000" dirty="0"/>
              <a:t>Announcements</a:t>
            </a:r>
          </a:p>
          <a:p>
            <a:pPr marL="457200" indent="-457200">
              <a:defRPr/>
            </a:pPr>
            <a:r>
              <a:rPr lang="en-GB" altLang="en-US" sz="2000" dirty="0"/>
              <a:t>Approval of Previous meeting minutes</a:t>
            </a:r>
            <a:r>
              <a:rPr lang="en-GB" altLang="en-US" sz="1800" dirty="0"/>
              <a:t> </a:t>
            </a:r>
          </a:p>
          <a:p>
            <a:pPr marL="838200" lvl="1" indent="-381000">
              <a:defRPr/>
            </a:pPr>
            <a:r>
              <a:rPr lang="en-GB" altLang="en-US" sz="1800" dirty="0"/>
              <a:t>Minutes from September 2022 WNG Meeting</a:t>
            </a:r>
            <a:endParaRPr lang="en-GB" altLang="en-US" sz="1600" dirty="0"/>
          </a:p>
          <a:p>
            <a:pPr marL="438150" indent="-381000">
              <a:defRPr/>
            </a:pPr>
            <a:r>
              <a:rPr lang="en-GB" altLang="en-US" sz="2600" dirty="0"/>
              <a:t>Presentations</a:t>
            </a:r>
          </a:p>
          <a:p>
            <a:pPr marL="857250" lvl="1" indent="-457200">
              <a:defRPr/>
            </a:pPr>
            <a:r>
              <a:rPr lang="en-US" altLang="en-US" sz="1600" dirty="0"/>
              <a:t>Tuesday 15 November 2022, 0800-1000 Bangkok Time</a:t>
            </a:r>
          </a:p>
          <a:p>
            <a:pPr marL="457200" indent="-457200" eaLnBrk="1" hangingPunct="1">
              <a:lnSpc>
                <a:spcPct val="90000"/>
              </a:lnSpc>
              <a:defRPr/>
            </a:pPr>
            <a:r>
              <a:rPr lang="en-US" altLang="en-US" sz="2000" dirty="0"/>
              <a:t>Plans for January 2023</a:t>
            </a:r>
          </a:p>
          <a:p>
            <a:pPr marL="457200" indent="-457200">
              <a:lnSpc>
                <a:spcPct val="90000"/>
              </a:lnSpc>
              <a:defRPr/>
            </a:pPr>
            <a:r>
              <a:rPr lang="en-US" altLang="en-US" sz="20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154112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154112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42708</TotalTime>
  <Words>1395</Words>
  <Application>Microsoft Office PowerPoint</Application>
  <PresentationFormat>Widescreen</PresentationFormat>
  <Paragraphs>178</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November 802 plenary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1264</cp:revision>
  <cp:lastPrinted>1998-02-10T13:28:06Z</cp:lastPrinted>
  <dcterms:created xsi:type="dcterms:W3CDTF">2004-12-02T14:01:45Z</dcterms:created>
  <dcterms:modified xsi:type="dcterms:W3CDTF">2022-11-10T04:17:38Z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