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1" r:id="rId4"/>
    <p:sldId id="282" r:id="rId5"/>
    <p:sldId id="284" r:id="rId6"/>
    <p:sldId id="286" r:id="rId7"/>
    <p:sldId id="285" r:id="rId8"/>
    <p:sldId id="283" r:id="rId9"/>
    <p:sldId id="287" r:id="rId10"/>
    <p:sldId id="26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8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Mutgan, Okan (NSB - CN/Shanghai)" initials="MO(C" lastIdx="7" clrIdx="1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2" d="100"/>
          <a:sy n="62" d="100"/>
        </p:scale>
        <p:origin x="63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802.11-22/1732r2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Resolution for CID19 and CID20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2023-18-4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912744"/>
              </p:ext>
            </p:extLst>
          </p:nvPr>
        </p:nvGraphicFramePr>
        <p:xfrm>
          <a:off x="992188" y="2416175"/>
          <a:ext cx="102774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10444320" imgH="2540160" progId="Word.Document.8">
                  <p:embed/>
                </p:oleObj>
              </mc:Choice>
              <mc:Fallback>
                <p:oleObj name="Document" r:id="rId4" imgW="10444320" imgH="25401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774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303B9-4007-4009-AA19-D9DFD3633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CBCCF-F3BF-4007-BC42-2B8E36271F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A92809-875B-45C5-AED6-5BCC8F26EF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52C5CE-1108-4A73-82B4-550E3C04D4F4}"/>
              </a:ext>
            </a:extLst>
          </p:cNvPr>
          <p:cNvSpPr txBox="1"/>
          <p:nvPr/>
        </p:nvSpPr>
        <p:spPr>
          <a:xfrm>
            <a:off x="4450772" y="1859340"/>
            <a:ext cx="3389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4800" b="1" dirty="0">
              <a:solidFill>
                <a:schemeClr val="tx1"/>
              </a:solidFill>
            </a:endParaRPr>
          </a:p>
          <a:p>
            <a:r>
              <a:rPr lang="en-US" altLang="zh-CN" sz="4800" b="1" dirty="0">
                <a:solidFill>
                  <a:schemeClr val="tx1"/>
                </a:solidFill>
              </a:rPr>
              <a:t>Thanks </a:t>
            </a:r>
            <a:r>
              <a:rPr lang="en-US" altLang="zh-CN" sz="4000" b="1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1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2034" y="1372393"/>
            <a:ext cx="10361084" cy="450487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This document discusses device ID support for PASN.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Specifically, this document </a:t>
            </a:r>
            <a:r>
              <a:rPr lang="en-US" altLang="zh-CN" dirty="0"/>
              <a:t>discusses which direction should PASN use for device ID: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Device ID exchange in PASN Auth Msg2 and Auth Msg3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Device ID exchange in PASN Auth Msg1 and Auth Msg1</a:t>
            </a:r>
          </a:p>
          <a:p>
            <a:pPr marL="457200" lvl="1" indent="0"/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Device ID exchange in PASN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2A50DE-1004-40A5-B83D-91ADB93C9EDD}"/>
              </a:ext>
            </a:extLst>
          </p:cNvPr>
          <p:cNvSpPr txBox="1"/>
          <p:nvPr/>
        </p:nvSpPr>
        <p:spPr>
          <a:xfrm>
            <a:off x="609599" y="1097590"/>
            <a:ext cx="109563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Based on previous discussion, there are two ways to exchange device ID in PASN</a:t>
            </a:r>
          </a:p>
          <a:p>
            <a:endParaRPr lang="en-US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1) Option 1 (Auth Msg2 &amp; Auth Msg3)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AP/ESS should assign </a:t>
            </a:r>
            <a:r>
              <a:rPr lang="en-US" altLang="zh-CN" b="1" dirty="0">
                <a:solidFill>
                  <a:schemeClr val="tx1"/>
                </a:solidFill>
              </a:rPr>
              <a:t>device ID </a:t>
            </a:r>
            <a:r>
              <a:rPr lang="en-US" altLang="zh-CN" dirty="0">
                <a:solidFill>
                  <a:schemeClr val="tx1"/>
                </a:solidFill>
              </a:rPr>
              <a:t>to non-AP STA </a:t>
            </a:r>
            <a:r>
              <a:rPr lang="en-US" altLang="zh-CN" u="sng" dirty="0">
                <a:solidFill>
                  <a:schemeClr val="tx1"/>
                </a:solidFill>
              </a:rPr>
              <a:t>encrypted</a:t>
            </a:r>
            <a:r>
              <a:rPr lang="en-US" altLang="zh-CN" dirty="0">
                <a:solidFill>
                  <a:schemeClr val="tx1"/>
                </a:solidFill>
              </a:rPr>
              <a:t> in Auth Msg2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non-AP STA should use the assigned </a:t>
            </a:r>
            <a:r>
              <a:rPr lang="en-US" altLang="zh-CN" b="1" dirty="0">
                <a:solidFill>
                  <a:schemeClr val="tx1"/>
                </a:solidFill>
              </a:rPr>
              <a:t>device ID </a:t>
            </a:r>
            <a:r>
              <a:rPr lang="en-US" altLang="zh-CN" u="sng" dirty="0">
                <a:solidFill>
                  <a:schemeClr val="tx1"/>
                </a:solidFill>
              </a:rPr>
              <a:t>encrypted</a:t>
            </a:r>
            <a:r>
              <a:rPr lang="en-US" altLang="zh-CN" dirty="0">
                <a:solidFill>
                  <a:schemeClr val="tx1"/>
                </a:solidFill>
              </a:rPr>
              <a:t> in Auth Msg3 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2) Option 2 (Auth Msg1 &amp; Auth Msg2)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AP/ESS should assign </a:t>
            </a:r>
            <a:r>
              <a:rPr lang="en-US" altLang="zh-CN" b="1" dirty="0">
                <a:solidFill>
                  <a:schemeClr val="tx1"/>
                </a:solidFill>
              </a:rPr>
              <a:t>device ID </a:t>
            </a:r>
            <a:r>
              <a:rPr lang="en-US" altLang="zh-CN" dirty="0">
                <a:solidFill>
                  <a:schemeClr val="tx1"/>
                </a:solidFill>
              </a:rPr>
              <a:t>to non-AP STA </a:t>
            </a:r>
            <a:r>
              <a:rPr lang="en-US" altLang="zh-CN" u="sng" dirty="0">
                <a:solidFill>
                  <a:schemeClr val="tx1"/>
                </a:solidFill>
              </a:rPr>
              <a:t>encrypted</a:t>
            </a:r>
            <a:r>
              <a:rPr lang="en-US" altLang="zh-CN" dirty="0">
                <a:solidFill>
                  <a:schemeClr val="tx1"/>
                </a:solidFill>
              </a:rPr>
              <a:t> in Auth Msg2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non-AP STA should use the assigned </a:t>
            </a:r>
            <a:r>
              <a:rPr lang="en-US" altLang="zh-CN" b="1" dirty="0">
                <a:solidFill>
                  <a:schemeClr val="tx1"/>
                </a:solidFill>
              </a:rPr>
              <a:t>device ID </a:t>
            </a:r>
            <a:r>
              <a:rPr lang="en-US" altLang="zh-CN" u="sng" dirty="0">
                <a:solidFill>
                  <a:schemeClr val="tx1"/>
                </a:solidFill>
              </a:rPr>
              <a:t>unencrypted </a:t>
            </a:r>
            <a:r>
              <a:rPr lang="en-US" altLang="zh-CN" dirty="0">
                <a:solidFill>
                  <a:schemeClr val="tx1"/>
                </a:solidFill>
              </a:rPr>
              <a:t>in Auth Msg1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In both options, opaque ID can be used.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B461AB-3912-4724-A5A9-4CACA2DC00D2}"/>
              </a:ext>
            </a:extLst>
          </p:cNvPr>
          <p:cNvSpPr txBox="1"/>
          <p:nvPr/>
        </p:nvSpPr>
        <p:spPr>
          <a:xfrm>
            <a:off x="609599" y="4996241"/>
            <a:ext cx="109563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Note: </a:t>
            </a:r>
            <a:r>
              <a:rPr lang="en-GB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To fully cover the use case, encrypted/protected device ID should be exchanged </a:t>
            </a:r>
            <a:endParaRPr lang="zh-CN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r>
              <a:rPr lang="en-GB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- for each FTM session and</a:t>
            </a:r>
            <a:endParaRPr lang="zh-CN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r>
              <a:rPr lang="en-GB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- for each return to the same ESS</a:t>
            </a:r>
            <a:endParaRPr lang="zh-CN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Option 1 (Auth Msg2 &amp; Auth Msg3)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50E28F-E8B6-4152-926E-A7D1BDEEACD9}"/>
              </a:ext>
            </a:extLst>
          </p:cNvPr>
          <p:cNvSpPr txBox="1"/>
          <p:nvPr/>
        </p:nvSpPr>
        <p:spPr>
          <a:xfrm>
            <a:off x="4836256" y="1174674"/>
            <a:ext cx="24838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998ABD-4E4A-4ACA-8906-20C1D2831549}"/>
              </a:ext>
            </a:extLst>
          </p:cNvPr>
          <p:cNvSpPr txBox="1"/>
          <p:nvPr/>
        </p:nvSpPr>
        <p:spPr>
          <a:xfrm>
            <a:off x="707453" y="1182876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B8486-41C4-4035-B57E-C1ED6BD5F783}"/>
              </a:ext>
            </a:extLst>
          </p:cNvPr>
          <p:cNvSpPr txBox="1"/>
          <p:nvPr/>
        </p:nvSpPr>
        <p:spPr>
          <a:xfrm>
            <a:off x="10500182" y="1212138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4D02FA-762C-4A2D-A109-F9A7E8AF6B81}"/>
              </a:ext>
            </a:extLst>
          </p:cNvPr>
          <p:cNvCxnSpPr>
            <a:cxnSpLocks/>
          </p:cNvCxnSpPr>
          <p:nvPr/>
        </p:nvCxnSpPr>
        <p:spPr bwMode="auto">
          <a:xfrm>
            <a:off x="1093864" y="1582986"/>
            <a:ext cx="0" cy="4510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EA5A2C-607B-4C2B-A223-16402D6261E2}"/>
              </a:ext>
            </a:extLst>
          </p:cNvPr>
          <p:cNvCxnSpPr>
            <a:cxnSpLocks/>
          </p:cNvCxnSpPr>
          <p:nvPr/>
        </p:nvCxnSpPr>
        <p:spPr bwMode="auto">
          <a:xfrm>
            <a:off x="4873301" y="1574784"/>
            <a:ext cx="0" cy="439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767280-E03E-486D-A3E5-39E25BD0E886}"/>
              </a:ext>
            </a:extLst>
          </p:cNvPr>
          <p:cNvCxnSpPr>
            <a:cxnSpLocks/>
          </p:cNvCxnSpPr>
          <p:nvPr/>
        </p:nvCxnSpPr>
        <p:spPr bwMode="auto">
          <a:xfrm>
            <a:off x="10908156" y="1621494"/>
            <a:ext cx="0" cy="4471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AF8AA4-1450-4D1C-8D5D-ACF9F5545A94}"/>
              </a:ext>
            </a:extLst>
          </p:cNvPr>
          <p:cNvSpPr txBox="1"/>
          <p:nvPr/>
        </p:nvSpPr>
        <p:spPr>
          <a:xfrm>
            <a:off x="2195866" y="280399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F7BBF-04CE-4EA1-BBFE-8B67588FA2B8}"/>
              </a:ext>
            </a:extLst>
          </p:cNvPr>
          <p:cNvSpPr txBox="1"/>
          <p:nvPr/>
        </p:nvSpPr>
        <p:spPr>
          <a:xfrm>
            <a:off x="1410140" y="1620177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2286F5-E69E-4BAB-AAD7-8AEC97ADFD3B}"/>
              </a:ext>
            </a:extLst>
          </p:cNvPr>
          <p:cNvCxnSpPr>
            <a:cxnSpLocks/>
          </p:cNvCxnSpPr>
          <p:nvPr/>
        </p:nvCxnSpPr>
        <p:spPr bwMode="auto">
          <a:xfrm>
            <a:off x="1344986" y="237351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1DB83A-61E6-4505-9259-C540B7EAFEF2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880" y="201347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2EB36CF-1161-41C5-8319-33B9108E1893}"/>
              </a:ext>
            </a:extLst>
          </p:cNvPr>
          <p:cNvSpPr txBox="1"/>
          <p:nvPr/>
        </p:nvSpPr>
        <p:spPr>
          <a:xfrm>
            <a:off x="1376848" y="2374056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B129E9-6DEA-4348-A5F4-00D133876CD7}"/>
              </a:ext>
            </a:extLst>
          </p:cNvPr>
          <p:cNvSpPr txBox="1"/>
          <p:nvPr/>
        </p:nvSpPr>
        <p:spPr>
          <a:xfrm>
            <a:off x="1417437" y="1984001"/>
            <a:ext cx="333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(enc(devID1)=</a:t>
            </a:r>
            <a:r>
              <a:rPr lang="en-US" altLang="zh-CN" sz="2000" dirty="0">
                <a:solidFill>
                  <a:srgbClr val="00B050"/>
                </a:solidFill>
              </a:rPr>
              <a:t>aa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11B4AF-75C0-4E86-8DC4-160794A91CA2}"/>
              </a:ext>
            </a:extLst>
          </p:cNvPr>
          <p:cNvCxnSpPr>
            <a:cxnSpLocks/>
          </p:cNvCxnSpPr>
          <p:nvPr/>
        </p:nvCxnSpPr>
        <p:spPr bwMode="auto">
          <a:xfrm flipH="1">
            <a:off x="1345874" y="273355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D99B7-8599-4B96-92E3-680C2C2CF8C4}"/>
              </a:ext>
            </a:extLst>
          </p:cNvPr>
          <p:cNvCxnSpPr>
            <a:cxnSpLocks/>
          </p:cNvCxnSpPr>
          <p:nvPr/>
        </p:nvCxnSpPr>
        <p:spPr bwMode="auto">
          <a:xfrm>
            <a:off x="1344986" y="316560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59B7781A-8255-4580-8D20-42011C1F1362}"/>
              </a:ext>
            </a:extLst>
          </p:cNvPr>
          <p:cNvSpPr/>
          <p:nvPr/>
        </p:nvSpPr>
        <p:spPr bwMode="auto">
          <a:xfrm>
            <a:off x="4969717" y="1869456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2C54BD-0D24-40F0-B8EA-52BC15C215FF}"/>
              </a:ext>
            </a:extLst>
          </p:cNvPr>
          <p:cNvSpPr txBox="1"/>
          <p:nvPr/>
        </p:nvSpPr>
        <p:spPr>
          <a:xfrm>
            <a:off x="6247850" y="2641283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081B96-91AC-4A8D-B91B-983860A42B3B}"/>
              </a:ext>
            </a:extLst>
          </p:cNvPr>
          <p:cNvCxnSpPr>
            <a:cxnSpLocks/>
          </p:cNvCxnSpPr>
          <p:nvPr/>
        </p:nvCxnSpPr>
        <p:spPr bwMode="auto">
          <a:xfrm>
            <a:off x="7306917" y="1609498"/>
            <a:ext cx="0" cy="44837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40F659-CC67-4A01-A46C-B52B09B0C016}"/>
              </a:ext>
            </a:extLst>
          </p:cNvPr>
          <p:cNvSpPr txBox="1"/>
          <p:nvPr/>
        </p:nvSpPr>
        <p:spPr>
          <a:xfrm>
            <a:off x="8317826" y="319753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3DDDE1-53C5-4736-88FA-0764F01E768E}"/>
              </a:ext>
            </a:extLst>
          </p:cNvPr>
          <p:cNvSpPr txBox="1"/>
          <p:nvPr/>
        </p:nvSpPr>
        <p:spPr>
          <a:xfrm>
            <a:off x="7513976" y="2003844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1EA4EE-FB1D-4DAB-8258-D7CB71B9F842}"/>
              </a:ext>
            </a:extLst>
          </p:cNvPr>
          <p:cNvSpPr txBox="1"/>
          <p:nvPr/>
        </p:nvSpPr>
        <p:spPr>
          <a:xfrm>
            <a:off x="7520163" y="2785011"/>
            <a:ext cx="3507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 (enc(devID1)=</a:t>
            </a:r>
            <a:r>
              <a:rPr lang="en-US" altLang="zh-CN" sz="2000" dirty="0">
                <a:solidFill>
                  <a:srgbClr val="00B050"/>
                </a:solidFill>
              </a:rPr>
              <a:t>cc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BC9C81B-A0F5-4EB0-9807-D7EAA7177357}"/>
              </a:ext>
            </a:extLst>
          </p:cNvPr>
          <p:cNvCxnSpPr>
            <a:cxnSpLocks/>
          </p:cNvCxnSpPr>
          <p:nvPr/>
        </p:nvCxnSpPr>
        <p:spPr bwMode="auto">
          <a:xfrm>
            <a:off x="7466946" y="355914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CCC4CF-E977-45A1-AC0E-F8ACFCBBC20B}"/>
              </a:ext>
            </a:extLst>
          </p:cNvPr>
          <p:cNvCxnSpPr>
            <a:cxnSpLocks/>
          </p:cNvCxnSpPr>
          <p:nvPr/>
        </p:nvCxnSpPr>
        <p:spPr bwMode="auto">
          <a:xfrm>
            <a:off x="7464152" y="240701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F78CD8-F0DA-42F3-BF0E-D5087622D338}"/>
              </a:ext>
            </a:extLst>
          </p:cNvPr>
          <p:cNvSpPr txBox="1"/>
          <p:nvPr/>
        </p:nvSpPr>
        <p:spPr>
          <a:xfrm>
            <a:off x="7521473" y="2390908"/>
            <a:ext cx="341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 (enc(devID2)=</a:t>
            </a:r>
            <a:r>
              <a:rPr lang="en-US" altLang="zh-CN" sz="2000" dirty="0">
                <a:solidFill>
                  <a:srgbClr val="00B050"/>
                </a:solidFill>
              </a:rPr>
              <a:t>bb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39491E0-DD29-4721-AF96-B25CB5275D53}"/>
              </a:ext>
            </a:extLst>
          </p:cNvPr>
          <p:cNvCxnSpPr>
            <a:cxnSpLocks/>
          </p:cNvCxnSpPr>
          <p:nvPr/>
        </p:nvCxnSpPr>
        <p:spPr bwMode="auto">
          <a:xfrm flipH="1">
            <a:off x="7486602" y="2764209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5A7B09-4E63-4B6C-B3D6-23D28930B09C}"/>
              </a:ext>
            </a:extLst>
          </p:cNvPr>
          <p:cNvCxnSpPr>
            <a:cxnSpLocks/>
          </p:cNvCxnSpPr>
          <p:nvPr/>
        </p:nvCxnSpPr>
        <p:spPr bwMode="auto">
          <a:xfrm>
            <a:off x="7464152" y="3158313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ight Brace 34">
            <a:extLst>
              <a:ext uri="{FF2B5EF4-FFF2-40B4-BE49-F238E27FC236}">
                <a16:creationId xmlns:a16="http://schemas.microsoft.com/office/drawing/2014/main" id="{6C7C7B93-921F-45CE-B94D-911B745B78FF}"/>
              </a:ext>
            </a:extLst>
          </p:cNvPr>
          <p:cNvSpPr/>
          <p:nvPr/>
        </p:nvSpPr>
        <p:spPr bwMode="auto">
          <a:xfrm rot="10800000">
            <a:off x="7176120" y="2085031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874227-82B0-464A-A0B4-F56B364B0421}"/>
              </a:ext>
            </a:extLst>
          </p:cNvPr>
          <p:cNvSpPr txBox="1"/>
          <p:nvPr/>
        </p:nvSpPr>
        <p:spPr>
          <a:xfrm>
            <a:off x="5090763" y="2307317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70512B5-84E5-4CE8-AF3C-C67F7FF5FA62}"/>
              </a:ext>
            </a:extLst>
          </p:cNvPr>
          <p:cNvCxnSpPr>
            <a:cxnSpLocks/>
          </p:cNvCxnSpPr>
          <p:nvPr/>
        </p:nvCxnSpPr>
        <p:spPr bwMode="auto">
          <a:xfrm>
            <a:off x="1314624" y="3878866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6AB092D-4BB4-4314-BC34-F0BF58187504}"/>
              </a:ext>
            </a:extLst>
          </p:cNvPr>
          <p:cNvSpPr txBox="1"/>
          <p:nvPr/>
        </p:nvSpPr>
        <p:spPr>
          <a:xfrm>
            <a:off x="2401421" y="352171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2304FF3-B2AB-446C-A4E6-B86A9EE2E703}"/>
              </a:ext>
            </a:extLst>
          </p:cNvPr>
          <p:cNvCxnSpPr>
            <a:cxnSpLocks/>
          </p:cNvCxnSpPr>
          <p:nvPr/>
        </p:nvCxnSpPr>
        <p:spPr bwMode="auto">
          <a:xfrm>
            <a:off x="7505022" y="3881848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2CB9750-51DB-4543-9877-0A10A50D10ED}"/>
              </a:ext>
            </a:extLst>
          </p:cNvPr>
          <p:cNvSpPr txBox="1"/>
          <p:nvPr/>
        </p:nvSpPr>
        <p:spPr>
          <a:xfrm>
            <a:off x="8598436" y="3524694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C47B6B-1953-4E3A-BE5C-C910CE4A31B5}"/>
              </a:ext>
            </a:extLst>
          </p:cNvPr>
          <p:cNvSpPr txBox="1"/>
          <p:nvPr/>
        </p:nvSpPr>
        <p:spPr>
          <a:xfrm>
            <a:off x="42853" y="2258130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1st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CC4E81-7470-4837-9310-55FE2B01F067}"/>
              </a:ext>
            </a:extLst>
          </p:cNvPr>
          <p:cNvSpPr txBox="1"/>
          <p:nvPr/>
        </p:nvSpPr>
        <p:spPr>
          <a:xfrm>
            <a:off x="-13633" y="4525588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2nd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A05175-B1C7-4C81-8B0F-59FCEC679C8D}"/>
              </a:ext>
            </a:extLst>
          </p:cNvPr>
          <p:cNvSpPr txBox="1"/>
          <p:nvPr/>
        </p:nvSpPr>
        <p:spPr>
          <a:xfrm>
            <a:off x="2196310" y="517472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AF5026-31C1-4282-955B-BAD4B86FF8D7}"/>
              </a:ext>
            </a:extLst>
          </p:cNvPr>
          <p:cNvSpPr txBox="1"/>
          <p:nvPr/>
        </p:nvSpPr>
        <p:spPr>
          <a:xfrm>
            <a:off x="1405049" y="4008177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C7B30C6-28BA-4062-8E69-1619A63AE87B}"/>
              </a:ext>
            </a:extLst>
          </p:cNvPr>
          <p:cNvCxnSpPr>
            <a:cxnSpLocks/>
          </p:cNvCxnSpPr>
          <p:nvPr/>
        </p:nvCxnSpPr>
        <p:spPr bwMode="auto">
          <a:xfrm>
            <a:off x="1345430" y="474423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89CFE97-84D5-40CC-94DB-6C9549AEB942}"/>
              </a:ext>
            </a:extLst>
          </p:cNvPr>
          <p:cNvCxnSpPr>
            <a:cxnSpLocks/>
          </p:cNvCxnSpPr>
          <p:nvPr/>
        </p:nvCxnSpPr>
        <p:spPr bwMode="auto">
          <a:xfrm flipH="1">
            <a:off x="1326678" y="438419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F60588B-0275-4244-A38A-E7A4F82E9BD5}"/>
              </a:ext>
            </a:extLst>
          </p:cNvPr>
          <p:cNvSpPr txBox="1"/>
          <p:nvPr/>
        </p:nvSpPr>
        <p:spPr>
          <a:xfrm>
            <a:off x="1404699" y="4744236"/>
            <a:ext cx="323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(enc(devID2)=</a:t>
            </a:r>
            <a:r>
              <a:rPr lang="en-US" altLang="zh-CN" sz="2000" dirty="0">
                <a:solidFill>
                  <a:srgbClr val="00B050"/>
                </a:solidFill>
              </a:rPr>
              <a:t>ee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54210CE-AC8D-4382-855C-15677464E8A4}"/>
              </a:ext>
            </a:extLst>
          </p:cNvPr>
          <p:cNvSpPr txBox="1"/>
          <p:nvPr/>
        </p:nvSpPr>
        <p:spPr>
          <a:xfrm>
            <a:off x="1388336" y="4372001"/>
            <a:ext cx="3255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(enc(devID3)=</a:t>
            </a:r>
            <a:r>
              <a:rPr lang="en-US" altLang="zh-CN" sz="2000" dirty="0">
                <a:solidFill>
                  <a:srgbClr val="00B050"/>
                </a:solidFill>
              </a:rPr>
              <a:t>dd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47BCD0-409A-494B-9C5A-CD4AB68A9030}"/>
              </a:ext>
            </a:extLst>
          </p:cNvPr>
          <p:cNvCxnSpPr>
            <a:cxnSpLocks/>
          </p:cNvCxnSpPr>
          <p:nvPr/>
        </p:nvCxnSpPr>
        <p:spPr bwMode="auto">
          <a:xfrm flipH="1">
            <a:off x="1346318" y="510427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DEEDA7C-51F1-4C21-81F6-4E6BEE7C81CD}"/>
              </a:ext>
            </a:extLst>
          </p:cNvPr>
          <p:cNvCxnSpPr>
            <a:cxnSpLocks/>
          </p:cNvCxnSpPr>
          <p:nvPr/>
        </p:nvCxnSpPr>
        <p:spPr bwMode="auto">
          <a:xfrm>
            <a:off x="1345430" y="553632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9A5AD7FE-5F7B-408A-9C80-0F0AC49161E9}"/>
              </a:ext>
            </a:extLst>
          </p:cNvPr>
          <p:cNvSpPr/>
          <p:nvPr/>
        </p:nvSpPr>
        <p:spPr bwMode="auto">
          <a:xfrm>
            <a:off x="4970161" y="4240180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006C7A-92C5-44EF-81E5-366087AEE3EF}"/>
              </a:ext>
            </a:extLst>
          </p:cNvPr>
          <p:cNvSpPr txBox="1"/>
          <p:nvPr/>
        </p:nvSpPr>
        <p:spPr>
          <a:xfrm>
            <a:off x="6287160" y="5012008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MAC4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838433-C1BC-41D4-9DEC-E26EF79F4495}"/>
              </a:ext>
            </a:extLst>
          </p:cNvPr>
          <p:cNvSpPr txBox="1"/>
          <p:nvPr/>
        </p:nvSpPr>
        <p:spPr>
          <a:xfrm>
            <a:off x="8318270" y="556826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E51FEB-AF57-4EE6-855C-E7B8EDED6709}"/>
              </a:ext>
            </a:extLst>
          </p:cNvPr>
          <p:cNvSpPr txBox="1"/>
          <p:nvPr/>
        </p:nvSpPr>
        <p:spPr>
          <a:xfrm>
            <a:off x="8270932" y="437376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3C8B6D-C532-43F5-8E33-CF258DCF4AAE}"/>
              </a:ext>
            </a:extLst>
          </p:cNvPr>
          <p:cNvSpPr txBox="1"/>
          <p:nvPr/>
        </p:nvSpPr>
        <p:spPr>
          <a:xfrm>
            <a:off x="7591291" y="5148036"/>
            <a:ext cx="340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(enc(devID3)=</a:t>
            </a:r>
            <a:r>
              <a:rPr lang="en-US" altLang="zh-CN" sz="2000" dirty="0">
                <a:solidFill>
                  <a:srgbClr val="00B050"/>
                </a:solidFill>
              </a:rPr>
              <a:t>gg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2A2B30-31F6-4F75-A0E2-1B7ABA7D2678}"/>
              </a:ext>
            </a:extLst>
          </p:cNvPr>
          <p:cNvCxnSpPr>
            <a:cxnSpLocks/>
          </p:cNvCxnSpPr>
          <p:nvPr/>
        </p:nvCxnSpPr>
        <p:spPr bwMode="auto">
          <a:xfrm>
            <a:off x="7467390" y="592986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D01B3AB-E7E3-43A1-84BD-62A44F67D958}"/>
              </a:ext>
            </a:extLst>
          </p:cNvPr>
          <p:cNvCxnSpPr>
            <a:cxnSpLocks/>
          </p:cNvCxnSpPr>
          <p:nvPr/>
        </p:nvCxnSpPr>
        <p:spPr bwMode="auto">
          <a:xfrm>
            <a:off x="7464596" y="477773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5B8350A-AEFA-45F4-A62B-6B33CA1A28AC}"/>
              </a:ext>
            </a:extLst>
          </p:cNvPr>
          <p:cNvSpPr txBox="1"/>
          <p:nvPr/>
        </p:nvSpPr>
        <p:spPr>
          <a:xfrm>
            <a:off x="7591291" y="4752074"/>
            <a:ext cx="3401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(enc(devID4)=</a:t>
            </a:r>
            <a:r>
              <a:rPr lang="en-US" altLang="zh-CN" sz="2000" dirty="0">
                <a:solidFill>
                  <a:srgbClr val="00B050"/>
                </a:solidFill>
              </a:rPr>
              <a:t>ff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1475164-BD86-4E43-80D0-4E7D370FFFCF}"/>
              </a:ext>
            </a:extLst>
          </p:cNvPr>
          <p:cNvCxnSpPr>
            <a:cxnSpLocks/>
          </p:cNvCxnSpPr>
          <p:nvPr/>
        </p:nvCxnSpPr>
        <p:spPr bwMode="auto">
          <a:xfrm flipH="1">
            <a:off x="7487046" y="5134933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F51826-0C1F-4529-820E-58F407C67C9B}"/>
              </a:ext>
            </a:extLst>
          </p:cNvPr>
          <p:cNvCxnSpPr>
            <a:cxnSpLocks/>
          </p:cNvCxnSpPr>
          <p:nvPr/>
        </p:nvCxnSpPr>
        <p:spPr bwMode="auto">
          <a:xfrm>
            <a:off x="7464596" y="5529037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ight Brace 60">
            <a:extLst>
              <a:ext uri="{FF2B5EF4-FFF2-40B4-BE49-F238E27FC236}">
                <a16:creationId xmlns:a16="http://schemas.microsoft.com/office/drawing/2014/main" id="{77E487FA-9FFA-4517-A9B6-E5DBD81A7D54}"/>
              </a:ext>
            </a:extLst>
          </p:cNvPr>
          <p:cNvSpPr/>
          <p:nvPr/>
        </p:nvSpPr>
        <p:spPr bwMode="auto">
          <a:xfrm rot="10800000">
            <a:off x="7176564" y="4455755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1C5335-4B00-4679-A924-9FF01A1512AC}"/>
              </a:ext>
            </a:extLst>
          </p:cNvPr>
          <p:cNvSpPr txBox="1"/>
          <p:nvPr/>
        </p:nvSpPr>
        <p:spPr>
          <a:xfrm>
            <a:off x="5066928" y="4675380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C535BE-902D-4AF9-8D39-E73F29176ABD}"/>
              </a:ext>
            </a:extLst>
          </p:cNvPr>
          <p:cNvSpPr txBox="1"/>
          <p:nvPr/>
        </p:nvSpPr>
        <p:spPr>
          <a:xfrm>
            <a:off x="9291917" y="650845"/>
            <a:ext cx="2289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00B050"/>
                </a:solidFill>
              </a:rPr>
              <a:t>Green is what 3</a:t>
            </a:r>
            <a:r>
              <a:rPr lang="en-US" altLang="zh-CN" sz="1400" baseline="30000" dirty="0">
                <a:solidFill>
                  <a:srgbClr val="00B050"/>
                </a:solidFill>
              </a:rPr>
              <a:t>rd</a:t>
            </a:r>
            <a:r>
              <a:rPr lang="en-US" altLang="zh-CN" sz="1400" dirty="0">
                <a:solidFill>
                  <a:srgbClr val="00B050"/>
                </a:solidFill>
              </a:rPr>
              <a:t> party sees</a:t>
            </a:r>
            <a:endParaRPr lang="zh-CN" alt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9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Option 1 (Auth Msg2 &amp; Auth Msg3)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50E28F-E8B6-4152-926E-A7D1BDEEACD9}"/>
              </a:ext>
            </a:extLst>
          </p:cNvPr>
          <p:cNvSpPr txBox="1"/>
          <p:nvPr/>
        </p:nvSpPr>
        <p:spPr>
          <a:xfrm>
            <a:off x="4411235" y="1566519"/>
            <a:ext cx="24838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998ABD-4E4A-4ACA-8906-20C1D2831549}"/>
              </a:ext>
            </a:extLst>
          </p:cNvPr>
          <p:cNvSpPr txBox="1"/>
          <p:nvPr/>
        </p:nvSpPr>
        <p:spPr>
          <a:xfrm>
            <a:off x="453004" y="1614653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B8486-41C4-4035-B57E-C1ED6BD5F783}"/>
              </a:ext>
            </a:extLst>
          </p:cNvPr>
          <p:cNvSpPr txBox="1"/>
          <p:nvPr/>
        </p:nvSpPr>
        <p:spPr>
          <a:xfrm>
            <a:off x="9905299" y="1586798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4D02FA-762C-4A2D-A109-F9A7E8AF6B81}"/>
              </a:ext>
            </a:extLst>
          </p:cNvPr>
          <p:cNvCxnSpPr>
            <a:cxnSpLocks/>
          </p:cNvCxnSpPr>
          <p:nvPr/>
        </p:nvCxnSpPr>
        <p:spPr bwMode="auto">
          <a:xfrm>
            <a:off x="839416" y="2015034"/>
            <a:ext cx="0" cy="4510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EA5A2C-607B-4C2B-A223-16402D6261E2}"/>
              </a:ext>
            </a:extLst>
          </p:cNvPr>
          <p:cNvCxnSpPr>
            <a:cxnSpLocks/>
          </p:cNvCxnSpPr>
          <p:nvPr/>
        </p:nvCxnSpPr>
        <p:spPr bwMode="auto">
          <a:xfrm>
            <a:off x="4428858" y="2006832"/>
            <a:ext cx="0" cy="439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767280-E03E-486D-A3E5-39E25BD0E886}"/>
              </a:ext>
            </a:extLst>
          </p:cNvPr>
          <p:cNvCxnSpPr>
            <a:cxnSpLocks/>
          </p:cNvCxnSpPr>
          <p:nvPr/>
        </p:nvCxnSpPr>
        <p:spPr bwMode="auto">
          <a:xfrm>
            <a:off x="10344472" y="1988840"/>
            <a:ext cx="0" cy="4471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AF8AA4-1450-4D1C-8D5D-ACF9F5545A94}"/>
              </a:ext>
            </a:extLst>
          </p:cNvPr>
          <p:cNvSpPr txBox="1"/>
          <p:nvPr/>
        </p:nvSpPr>
        <p:spPr>
          <a:xfrm>
            <a:off x="1751423" y="3236046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F7BBF-04CE-4EA1-BBFE-8B67588FA2B8}"/>
              </a:ext>
            </a:extLst>
          </p:cNvPr>
          <p:cNvSpPr txBox="1"/>
          <p:nvPr/>
        </p:nvSpPr>
        <p:spPr>
          <a:xfrm>
            <a:off x="965697" y="2052225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2286F5-E69E-4BAB-AAD7-8AEC97ADFD3B}"/>
              </a:ext>
            </a:extLst>
          </p:cNvPr>
          <p:cNvCxnSpPr>
            <a:cxnSpLocks/>
          </p:cNvCxnSpPr>
          <p:nvPr/>
        </p:nvCxnSpPr>
        <p:spPr bwMode="auto">
          <a:xfrm>
            <a:off x="900543" y="2805560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1DB83A-61E6-4505-9259-C540B7EAFEF2}"/>
              </a:ext>
            </a:extLst>
          </p:cNvPr>
          <p:cNvCxnSpPr>
            <a:cxnSpLocks/>
          </p:cNvCxnSpPr>
          <p:nvPr/>
        </p:nvCxnSpPr>
        <p:spPr bwMode="auto">
          <a:xfrm flipH="1">
            <a:off x="923437" y="2445520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2EB36CF-1161-41C5-8319-33B9108E1893}"/>
              </a:ext>
            </a:extLst>
          </p:cNvPr>
          <p:cNvSpPr txBox="1"/>
          <p:nvPr/>
        </p:nvSpPr>
        <p:spPr>
          <a:xfrm>
            <a:off x="932405" y="2806104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B129E9-6DEA-4348-A5F4-00D133876CD7}"/>
              </a:ext>
            </a:extLst>
          </p:cNvPr>
          <p:cNvSpPr txBox="1"/>
          <p:nvPr/>
        </p:nvSpPr>
        <p:spPr>
          <a:xfrm>
            <a:off x="972994" y="2416049"/>
            <a:ext cx="333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(enc(opID1)=</a:t>
            </a:r>
            <a:r>
              <a:rPr lang="en-US" altLang="zh-CN" sz="2000" dirty="0">
                <a:solidFill>
                  <a:srgbClr val="00B050"/>
                </a:solidFill>
              </a:rPr>
              <a:t>aa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11B4AF-75C0-4E86-8DC4-160794A91CA2}"/>
              </a:ext>
            </a:extLst>
          </p:cNvPr>
          <p:cNvCxnSpPr>
            <a:cxnSpLocks/>
          </p:cNvCxnSpPr>
          <p:nvPr/>
        </p:nvCxnSpPr>
        <p:spPr bwMode="auto">
          <a:xfrm flipH="1">
            <a:off x="901431" y="3165600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D99B7-8599-4B96-92E3-680C2C2CF8C4}"/>
              </a:ext>
            </a:extLst>
          </p:cNvPr>
          <p:cNvCxnSpPr>
            <a:cxnSpLocks/>
          </p:cNvCxnSpPr>
          <p:nvPr/>
        </p:nvCxnSpPr>
        <p:spPr bwMode="auto">
          <a:xfrm>
            <a:off x="900543" y="3597648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59B7781A-8255-4580-8D20-42011C1F1362}"/>
              </a:ext>
            </a:extLst>
          </p:cNvPr>
          <p:cNvSpPr/>
          <p:nvPr/>
        </p:nvSpPr>
        <p:spPr bwMode="auto">
          <a:xfrm>
            <a:off x="4525274" y="2420888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2C54BD-0D24-40F0-B8EA-52BC15C215FF}"/>
              </a:ext>
            </a:extLst>
          </p:cNvPr>
          <p:cNvSpPr txBox="1"/>
          <p:nvPr/>
        </p:nvSpPr>
        <p:spPr>
          <a:xfrm>
            <a:off x="5796582" y="3105177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081B96-91AC-4A8D-B91B-983860A42B3B}"/>
              </a:ext>
            </a:extLst>
          </p:cNvPr>
          <p:cNvCxnSpPr>
            <a:cxnSpLocks/>
          </p:cNvCxnSpPr>
          <p:nvPr/>
        </p:nvCxnSpPr>
        <p:spPr bwMode="auto">
          <a:xfrm>
            <a:off x="6888088" y="1988840"/>
            <a:ext cx="0" cy="44837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40F659-CC67-4A01-A46C-B52B09B0C016}"/>
              </a:ext>
            </a:extLst>
          </p:cNvPr>
          <p:cNvSpPr txBox="1"/>
          <p:nvPr/>
        </p:nvSpPr>
        <p:spPr>
          <a:xfrm>
            <a:off x="7873383" y="3629586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3DDDE1-53C5-4736-88FA-0764F01E768E}"/>
              </a:ext>
            </a:extLst>
          </p:cNvPr>
          <p:cNvSpPr txBox="1"/>
          <p:nvPr/>
        </p:nvSpPr>
        <p:spPr>
          <a:xfrm>
            <a:off x="7069533" y="243589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1EA4EE-FB1D-4DAB-8258-D7CB71B9F842}"/>
              </a:ext>
            </a:extLst>
          </p:cNvPr>
          <p:cNvSpPr txBox="1"/>
          <p:nvPr/>
        </p:nvSpPr>
        <p:spPr>
          <a:xfrm>
            <a:off x="7075720" y="3217059"/>
            <a:ext cx="3507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 (enc(opID1)=</a:t>
            </a:r>
            <a:r>
              <a:rPr lang="en-US" altLang="zh-CN" sz="2000" dirty="0">
                <a:solidFill>
                  <a:srgbClr val="00B050"/>
                </a:solidFill>
              </a:rPr>
              <a:t>cc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BC9C81B-A0F5-4EB0-9807-D7EAA7177357}"/>
              </a:ext>
            </a:extLst>
          </p:cNvPr>
          <p:cNvCxnSpPr>
            <a:cxnSpLocks/>
          </p:cNvCxnSpPr>
          <p:nvPr/>
        </p:nvCxnSpPr>
        <p:spPr bwMode="auto">
          <a:xfrm>
            <a:off x="7022503" y="3991188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CCC4CF-E977-45A1-AC0E-F8ACFCBBC20B}"/>
              </a:ext>
            </a:extLst>
          </p:cNvPr>
          <p:cNvCxnSpPr>
            <a:cxnSpLocks/>
          </p:cNvCxnSpPr>
          <p:nvPr/>
        </p:nvCxnSpPr>
        <p:spPr bwMode="auto">
          <a:xfrm>
            <a:off x="7019709" y="2839060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F78CD8-F0DA-42F3-BF0E-D5087622D338}"/>
              </a:ext>
            </a:extLst>
          </p:cNvPr>
          <p:cNvSpPr txBox="1"/>
          <p:nvPr/>
        </p:nvSpPr>
        <p:spPr>
          <a:xfrm>
            <a:off x="7077030" y="2822956"/>
            <a:ext cx="341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 (enc(opID2)=</a:t>
            </a:r>
            <a:r>
              <a:rPr lang="en-US" altLang="zh-CN" sz="2000" dirty="0">
                <a:solidFill>
                  <a:srgbClr val="00B050"/>
                </a:solidFill>
              </a:rPr>
              <a:t>bb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39491E0-DD29-4721-AF96-B25CB5275D53}"/>
              </a:ext>
            </a:extLst>
          </p:cNvPr>
          <p:cNvCxnSpPr>
            <a:cxnSpLocks/>
          </p:cNvCxnSpPr>
          <p:nvPr/>
        </p:nvCxnSpPr>
        <p:spPr bwMode="auto">
          <a:xfrm flipH="1">
            <a:off x="7042159" y="3196257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5A7B09-4E63-4B6C-B3D6-23D28930B09C}"/>
              </a:ext>
            </a:extLst>
          </p:cNvPr>
          <p:cNvCxnSpPr>
            <a:cxnSpLocks/>
          </p:cNvCxnSpPr>
          <p:nvPr/>
        </p:nvCxnSpPr>
        <p:spPr bwMode="auto">
          <a:xfrm>
            <a:off x="7019709" y="3590361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ight Brace 34">
            <a:extLst>
              <a:ext uri="{FF2B5EF4-FFF2-40B4-BE49-F238E27FC236}">
                <a16:creationId xmlns:a16="http://schemas.microsoft.com/office/drawing/2014/main" id="{6C7C7B93-921F-45CE-B94D-911B745B78FF}"/>
              </a:ext>
            </a:extLst>
          </p:cNvPr>
          <p:cNvSpPr/>
          <p:nvPr/>
        </p:nvSpPr>
        <p:spPr bwMode="auto">
          <a:xfrm rot="10800000">
            <a:off x="6731677" y="2517079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874227-82B0-464A-A0B4-F56B364B0421}"/>
              </a:ext>
            </a:extLst>
          </p:cNvPr>
          <p:cNvSpPr txBox="1"/>
          <p:nvPr/>
        </p:nvSpPr>
        <p:spPr>
          <a:xfrm>
            <a:off x="4570993" y="3076588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70512B5-84E5-4CE8-AF3C-C67F7FF5FA62}"/>
              </a:ext>
            </a:extLst>
          </p:cNvPr>
          <p:cNvCxnSpPr>
            <a:cxnSpLocks/>
          </p:cNvCxnSpPr>
          <p:nvPr/>
        </p:nvCxnSpPr>
        <p:spPr bwMode="auto">
          <a:xfrm>
            <a:off x="870181" y="431091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6AB092D-4BB4-4314-BC34-F0BF58187504}"/>
              </a:ext>
            </a:extLst>
          </p:cNvPr>
          <p:cNvSpPr txBox="1"/>
          <p:nvPr/>
        </p:nvSpPr>
        <p:spPr>
          <a:xfrm>
            <a:off x="1956978" y="3953760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2304FF3-B2AB-446C-A4E6-B86A9EE2E703}"/>
              </a:ext>
            </a:extLst>
          </p:cNvPr>
          <p:cNvCxnSpPr>
            <a:cxnSpLocks/>
          </p:cNvCxnSpPr>
          <p:nvPr/>
        </p:nvCxnSpPr>
        <p:spPr bwMode="auto">
          <a:xfrm>
            <a:off x="7060579" y="4313896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2CB9750-51DB-4543-9877-0A10A50D10ED}"/>
              </a:ext>
            </a:extLst>
          </p:cNvPr>
          <p:cNvSpPr txBox="1"/>
          <p:nvPr/>
        </p:nvSpPr>
        <p:spPr>
          <a:xfrm>
            <a:off x="8153993" y="395674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C47B6B-1953-4E3A-BE5C-C910CE4A31B5}"/>
              </a:ext>
            </a:extLst>
          </p:cNvPr>
          <p:cNvSpPr txBox="1"/>
          <p:nvPr/>
        </p:nvSpPr>
        <p:spPr>
          <a:xfrm>
            <a:off x="47328" y="2669068"/>
            <a:ext cx="667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1st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CC4E81-7470-4837-9310-55FE2B01F067}"/>
              </a:ext>
            </a:extLst>
          </p:cNvPr>
          <p:cNvSpPr txBox="1"/>
          <p:nvPr/>
        </p:nvSpPr>
        <p:spPr>
          <a:xfrm>
            <a:off x="71054" y="4958268"/>
            <a:ext cx="657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2nd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A05175-B1C7-4C81-8B0F-59FCEC679C8D}"/>
              </a:ext>
            </a:extLst>
          </p:cNvPr>
          <p:cNvSpPr txBox="1"/>
          <p:nvPr/>
        </p:nvSpPr>
        <p:spPr>
          <a:xfrm>
            <a:off x="1751867" y="5606770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AF5026-31C1-4282-955B-BAD4B86FF8D7}"/>
              </a:ext>
            </a:extLst>
          </p:cNvPr>
          <p:cNvSpPr txBox="1"/>
          <p:nvPr/>
        </p:nvSpPr>
        <p:spPr>
          <a:xfrm>
            <a:off x="960606" y="4440225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C7B30C6-28BA-4062-8E69-1619A63AE87B}"/>
              </a:ext>
            </a:extLst>
          </p:cNvPr>
          <p:cNvCxnSpPr>
            <a:cxnSpLocks/>
          </p:cNvCxnSpPr>
          <p:nvPr/>
        </p:nvCxnSpPr>
        <p:spPr bwMode="auto">
          <a:xfrm>
            <a:off x="900987" y="5176284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89CFE97-84D5-40CC-94DB-6C9549AEB942}"/>
              </a:ext>
            </a:extLst>
          </p:cNvPr>
          <p:cNvCxnSpPr>
            <a:cxnSpLocks/>
          </p:cNvCxnSpPr>
          <p:nvPr/>
        </p:nvCxnSpPr>
        <p:spPr bwMode="auto">
          <a:xfrm flipH="1">
            <a:off x="882235" y="4816244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F60588B-0275-4244-A38A-E7A4F82E9BD5}"/>
              </a:ext>
            </a:extLst>
          </p:cNvPr>
          <p:cNvSpPr txBox="1"/>
          <p:nvPr/>
        </p:nvSpPr>
        <p:spPr>
          <a:xfrm>
            <a:off x="960256" y="5176284"/>
            <a:ext cx="3239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(enc(opID2)=</a:t>
            </a:r>
            <a:r>
              <a:rPr lang="en-US" altLang="zh-CN" sz="2000" dirty="0">
                <a:solidFill>
                  <a:srgbClr val="00B050"/>
                </a:solidFill>
              </a:rPr>
              <a:t>ee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54210CE-AC8D-4382-855C-15677464E8A4}"/>
              </a:ext>
            </a:extLst>
          </p:cNvPr>
          <p:cNvSpPr txBox="1"/>
          <p:nvPr/>
        </p:nvSpPr>
        <p:spPr>
          <a:xfrm>
            <a:off x="943893" y="4804049"/>
            <a:ext cx="3255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(enc(opID3)=</a:t>
            </a:r>
            <a:r>
              <a:rPr lang="en-US" altLang="zh-CN" sz="2000" dirty="0">
                <a:solidFill>
                  <a:srgbClr val="00B050"/>
                </a:solidFill>
              </a:rPr>
              <a:t>dd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47BCD0-409A-494B-9C5A-CD4AB68A9030}"/>
              </a:ext>
            </a:extLst>
          </p:cNvPr>
          <p:cNvCxnSpPr>
            <a:cxnSpLocks/>
          </p:cNvCxnSpPr>
          <p:nvPr/>
        </p:nvCxnSpPr>
        <p:spPr bwMode="auto">
          <a:xfrm flipH="1">
            <a:off x="901875" y="5536324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DEEDA7C-51F1-4C21-81F6-4E6BEE7C81CD}"/>
              </a:ext>
            </a:extLst>
          </p:cNvPr>
          <p:cNvCxnSpPr>
            <a:cxnSpLocks/>
          </p:cNvCxnSpPr>
          <p:nvPr/>
        </p:nvCxnSpPr>
        <p:spPr bwMode="auto">
          <a:xfrm>
            <a:off x="900987" y="5968372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9A5AD7FE-5F7B-408A-9C80-0F0AC49161E9}"/>
              </a:ext>
            </a:extLst>
          </p:cNvPr>
          <p:cNvSpPr/>
          <p:nvPr/>
        </p:nvSpPr>
        <p:spPr bwMode="auto">
          <a:xfrm>
            <a:off x="4525718" y="4672228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006C7A-92C5-44EF-81E5-366087AEE3EF}"/>
              </a:ext>
            </a:extLst>
          </p:cNvPr>
          <p:cNvSpPr txBox="1"/>
          <p:nvPr/>
        </p:nvSpPr>
        <p:spPr>
          <a:xfrm>
            <a:off x="5842717" y="5444056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MAC4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838433-C1BC-41D4-9DEC-E26EF79F4495}"/>
              </a:ext>
            </a:extLst>
          </p:cNvPr>
          <p:cNvSpPr txBox="1"/>
          <p:nvPr/>
        </p:nvSpPr>
        <p:spPr>
          <a:xfrm>
            <a:off x="7873827" y="6000310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E51FEB-AF57-4EE6-855C-E7B8EDED6709}"/>
              </a:ext>
            </a:extLst>
          </p:cNvPr>
          <p:cNvSpPr txBox="1"/>
          <p:nvPr/>
        </p:nvSpPr>
        <p:spPr>
          <a:xfrm>
            <a:off x="7826489" y="4805810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3C8B6D-C532-43F5-8E33-CF258DCF4AAE}"/>
              </a:ext>
            </a:extLst>
          </p:cNvPr>
          <p:cNvSpPr txBox="1"/>
          <p:nvPr/>
        </p:nvSpPr>
        <p:spPr>
          <a:xfrm>
            <a:off x="7146848" y="5580084"/>
            <a:ext cx="340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 (enc(opID3)=</a:t>
            </a:r>
            <a:r>
              <a:rPr lang="en-US" altLang="zh-CN" sz="2000" dirty="0">
                <a:solidFill>
                  <a:srgbClr val="00B050"/>
                </a:solidFill>
              </a:rPr>
              <a:t>gg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2A2B30-31F6-4F75-A0E2-1B7ABA7D2678}"/>
              </a:ext>
            </a:extLst>
          </p:cNvPr>
          <p:cNvCxnSpPr>
            <a:cxnSpLocks/>
          </p:cNvCxnSpPr>
          <p:nvPr/>
        </p:nvCxnSpPr>
        <p:spPr bwMode="auto">
          <a:xfrm>
            <a:off x="7022947" y="6361912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D01B3AB-E7E3-43A1-84BD-62A44F67D958}"/>
              </a:ext>
            </a:extLst>
          </p:cNvPr>
          <p:cNvCxnSpPr>
            <a:cxnSpLocks/>
          </p:cNvCxnSpPr>
          <p:nvPr/>
        </p:nvCxnSpPr>
        <p:spPr bwMode="auto">
          <a:xfrm>
            <a:off x="7020153" y="5209784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5B8350A-AEFA-45F4-A62B-6B33CA1A28AC}"/>
              </a:ext>
            </a:extLst>
          </p:cNvPr>
          <p:cNvSpPr txBox="1"/>
          <p:nvPr/>
        </p:nvSpPr>
        <p:spPr>
          <a:xfrm>
            <a:off x="7146848" y="5184122"/>
            <a:ext cx="3401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(enc(opID4)=</a:t>
            </a:r>
            <a:r>
              <a:rPr lang="en-US" altLang="zh-CN" sz="2000" dirty="0">
                <a:solidFill>
                  <a:srgbClr val="00B050"/>
                </a:solidFill>
              </a:rPr>
              <a:t>ff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1475164-BD86-4E43-80D0-4E7D370FFFCF}"/>
              </a:ext>
            </a:extLst>
          </p:cNvPr>
          <p:cNvCxnSpPr>
            <a:cxnSpLocks/>
          </p:cNvCxnSpPr>
          <p:nvPr/>
        </p:nvCxnSpPr>
        <p:spPr bwMode="auto">
          <a:xfrm flipH="1">
            <a:off x="7042603" y="5566981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F51826-0C1F-4529-820E-58F407C67C9B}"/>
              </a:ext>
            </a:extLst>
          </p:cNvPr>
          <p:cNvCxnSpPr>
            <a:cxnSpLocks/>
          </p:cNvCxnSpPr>
          <p:nvPr/>
        </p:nvCxnSpPr>
        <p:spPr bwMode="auto">
          <a:xfrm>
            <a:off x="7020153" y="5961085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ight Brace 60">
            <a:extLst>
              <a:ext uri="{FF2B5EF4-FFF2-40B4-BE49-F238E27FC236}">
                <a16:creationId xmlns:a16="http://schemas.microsoft.com/office/drawing/2014/main" id="{77E487FA-9FFA-4517-A9B6-E5DBD81A7D54}"/>
              </a:ext>
            </a:extLst>
          </p:cNvPr>
          <p:cNvSpPr/>
          <p:nvPr/>
        </p:nvSpPr>
        <p:spPr bwMode="auto">
          <a:xfrm rot="10800000">
            <a:off x="6732121" y="4887803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1C5335-4B00-4679-A924-9FF01A1512AC}"/>
              </a:ext>
            </a:extLst>
          </p:cNvPr>
          <p:cNvSpPr txBox="1"/>
          <p:nvPr/>
        </p:nvSpPr>
        <p:spPr>
          <a:xfrm>
            <a:off x="4622485" y="5107428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FB4A4D-811D-49BD-ADF7-A103182FDAAB}"/>
              </a:ext>
            </a:extLst>
          </p:cNvPr>
          <p:cNvSpPr txBox="1"/>
          <p:nvPr/>
        </p:nvSpPr>
        <p:spPr>
          <a:xfrm>
            <a:off x="135298" y="1055545"/>
            <a:ext cx="11885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If opaque ID is applied, a single device ID can be used, and opaque IDs can be exchanged: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408F6A-ECCA-4BA5-A726-3E9A9E778ACB}"/>
              </a:ext>
            </a:extLst>
          </p:cNvPr>
          <p:cNvSpPr txBox="1"/>
          <p:nvPr/>
        </p:nvSpPr>
        <p:spPr>
          <a:xfrm>
            <a:off x="10549512" y="2173621"/>
            <a:ext cx="1574311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devID1 &lt;-&gt; opID1, opID2, opID3 …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4BA91F-34F6-4B71-A7CF-F5A1C473AB63}"/>
              </a:ext>
            </a:extLst>
          </p:cNvPr>
          <p:cNvCxnSpPr/>
          <p:nvPr/>
        </p:nvCxnSpPr>
        <p:spPr bwMode="auto">
          <a:xfrm>
            <a:off x="11064552" y="1412776"/>
            <a:ext cx="432048" cy="7608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123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Option 2 (Auth Msg1 &amp; Auth Msg2)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50E28F-E8B6-4152-926E-A7D1BDEEACD9}"/>
              </a:ext>
            </a:extLst>
          </p:cNvPr>
          <p:cNvSpPr txBox="1"/>
          <p:nvPr/>
        </p:nvSpPr>
        <p:spPr>
          <a:xfrm>
            <a:off x="4298349" y="1174674"/>
            <a:ext cx="24838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998ABD-4E4A-4ACA-8906-20C1D2831549}"/>
              </a:ext>
            </a:extLst>
          </p:cNvPr>
          <p:cNvSpPr txBox="1"/>
          <p:nvPr/>
        </p:nvSpPr>
        <p:spPr>
          <a:xfrm>
            <a:off x="253003" y="1182876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B8486-41C4-4035-B57E-C1ED6BD5F783}"/>
              </a:ext>
            </a:extLst>
          </p:cNvPr>
          <p:cNvSpPr txBox="1"/>
          <p:nvPr/>
        </p:nvSpPr>
        <p:spPr>
          <a:xfrm>
            <a:off x="9931689" y="1212138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4D02FA-762C-4A2D-A109-F9A7E8AF6B81}"/>
              </a:ext>
            </a:extLst>
          </p:cNvPr>
          <p:cNvCxnSpPr>
            <a:cxnSpLocks/>
          </p:cNvCxnSpPr>
          <p:nvPr/>
        </p:nvCxnSpPr>
        <p:spPr bwMode="auto">
          <a:xfrm>
            <a:off x="639414" y="1582986"/>
            <a:ext cx="0" cy="4510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EA5A2C-607B-4C2B-A223-16402D6261E2}"/>
              </a:ext>
            </a:extLst>
          </p:cNvPr>
          <p:cNvCxnSpPr>
            <a:cxnSpLocks/>
          </p:cNvCxnSpPr>
          <p:nvPr/>
        </p:nvCxnSpPr>
        <p:spPr bwMode="auto">
          <a:xfrm>
            <a:off x="4418851" y="1574784"/>
            <a:ext cx="0" cy="439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767280-E03E-486D-A3E5-39E25BD0E886}"/>
              </a:ext>
            </a:extLst>
          </p:cNvPr>
          <p:cNvCxnSpPr>
            <a:cxnSpLocks/>
          </p:cNvCxnSpPr>
          <p:nvPr/>
        </p:nvCxnSpPr>
        <p:spPr bwMode="auto">
          <a:xfrm>
            <a:off x="10339663" y="1621494"/>
            <a:ext cx="0" cy="4471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AF8AA4-1450-4D1C-8D5D-ACF9F5545A94}"/>
              </a:ext>
            </a:extLst>
          </p:cNvPr>
          <p:cNvSpPr txBox="1"/>
          <p:nvPr/>
        </p:nvSpPr>
        <p:spPr>
          <a:xfrm>
            <a:off x="1741416" y="280399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F7BBF-04CE-4EA1-BBFE-8B67588FA2B8}"/>
              </a:ext>
            </a:extLst>
          </p:cNvPr>
          <p:cNvSpPr txBox="1"/>
          <p:nvPr/>
        </p:nvSpPr>
        <p:spPr>
          <a:xfrm>
            <a:off x="955690" y="1620177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2286F5-E69E-4BAB-AAD7-8AEC97ADFD3B}"/>
              </a:ext>
            </a:extLst>
          </p:cNvPr>
          <p:cNvCxnSpPr>
            <a:cxnSpLocks/>
          </p:cNvCxnSpPr>
          <p:nvPr/>
        </p:nvCxnSpPr>
        <p:spPr bwMode="auto">
          <a:xfrm>
            <a:off x="890536" y="237351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1DB83A-61E6-4505-9259-C540B7EAFEF2}"/>
              </a:ext>
            </a:extLst>
          </p:cNvPr>
          <p:cNvCxnSpPr>
            <a:cxnSpLocks/>
          </p:cNvCxnSpPr>
          <p:nvPr/>
        </p:nvCxnSpPr>
        <p:spPr bwMode="auto">
          <a:xfrm flipH="1">
            <a:off x="913430" y="201347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2EB36CF-1161-41C5-8319-33B9108E1893}"/>
              </a:ext>
            </a:extLst>
          </p:cNvPr>
          <p:cNvSpPr txBox="1"/>
          <p:nvPr/>
        </p:nvSpPr>
        <p:spPr>
          <a:xfrm>
            <a:off x="922398" y="2374056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B129E9-6DEA-4348-A5F4-00D133876CD7}"/>
              </a:ext>
            </a:extLst>
          </p:cNvPr>
          <p:cNvSpPr txBox="1"/>
          <p:nvPr/>
        </p:nvSpPr>
        <p:spPr>
          <a:xfrm>
            <a:off x="962987" y="1984001"/>
            <a:ext cx="333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(enc(DevID1)=</a:t>
            </a:r>
            <a:r>
              <a:rPr lang="en-US" altLang="zh-CN" sz="2000" dirty="0">
                <a:solidFill>
                  <a:srgbClr val="00B050"/>
                </a:solidFill>
              </a:rPr>
              <a:t>aa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11B4AF-75C0-4E86-8DC4-160794A91CA2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424" y="273355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D99B7-8599-4B96-92E3-680C2C2CF8C4}"/>
              </a:ext>
            </a:extLst>
          </p:cNvPr>
          <p:cNvCxnSpPr>
            <a:cxnSpLocks/>
          </p:cNvCxnSpPr>
          <p:nvPr/>
        </p:nvCxnSpPr>
        <p:spPr bwMode="auto">
          <a:xfrm>
            <a:off x="890536" y="316560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59B7781A-8255-4580-8D20-42011C1F1362}"/>
              </a:ext>
            </a:extLst>
          </p:cNvPr>
          <p:cNvSpPr/>
          <p:nvPr/>
        </p:nvSpPr>
        <p:spPr bwMode="auto">
          <a:xfrm>
            <a:off x="4515267" y="1869456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2C54BD-0D24-40F0-B8EA-52BC15C215FF}"/>
              </a:ext>
            </a:extLst>
          </p:cNvPr>
          <p:cNvSpPr txBox="1"/>
          <p:nvPr/>
        </p:nvSpPr>
        <p:spPr>
          <a:xfrm>
            <a:off x="5649384" y="2641283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081B96-91AC-4A8D-B91B-983860A42B3B}"/>
              </a:ext>
            </a:extLst>
          </p:cNvPr>
          <p:cNvCxnSpPr>
            <a:cxnSpLocks/>
          </p:cNvCxnSpPr>
          <p:nvPr/>
        </p:nvCxnSpPr>
        <p:spPr bwMode="auto">
          <a:xfrm>
            <a:off x="6738424" y="1609498"/>
            <a:ext cx="0" cy="44837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40F659-CC67-4A01-A46C-B52B09B0C016}"/>
              </a:ext>
            </a:extLst>
          </p:cNvPr>
          <p:cNvSpPr txBox="1"/>
          <p:nvPr/>
        </p:nvSpPr>
        <p:spPr>
          <a:xfrm>
            <a:off x="7749333" y="319753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3DDDE1-53C5-4736-88FA-0764F01E768E}"/>
              </a:ext>
            </a:extLst>
          </p:cNvPr>
          <p:cNvSpPr txBox="1"/>
          <p:nvPr/>
        </p:nvSpPr>
        <p:spPr>
          <a:xfrm>
            <a:off x="6945482" y="2003844"/>
            <a:ext cx="2753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DevID1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1EA4EE-FB1D-4DAB-8258-D7CB71B9F842}"/>
              </a:ext>
            </a:extLst>
          </p:cNvPr>
          <p:cNvSpPr txBox="1"/>
          <p:nvPr/>
        </p:nvSpPr>
        <p:spPr>
          <a:xfrm>
            <a:off x="6951670" y="2785011"/>
            <a:ext cx="3507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BC9C81B-A0F5-4EB0-9807-D7EAA7177357}"/>
              </a:ext>
            </a:extLst>
          </p:cNvPr>
          <p:cNvCxnSpPr>
            <a:cxnSpLocks/>
          </p:cNvCxnSpPr>
          <p:nvPr/>
        </p:nvCxnSpPr>
        <p:spPr bwMode="auto">
          <a:xfrm>
            <a:off x="6898453" y="355914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CCC4CF-E977-45A1-AC0E-F8ACFCBBC20B}"/>
              </a:ext>
            </a:extLst>
          </p:cNvPr>
          <p:cNvCxnSpPr>
            <a:cxnSpLocks/>
          </p:cNvCxnSpPr>
          <p:nvPr/>
        </p:nvCxnSpPr>
        <p:spPr bwMode="auto">
          <a:xfrm>
            <a:off x="6895659" y="240701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F78CD8-F0DA-42F3-BF0E-D5087622D338}"/>
              </a:ext>
            </a:extLst>
          </p:cNvPr>
          <p:cNvSpPr txBox="1"/>
          <p:nvPr/>
        </p:nvSpPr>
        <p:spPr>
          <a:xfrm>
            <a:off x="6952980" y="2390908"/>
            <a:ext cx="341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 (enc(devID2)=</a:t>
            </a:r>
            <a:r>
              <a:rPr lang="en-US" altLang="zh-CN" sz="2000" dirty="0">
                <a:solidFill>
                  <a:srgbClr val="00B050"/>
                </a:solidFill>
              </a:rPr>
              <a:t>bb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39491E0-DD29-4721-AF96-B25CB5275D53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8109" y="2764209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5A7B09-4E63-4B6C-B3D6-23D28930B09C}"/>
              </a:ext>
            </a:extLst>
          </p:cNvPr>
          <p:cNvCxnSpPr>
            <a:cxnSpLocks/>
          </p:cNvCxnSpPr>
          <p:nvPr/>
        </p:nvCxnSpPr>
        <p:spPr bwMode="auto">
          <a:xfrm>
            <a:off x="6895659" y="3158313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ight Brace 34">
            <a:extLst>
              <a:ext uri="{FF2B5EF4-FFF2-40B4-BE49-F238E27FC236}">
                <a16:creationId xmlns:a16="http://schemas.microsoft.com/office/drawing/2014/main" id="{6C7C7B93-921F-45CE-B94D-911B745B78FF}"/>
              </a:ext>
            </a:extLst>
          </p:cNvPr>
          <p:cNvSpPr/>
          <p:nvPr/>
        </p:nvSpPr>
        <p:spPr bwMode="auto">
          <a:xfrm rot="10800000">
            <a:off x="6607627" y="2085031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874227-82B0-464A-A0B4-F56B364B0421}"/>
              </a:ext>
            </a:extLst>
          </p:cNvPr>
          <p:cNvSpPr txBox="1"/>
          <p:nvPr/>
        </p:nvSpPr>
        <p:spPr>
          <a:xfrm>
            <a:off x="4636313" y="2307317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70512B5-84E5-4CE8-AF3C-C67F7FF5FA62}"/>
              </a:ext>
            </a:extLst>
          </p:cNvPr>
          <p:cNvCxnSpPr>
            <a:cxnSpLocks/>
          </p:cNvCxnSpPr>
          <p:nvPr/>
        </p:nvCxnSpPr>
        <p:spPr bwMode="auto">
          <a:xfrm>
            <a:off x="860174" y="3878866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6AB092D-4BB4-4314-BC34-F0BF58187504}"/>
              </a:ext>
            </a:extLst>
          </p:cNvPr>
          <p:cNvSpPr txBox="1"/>
          <p:nvPr/>
        </p:nvSpPr>
        <p:spPr>
          <a:xfrm>
            <a:off x="1946971" y="352171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2304FF3-B2AB-446C-A4E6-B86A9EE2E703}"/>
              </a:ext>
            </a:extLst>
          </p:cNvPr>
          <p:cNvCxnSpPr>
            <a:cxnSpLocks/>
          </p:cNvCxnSpPr>
          <p:nvPr/>
        </p:nvCxnSpPr>
        <p:spPr bwMode="auto">
          <a:xfrm>
            <a:off x="6936529" y="3881848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2CB9750-51DB-4543-9877-0A10A50D10ED}"/>
              </a:ext>
            </a:extLst>
          </p:cNvPr>
          <p:cNvSpPr txBox="1"/>
          <p:nvPr/>
        </p:nvSpPr>
        <p:spPr>
          <a:xfrm>
            <a:off x="8029943" y="3524694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C47B6B-1953-4E3A-BE5C-C910CE4A31B5}"/>
              </a:ext>
            </a:extLst>
          </p:cNvPr>
          <p:cNvSpPr txBox="1"/>
          <p:nvPr/>
        </p:nvSpPr>
        <p:spPr>
          <a:xfrm>
            <a:off x="-240704" y="2258210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1st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CC4E81-7470-4837-9310-55FE2B01F067}"/>
              </a:ext>
            </a:extLst>
          </p:cNvPr>
          <p:cNvSpPr txBox="1"/>
          <p:nvPr/>
        </p:nvSpPr>
        <p:spPr>
          <a:xfrm>
            <a:off x="-194799" y="4521492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2nd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A05175-B1C7-4C81-8B0F-59FCEC679C8D}"/>
              </a:ext>
            </a:extLst>
          </p:cNvPr>
          <p:cNvSpPr txBox="1"/>
          <p:nvPr/>
        </p:nvSpPr>
        <p:spPr>
          <a:xfrm>
            <a:off x="1741860" y="517472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AF5026-31C1-4282-955B-BAD4B86FF8D7}"/>
              </a:ext>
            </a:extLst>
          </p:cNvPr>
          <p:cNvSpPr txBox="1"/>
          <p:nvPr/>
        </p:nvSpPr>
        <p:spPr>
          <a:xfrm>
            <a:off x="950598" y="4008177"/>
            <a:ext cx="2937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devID2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C7B30C6-28BA-4062-8E69-1619A63AE87B}"/>
              </a:ext>
            </a:extLst>
          </p:cNvPr>
          <p:cNvCxnSpPr>
            <a:cxnSpLocks/>
          </p:cNvCxnSpPr>
          <p:nvPr/>
        </p:nvCxnSpPr>
        <p:spPr bwMode="auto">
          <a:xfrm>
            <a:off x="890980" y="474423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89CFE97-84D5-40CC-94DB-6C9549AEB942}"/>
              </a:ext>
            </a:extLst>
          </p:cNvPr>
          <p:cNvCxnSpPr>
            <a:cxnSpLocks/>
          </p:cNvCxnSpPr>
          <p:nvPr/>
        </p:nvCxnSpPr>
        <p:spPr bwMode="auto">
          <a:xfrm flipH="1">
            <a:off x="872228" y="438419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54210CE-AC8D-4382-855C-15677464E8A4}"/>
              </a:ext>
            </a:extLst>
          </p:cNvPr>
          <p:cNvSpPr txBox="1"/>
          <p:nvPr/>
        </p:nvSpPr>
        <p:spPr>
          <a:xfrm>
            <a:off x="933886" y="4372001"/>
            <a:ext cx="3255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(enc(devID3)=</a:t>
            </a:r>
            <a:r>
              <a:rPr lang="en-US" altLang="zh-CN" sz="2000" dirty="0">
                <a:solidFill>
                  <a:srgbClr val="00B050"/>
                </a:solidFill>
              </a:rPr>
              <a:t>cc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47BCD0-409A-494B-9C5A-CD4AB68A9030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868" y="510427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DEEDA7C-51F1-4C21-81F6-4E6BEE7C81CD}"/>
              </a:ext>
            </a:extLst>
          </p:cNvPr>
          <p:cNvCxnSpPr>
            <a:cxnSpLocks/>
          </p:cNvCxnSpPr>
          <p:nvPr/>
        </p:nvCxnSpPr>
        <p:spPr bwMode="auto">
          <a:xfrm>
            <a:off x="890980" y="553632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9A5AD7FE-5F7B-408A-9C80-0F0AC49161E9}"/>
              </a:ext>
            </a:extLst>
          </p:cNvPr>
          <p:cNvSpPr/>
          <p:nvPr/>
        </p:nvSpPr>
        <p:spPr bwMode="auto">
          <a:xfrm>
            <a:off x="4515711" y="4240180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006C7A-92C5-44EF-81E5-366087AEE3EF}"/>
              </a:ext>
            </a:extLst>
          </p:cNvPr>
          <p:cNvSpPr txBox="1"/>
          <p:nvPr/>
        </p:nvSpPr>
        <p:spPr>
          <a:xfrm>
            <a:off x="5688694" y="5012008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MAC4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838433-C1BC-41D4-9DEC-E26EF79F4495}"/>
              </a:ext>
            </a:extLst>
          </p:cNvPr>
          <p:cNvSpPr txBox="1"/>
          <p:nvPr/>
        </p:nvSpPr>
        <p:spPr>
          <a:xfrm>
            <a:off x="7749777" y="556826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E51FEB-AF57-4EE6-855C-E7B8EDED6709}"/>
              </a:ext>
            </a:extLst>
          </p:cNvPr>
          <p:cNvSpPr txBox="1"/>
          <p:nvPr/>
        </p:nvSpPr>
        <p:spPr>
          <a:xfrm>
            <a:off x="7022798" y="4373762"/>
            <a:ext cx="2348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devID3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3C8B6D-C532-43F5-8E33-CF258DCF4AAE}"/>
              </a:ext>
            </a:extLst>
          </p:cNvPr>
          <p:cNvSpPr txBox="1"/>
          <p:nvPr/>
        </p:nvSpPr>
        <p:spPr>
          <a:xfrm>
            <a:off x="7022798" y="5148036"/>
            <a:ext cx="340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2A2B30-31F6-4F75-A0E2-1B7ABA7D2678}"/>
              </a:ext>
            </a:extLst>
          </p:cNvPr>
          <p:cNvCxnSpPr>
            <a:cxnSpLocks/>
          </p:cNvCxnSpPr>
          <p:nvPr/>
        </p:nvCxnSpPr>
        <p:spPr bwMode="auto">
          <a:xfrm>
            <a:off x="6898897" y="592986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D01B3AB-E7E3-43A1-84BD-62A44F67D958}"/>
              </a:ext>
            </a:extLst>
          </p:cNvPr>
          <p:cNvCxnSpPr>
            <a:cxnSpLocks/>
          </p:cNvCxnSpPr>
          <p:nvPr/>
        </p:nvCxnSpPr>
        <p:spPr bwMode="auto">
          <a:xfrm>
            <a:off x="6896103" y="477773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5B8350A-AEFA-45F4-A62B-6B33CA1A28AC}"/>
              </a:ext>
            </a:extLst>
          </p:cNvPr>
          <p:cNvSpPr txBox="1"/>
          <p:nvPr/>
        </p:nvSpPr>
        <p:spPr>
          <a:xfrm>
            <a:off x="7022798" y="4752074"/>
            <a:ext cx="3401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(enc(devID4)=</a:t>
            </a:r>
            <a:r>
              <a:rPr lang="en-US" altLang="zh-CN" sz="2000" dirty="0">
                <a:solidFill>
                  <a:srgbClr val="00B050"/>
                </a:solidFill>
              </a:rPr>
              <a:t>dd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1475164-BD86-4E43-80D0-4E7D370FFFC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8553" y="5134933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F51826-0C1F-4529-820E-58F407C67C9B}"/>
              </a:ext>
            </a:extLst>
          </p:cNvPr>
          <p:cNvCxnSpPr>
            <a:cxnSpLocks/>
          </p:cNvCxnSpPr>
          <p:nvPr/>
        </p:nvCxnSpPr>
        <p:spPr bwMode="auto">
          <a:xfrm>
            <a:off x="6896103" y="5529037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ight Brace 60">
            <a:extLst>
              <a:ext uri="{FF2B5EF4-FFF2-40B4-BE49-F238E27FC236}">
                <a16:creationId xmlns:a16="http://schemas.microsoft.com/office/drawing/2014/main" id="{77E487FA-9FFA-4517-A9B6-E5DBD81A7D54}"/>
              </a:ext>
            </a:extLst>
          </p:cNvPr>
          <p:cNvSpPr/>
          <p:nvPr/>
        </p:nvSpPr>
        <p:spPr bwMode="auto">
          <a:xfrm rot="10800000">
            <a:off x="6608071" y="4455755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1C5335-4B00-4679-A924-9FF01A1512AC}"/>
              </a:ext>
            </a:extLst>
          </p:cNvPr>
          <p:cNvSpPr txBox="1"/>
          <p:nvPr/>
        </p:nvSpPr>
        <p:spPr>
          <a:xfrm>
            <a:off x="4612478" y="4675380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4C446E9-D770-4AC1-85AA-5309D801C37A}"/>
              </a:ext>
            </a:extLst>
          </p:cNvPr>
          <p:cNvSpPr txBox="1"/>
          <p:nvPr/>
        </p:nvSpPr>
        <p:spPr>
          <a:xfrm>
            <a:off x="922397" y="4732040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7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Option 2 (Auth Msg1 &amp; Auth Msg2)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50E28F-E8B6-4152-926E-A7D1BDEEACD9}"/>
              </a:ext>
            </a:extLst>
          </p:cNvPr>
          <p:cNvSpPr txBox="1"/>
          <p:nvPr/>
        </p:nvSpPr>
        <p:spPr>
          <a:xfrm>
            <a:off x="4298349" y="1484784"/>
            <a:ext cx="248388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998ABD-4E4A-4ACA-8906-20C1D2831549}"/>
              </a:ext>
            </a:extLst>
          </p:cNvPr>
          <p:cNvSpPr txBox="1"/>
          <p:nvPr/>
        </p:nvSpPr>
        <p:spPr>
          <a:xfrm>
            <a:off x="253003" y="1492986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B8486-41C4-4035-B57E-C1ED6BD5F783}"/>
              </a:ext>
            </a:extLst>
          </p:cNvPr>
          <p:cNvSpPr txBox="1"/>
          <p:nvPr/>
        </p:nvSpPr>
        <p:spPr>
          <a:xfrm>
            <a:off x="9931689" y="1522248"/>
            <a:ext cx="7728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AP2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4D02FA-762C-4A2D-A109-F9A7E8AF6B81}"/>
              </a:ext>
            </a:extLst>
          </p:cNvPr>
          <p:cNvCxnSpPr>
            <a:cxnSpLocks/>
          </p:cNvCxnSpPr>
          <p:nvPr/>
        </p:nvCxnSpPr>
        <p:spPr bwMode="auto">
          <a:xfrm>
            <a:off x="639414" y="1893096"/>
            <a:ext cx="0" cy="4510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EA5A2C-607B-4C2B-A223-16402D6261E2}"/>
              </a:ext>
            </a:extLst>
          </p:cNvPr>
          <p:cNvCxnSpPr>
            <a:cxnSpLocks/>
          </p:cNvCxnSpPr>
          <p:nvPr/>
        </p:nvCxnSpPr>
        <p:spPr bwMode="auto">
          <a:xfrm>
            <a:off x="4418851" y="1884894"/>
            <a:ext cx="0" cy="439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767280-E03E-486D-A3E5-39E25BD0E886}"/>
              </a:ext>
            </a:extLst>
          </p:cNvPr>
          <p:cNvCxnSpPr>
            <a:cxnSpLocks/>
          </p:cNvCxnSpPr>
          <p:nvPr/>
        </p:nvCxnSpPr>
        <p:spPr bwMode="auto">
          <a:xfrm>
            <a:off x="10339663" y="1931604"/>
            <a:ext cx="0" cy="4471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AF8AA4-1450-4D1C-8D5D-ACF9F5545A94}"/>
              </a:ext>
            </a:extLst>
          </p:cNvPr>
          <p:cNvSpPr txBox="1"/>
          <p:nvPr/>
        </p:nvSpPr>
        <p:spPr>
          <a:xfrm>
            <a:off x="1741416" y="311410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F7BBF-04CE-4EA1-BBFE-8B67588FA2B8}"/>
              </a:ext>
            </a:extLst>
          </p:cNvPr>
          <p:cNvSpPr txBox="1"/>
          <p:nvPr/>
        </p:nvSpPr>
        <p:spPr>
          <a:xfrm>
            <a:off x="955690" y="1930287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2286F5-E69E-4BAB-AAD7-8AEC97ADFD3B}"/>
              </a:ext>
            </a:extLst>
          </p:cNvPr>
          <p:cNvCxnSpPr>
            <a:cxnSpLocks/>
          </p:cNvCxnSpPr>
          <p:nvPr/>
        </p:nvCxnSpPr>
        <p:spPr bwMode="auto">
          <a:xfrm>
            <a:off x="890536" y="268362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1DB83A-61E6-4505-9259-C540B7EAFEF2}"/>
              </a:ext>
            </a:extLst>
          </p:cNvPr>
          <p:cNvCxnSpPr>
            <a:cxnSpLocks/>
          </p:cNvCxnSpPr>
          <p:nvPr/>
        </p:nvCxnSpPr>
        <p:spPr bwMode="auto">
          <a:xfrm flipH="1">
            <a:off x="913430" y="232358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2EB36CF-1161-41C5-8319-33B9108E1893}"/>
              </a:ext>
            </a:extLst>
          </p:cNvPr>
          <p:cNvSpPr txBox="1"/>
          <p:nvPr/>
        </p:nvSpPr>
        <p:spPr>
          <a:xfrm>
            <a:off x="922398" y="2684166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B129E9-6DEA-4348-A5F4-00D133876CD7}"/>
              </a:ext>
            </a:extLst>
          </p:cNvPr>
          <p:cNvSpPr txBox="1"/>
          <p:nvPr/>
        </p:nvSpPr>
        <p:spPr>
          <a:xfrm>
            <a:off x="962987" y="2294111"/>
            <a:ext cx="3334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(enc(opID1)=</a:t>
            </a:r>
            <a:r>
              <a:rPr lang="en-US" altLang="zh-CN" sz="2000" dirty="0">
                <a:solidFill>
                  <a:srgbClr val="00B050"/>
                </a:solidFill>
              </a:rPr>
              <a:t>aa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11B4AF-75C0-4E86-8DC4-160794A91CA2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424" y="3043662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D99B7-8599-4B96-92E3-680C2C2CF8C4}"/>
              </a:ext>
            </a:extLst>
          </p:cNvPr>
          <p:cNvCxnSpPr>
            <a:cxnSpLocks/>
          </p:cNvCxnSpPr>
          <p:nvPr/>
        </p:nvCxnSpPr>
        <p:spPr bwMode="auto">
          <a:xfrm>
            <a:off x="890536" y="347571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59B7781A-8255-4580-8D20-42011C1F1362}"/>
              </a:ext>
            </a:extLst>
          </p:cNvPr>
          <p:cNvSpPr/>
          <p:nvPr/>
        </p:nvSpPr>
        <p:spPr bwMode="auto">
          <a:xfrm>
            <a:off x="4515267" y="2179566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2C54BD-0D24-40F0-B8EA-52BC15C215FF}"/>
              </a:ext>
            </a:extLst>
          </p:cNvPr>
          <p:cNvSpPr txBox="1"/>
          <p:nvPr/>
        </p:nvSpPr>
        <p:spPr>
          <a:xfrm>
            <a:off x="5649384" y="2951393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081B96-91AC-4A8D-B91B-983860A42B3B}"/>
              </a:ext>
            </a:extLst>
          </p:cNvPr>
          <p:cNvCxnSpPr>
            <a:cxnSpLocks/>
          </p:cNvCxnSpPr>
          <p:nvPr/>
        </p:nvCxnSpPr>
        <p:spPr bwMode="auto">
          <a:xfrm>
            <a:off x="6738424" y="1919608"/>
            <a:ext cx="0" cy="44837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40F659-CC67-4A01-A46C-B52B09B0C016}"/>
              </a:ext>
            </a:extLst>
          </p:cNvPr>
          <p:cNvSpPr txBox="1"/>
          <p:nvPr/>
        </p:nvSpPr>
        <p:spPr>
          <a:xfrm>
            <a:off x="7749333" y="3507648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3DDDE1-53C5-4736-88FA-0764F01E768E}"/>
              </a:ext>
            </a:extLst>
          </p:cNvPr>
          <p:cNvSpPr txBox="1"/>
          <p:nvPr/>
        </p:nvSpPr>
        <p:spPr>
          <a:xfrm>
            <a:off x="6945482" y="2313954"/>
            <a:ext cx="2753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opID1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1EA4EE-FB1D-4DAB-8258-D7CB71B9F842}"/>
              </a:ext>
            </a:extLst>
          </p:cNvPr>
          <p:cNvSpPr txBox="1"/>
          <p:nvPr/>
        </p:nvSpPr>
        <p:spPr>
          <a:xfrm>
            <a:off x="6951670" y="3095121"/>
            <a:ext cx="3507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BC9C81B-A0F5-4EB0-9807-D7EAA7177357}"/>
              </a:ext>
            </a:extLst>
          </p:cNvPr>
          <p:cNvCxnSpPr>
            <a:cxnSpLocks/>
          </p:cNvCxnSpPr>
          <p:nvPr/>
        </p:nvCxnSpPr>
        <p:spPr bwMode="auto">
          <a:xfrm>
            <a:off x="6898453" y="3869250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CCC4CF-E977-45A1-AC0E-F8ACFCBBC20B}"/>
              </a:ext>
            </a:extLst>
          </p:cNvPr>
          <p:cNvCxnSpPr>
            <a:cxnSpLocks/>
          </p:cNvCxnSpPr>
          <p:nvPr/>
        </p:nvCxnSpPr>
        <p:spPr bwMode="auto">
          <a:xfrm>
            <a:off x="6895659" y="2717122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F78CD8-F0DA-42F3-BF0E-D5087622D338}"/>
              </a:ext>
            </a:extLst>
          </p:cNvPr>
          <p:cNvSpPr txBox="1"/>
          <p:nvPr/>
        </p:nvSpPr>
        <p:spPr>
          <a:xfrm>
            <a:off x="6952980" y="2701018"/>
            <a:ext cx="3410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 (enc(opID2)=</a:t>
            </a:r>
            <a:r>
              <a:rPr lang="en-US" altLang="zh-CN" sz="2000" dirty="0">
                <a:solidFill>
                  <a:srgbClr val="00B050"/>
                </a:solidFill>
              </a:rPr>
              <a:t>bb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39491E0-DD29-4721-AF96-B25CB5275D53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8109" y="3074319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5A7B09-4E63-4B6C-B3D6-23D28930B09C}"/>
              </a:ext>
            </a:extLst>
          </p:cNvPr>
          <p:cNvCxnSpPr>
            <a:cxnSpLocks/>
          </p:cNvCxnSpPr>
          <p:nvPr/>
        </p:nvCxnSpPr>
        <p:spPr bwMode="auto">
          <a:xfrm>
            <a:off x="6895659" y="3468423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ight Brace 34">
            <a:extLst>
              <a:ext uri="{FF2B5EF4-FFF2-40B4-BE49-F238E27FC236}">
                <a16:creationId xmlns:a16="http://schemas.microsoft.com/office/drawing/2014/main" id="{6C7C7B93-921F-45CE-B94D-911B745B78FF}"/>
              </a:ext>
            </a:extLst>
          </p:cNvPr>
          <p:cNvSpPr/>
          <p:nvPr/>
        </p:nvSpPr>
        <p:spPr bwMode="auto">
          <a:xfrm rot="10800000">
            <a:off x="6607627" y="2395141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874227-82B0-464A-A0B4-F56B364B0421}"/>
              </a:ext>
            </a:extLst>
          </p:cNvPr>
          <p:cNvSpPr txBox="1"/>
          <p:nvPr/>
        </p:nvSpPr>
        <p:spPr>
          <a:xfrm>
            <a:off x="4636313" y="2617427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70512B5-84E5-4CE8-AF3C-C67F7FF5FA62}"/>
              </a:ext>
            </a:extLst>
          </p:cNvPr>
          <p:cNvCxnSpPr>
            <a:cxnSpLocks/>
          </p:cNvCxnSpPr>
          <p:nvPr/>
        </p:nvCxnSpPr>
        <p:spPr bwMode="auto">
          <a:xfrm>
            <a:off x="860174" y="4188976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6AB092D-4BB4-4314-BC34-F0BF58187504}"/>
              </a:ext>
            </a:extLst>
          </p:cNvPr>
          <p:cNvSpPr txBox="1"/>
          <p:nvPr/>
        </p:nvSpPr>
        <p:spPr>
          <a:xfrm>
            <a:off x="1946971" y="3831822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2304FF3-B2AB-446C-A4E6-B86A9EE2E703}"/>
              </a:ext>
            </a:extLst>
          </p:cNvPr>
          <p:cNvCxnSpPr>
            <a:cxnSpLocks/>
          </p:cNvCxnSpPr>
          <p:nvPr/>
        </p:nvCxnSpPr>
        <p:spPr bwMode="auto">
          <a:xfrm>
            <a:off x="6936529" y="4191958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2CB9750-51DB-4543-9877-0A10A50D10ED}"/>
              </a:ext>
            </a:extLst>
          </p:cNvPr>
          <p:cNvSpPr txBox="1"/>
          <p:nvPr/>
        </p:nvSpPr>
        <p:spPr>
          <a:xfrm>
            <a:off x="8029943" y="3834804"/>
            <a:ext cx="166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Deauth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C47B6B-1953-4E3A-BE5C-C910CE4A31B5}"/>
              </a:ext>
            </a:extLst>
          </p:cNvPr>
          <p:cNvSpPr txBox="1"/>
          <p:nvPr/>
        </p:nvSpPr>
        <p:spPr>
          <a:xfrm>
            <a:off x="-240704" y="2136272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1st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CC4E81-7470-4837-9310-55FE2B01F067}"/>
              </a:ext>
            </a:extLst>
          </p:cNvPr>
          <p:cNvSpPr txBox="1"/>
          <p:nvPr/>
        </p:nvSpPr>
        <p:spPr>
          <a:xfrm>
            <a:off x="-194799" y="4399554"/>
            <a:ext cx="969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2nd time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A05175-B1C7-4C81-8B0F-59FCEC679C8D}"/>
              </a:ext>
            </a:extLst>
          </p:cNvPr>
          <p:cNvSpPr txBox="1"/>
          <p:nvPr/>
        </p:nvSpPr>
        <p:spPr>
          <a:xfrm>
            <a:off x="1741860" y="548483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AF5026-31C1-4282-955B-BAD4B86FF8D7}"/>
              </a:ext>
            </a:extLst>
          </p:cNvPr>
          <p:cNvSpPr txBox="1"/>
          <p:nvPr/>
        </p:nvSpPr>
        <p:spPr>
          <a:xfrm>
            <a:off x="950598" y="4318287"/>
            <a:ext cx="2937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opID2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C7B30C6-28BA-4062-8E69-1619A63AE87B}"/>
              </a:ext>
            </a:extLst>
          </p:cNvPr>
          <p:cNvCxnSpPr>
            <a:cxnSpLocks/>
          </p:cNvCxnSpPr>
          <p:nvPr/>
        </p:nvCxnSpPr>
        <p:spPr bwMode="auto">
          <a:xfrm>
            <a:off x="890980" y="505434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89CFE97-84D5-40CC-94DB-6C9549AEB942}"/>
              </a:ext>
            </a:extLst>
          </p:cNvPr>
          <p:cNvCxnSpPr>
            <a:cxnSpLocks/>
          </p:cNvCxnSpPr>
          <p:nvPr/>
        </p:nvCxnSpPr>
        <p:spPr bwMode="auto">
          <a:xfrm flipH="1">
            <a:off x="872228" y="469430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54210CE-AC8D-4382-855C-15677464E8A4}"/>
              </a:ext>
            </a:extLst>
          </p:cNvPr>
          <p:cNvSpPr txBox="1"/>
          <p:nvPr/>
        </p:nvSpPr>
        <p:spPr>
          <a:xfrm>
            <a:off x="933886" y="4682111"/>
            <a:ext cx="3255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(enc(opID3)=</a:t>
            </a:r>
            <a:r>
              <a:rPr lang="en-US" altLang="zh-CN" sz="2000" dirty="0">
                <a:solidFill>
                  <a:srgbClr val="00B050"/>
                </a:solidFill>
              </a:rPr>
              <a:t>cc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47BCD0-409A-494B-9C5A-CD4AB68A9030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868" y="5414386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DEEDA7C-51F1-4C21-81F6-4E6BEE7C81CD}"/>
              </a:ext>
            </a:extLst>
          </p:cNvPr>
          <p:cNvCxnSpPr>
            <a:cxnSpLocks/>
          </p:cNvCxnSpPr>
          <p:nvPr/>
        </p:nvCxnSpPr>
        <p:spPr bwMode="auto">
          <a:xfrm>
            <a:off x="890980" y="584643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9A5AD7FE-5F7B-408A-9C80-0F0AC49161E9}"/>
              </a:ext>
            </a:extLst>
          </p:cNvPr>
          <p:cNvSpPr/>
          <p:nvPr/>
        </p:nvSpPr>
        <p:spPr bwMode="auto">
          <a:xfrm>
            <a:off x="4515711" y="4550290"/>
            <a:ext cx="45719" cy="13346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A006C7A-92C5-44EF-81E5-366087AEE3EF}"/>
              </a:ext>
            </a:extLst>
          </p:cNvPr>
          <p:cNvSpPr txBox="1"/>
          <p:nvPr/>
        </p:nvSpPr>
        <p:spPr>
          <a:xfrm>
            <a:off x="5688694" y="5322118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MAC4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838433-C1BC-41D4-9DEC-E26EF79F4495}"/>
              </a:ext>
            </a:extLst>
          </p:cNvPr>
          <p:cNvSpPr txBox="1"/>
          <p:nvPr/>
        </p:nvSpPr>
        <p:spPr>
          <a:xfrm>
            <a:off x="7749777" y="5878372"/>
            <a:ext cx="189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FTM Session2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E51FEB-AF57-4EE6-855C-E7B8EDED6709}"/>
              </a:ext>
            </a:extLst>
          </p:cNvPr>
          <p:cNvSpPr txBox="1"/>
          <p:nvPr/>
        </p:nvSpPr>
        <p:spPr>
          <a:xfrm>
            <a:off x="7022798" y="4683872"/>
            <a:ext cx="2348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Msg1 (</a:t>
            </a:r>
            <a:r>
              <a:rPr lang="en-US" altLang="zh-CN" sz="2000" dirty="0">
                <a:solidFill>
                  <a:srgbClr val="00B050"/>
                </a:solidFill>
              </a:rPr>
              <a:t>opID3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3C8B6D-C532-43F5-8E33-CF258DCF4AAE}"/>
              </a:ext>
            </a:extLst>
          </p:cNvPr>
          <p:cNvSpPr txBox="1"/>
          <p:nvPr/>
        </p:nvSpPr>
        <p:spPr>
          <a:xfrm>
            <a:off x="7022798" y="5458146"/>
            <a:ext cx="340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2A2B30-31F6-4F75-A0E2-1B7ABA7D2678}"/>
              </a:ext>
            </a:extLst>
          </p:cNvPr>
          <p:cNvCxnSpPr>
            <a:cxnSpLocks/>
          </p:cNvCxnSpPr>
          <p:nvPr/>
        </p:nvCxnSpPr>
        <p:spPr bwMode="auto">
          <a:xfrm>
            <a:off x="6898897" y="6239974"/>
            <a:ext cx="3269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D01B3AB-E7E3-43A1-84BD-62A44F67D958}"/>
              </a:ext>
            </a:extLst>
          </p:cNvPr>
          <p:cNvCxnSpPr>
            <a:cxnSpLocks/>
          </p:cNvCxnSpPr>
          <p:nvPr/>
        </p:nvCxnSpPr>
        <p:spPr bwMode="auto">
          <a:xfrm>
            <a:off x="6896103" y="5087846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5B8350A-AEFA-45F4-A62B-6B33CA1A28AC}"/>
              </a:ext>
            </a:extLst>
          </p:cNvPr>
          <p:cNvSpPr txBox="1"/>
          <p:nvPr/>
        </p:nvSpPr>
        <p:spPr>
          <a:xfrm>
            <a:off x="7022798" y="5062184"/>
            <a:ext cx="3401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Msg2 (enc(opID4)=</a:t>
            </a:r>
            <a:r>
              <a:rPr lang="en-US" altLang="zh-CN" sz="2000" dirty="0">
                <a:solidFill>
                  <a:srgbClr val="00B050"/>
                </a:solidFill>
              </a:rPr>
              <a:t>dd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1475164-BD86-4E43-80D0-4E7D370FFFC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18553" y="5445043"/>
            <a:ext cx="3287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F51826-0C1F-4529-820E-58F407C67C9B}"/>
              </a:ext>
            </a:extLst>
          </p:cNvPr>
          <p:cNvCxnSpPr>
            <a:cxnSpLocks/>
          </p:cNvCxnSpPr>
          <p:nvPr/>
        </p:nvCxnSpPr>
        <p:spPr bwMode="auto">
          <a:xfrm>
            <a:off x="6896103" y="5839147"/>
            <a:ext cx="33104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ight Brace 60">
            <a:extLst>
              <a:ext uri="{FF2B5EF4-FFF2-40B4-BE49-F238E27FC236}">
                <a16:creationId xmlns:a16="http://schemas.microsoft.com/office/drawing/2014/main" id="{77E487FA-9FFA-4517-A9B6-E5DBD81A7D54}"/>
              </a:ext>
            </a:extLst>
          </p:cNvPr>
          <p:cNvSpPr/>
          <p:nvPr/>
        </p:nvSpPr>
        <p:spPr bwMode="auto">
          <a:xfrm rot="10800000">
            <a:off x="6608071" y="4765865"/>
            <a:ext cx="45719" cy="151261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1C5335-4B00-4679-A924-9FF01A1512AC}"/>
              </a:ext>
            </a:extLst>
          </p:cNvPr>
          <p:cNvSpPr txBox="1"/>
          <p:nvPr/>
        </p:nvSpPr>
        <p:spPr>
          <a:xfrm>
            <a:off x="4612478" y="4985490"/>
            <a:ext cx="903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MAC3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4C446E9-D770-4AC1-85AA-5309D801C37A}"/>
              </a:ext>
            </a:extLst>
          </p:cNvPr>
          <p:cNvSpPr txBox="1"/>
          <p:nvPr/>
        </p:nvSpPr>
        <p:spPr>
          <a:xfrm>
            <a:off x="922397" y="5042150"/>
            <a:ext cx="227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Auth Msg3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29C08C6-BEA0-468A-9568-35E413397663}"/>
              </a:ext>
            </a:extLst>
          </p:cNvPr>
          <p:cNvSpPr txBox="1"/>
          <p:nvPr/>
        </p:nvSpPr>
        <p:spPr>
          <a:xfrm>
            <a:off x="135298" y="1055545"/>
            <a:ext cx="11885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If opaque ID is applied, a single device ID can be used, and opaque IDs can be exchanged: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A67C33E-CC12-4680-90DB-BB57B7DC8303}"/>
              </a:ext>
            </a:extLst>
          </p:cNvPr>
          <p:cNvSpPr txBox="1"/>
          <p:nvPr/>
        </p:nvSpPr>
        <p:spPr>
          <a:xfrm>
            <a:off x="10549512" y="2173621"/>
            <a:ext cx="1574311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devID1 &lt;-&gt; opID1, opID2, opID3 …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289AB40-CA9B-48AF-9F1B-01D4829A0804}"/>
              </a:ext>
            </a:extLst>
          </p:cNvPr>
          <p:cNvCxnSpPr/>
          <p:nvPr/>
        </p:nvCxnSpPr>
        <p:spPr bwMode="auto">
          <a:xfrm>
            <a:off x="11064552" y="1412776"/>
            <a:ext cx="432048" cy="7608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4422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Further Discussion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2A50DE-1004-40A5-B83D-91ADB93C9EDD}"/>
              </a:ext>
            </a:extLst>
          </p:cNvPr>
          <p:cNvSpPr txBox="1"/>
          <p:nvPr/>
        </p:nvSpPr>
        <p:spPr>
          <a:xfrm>
            <a:off x="609599" y="1097590"/>
            <a:ext cx="10956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1EF76FE-626E-4339-BC0C-7C3208B24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91556"/>
              </p:ext>
            </p:extLst>
          </p:nvPr>
        </p:nvGraphicFramePr>
        <p:xfrm>
          <a:off x="457203" y="1097590"/>
          <a:ext cx="1095634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69">
                  <a:extLst>
                    <a:ext uri="{9D8B030D-6E8A-4147-A177-3AD203B41FA5}">
                      <a16:colId xmlns:a16="http://schemas.microsoft.com/office/drawing/2014/main" val="3520749042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755787980"/>
                    </a:ext>
                  </a:extLst>
                </a:gridCol>
                <a:gridCol w="4921849">
                  <a:extLst>
                    <a:ext uri="{9D8B030D-6E8A-4147-A177-3AD203B41FA5}">
                      <a16:colId xmlns:a16="http://schemas.microsoft.com/office/drawing/2014/main" val="3022626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Option 1 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(Auth Msg2 &amp; Auth Msg3)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Option 2 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(Auth Msg1 &amp; Auth Msg2)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9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 new device ID is generated for each FTM session and for each return to the same ESS.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If opaque ID is applied, a single device ID can be used, and generated opaque IDs can be exchanged instead of device ID.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-&gt; This also implies that opaque ID usage (Annex Z) is </a:t>
                      </a:r>
                      <a:r>
                        <a:rPr lang="en-US" altLang="zh-CN" u="sng" dirty="0">
                          <a:solidFill>
                            <a:schemeClr val="tx1"/>
                          </a:solidFill>
                        </a:rPr>
                        <a:t>optional</a:t>
                      </a:r>
                      <a:r>
                        <a:rPr lang="en-US" altLang="zh-CN" u="none" dirty="0">
                          <a:solidFill>
                            <a:schemeClr val="tx1"/>
                          </a:solidFill>
                        </a:rPr>
                        <a:t> for both cases.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3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Device ID is always encrypted (both in Auth Msg2 and Auth Msg3).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Device ID is encrypted in Auth Msg2, but not in Auth Msg1.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2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Non-AP STA is always considered “new” client so that AP can assign a new device ID to the non-AP STA.</a:t>
                      </a:r>
                      <a:br>
                        <a:rPr lang="en-US" altLang="zh-CN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(note that non-AP STA indicated device ID activation in Auth Msg1)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Device ID in Auth Msg1 can be sent multiple times in the clear in some cases, for ex, when non-AP STA does not get new opaque ID for some reason.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This might cause trackability issue.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31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1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24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E4368-4F01-4396-B1FF-DE9B75FB57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AAF8-3AA4-4E54-A002-4EF05C40F9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49C511-A012-4D02-BCF1-9BA4971E68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2023</a:t>
            </a:r>
            <a:endParaRPr lang="en-GB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A1638-46CA-49C3-B0D3-1157ED537120}"/>
              </a:ext>
            </a:extLst>
          </p:cNvPr>
          <p:cNvSpPr txBox="1"/>
          <p:nvPr/>
        </p:nvSpPr>
        <p:spPr>
          <a:xfrm>
            <a:off x="457200" y="531449"/>
            <a:ext cx="109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Straw Poll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2A50DE-1004-40A5-B83D-91ADB93C9EDD}"/>
              </a:ext>
            </a:extLst>
          </p:cNvPr>
          <p:cNvSpPr txBox="1"/>
          <p:nvPr/>
        </p:nvSpPr>
        <p:spPr>
          <a:xfrm>
            <a:off x="609599" y="1097590"/>
            <a:ext cx="10956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38F5E1-EAC1-42E0-A980-8ED8A3644758}"/>
              </a:ext>
            </a:extLst>
          </p:cNvPr>
          <p:cNvSpPr txBox="1"/>
          <p:nvPr/>
        </p:nvSpPr>
        <p:spPr>
          <a:xfrm>
            <a:off x="626058" y="1273469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Which option should 802.11 focus on?</a:t>
            </a:r>
            <a:br>
              <a:rPr lang="en-US" altLang="zh-CN" dirty="0">
                <a:solidFill>
                  <a:schemeClr val="tx1"/>
                </a:solidFill>
              </a:rPr>
            </a:br>
            <a:r>
              <a:rPr lang="en-US" altLang="zh-CN" dirty="0">
                <a:solidFill>
                  <a:schemeClr val="tx1"/>
                </a:solidFill>
              </a:rPr>
              <a:t>a) Option 1 (</a:t>
            </a:r>
            <a:r>
              <a:rPr lang="en-US" altLang="zh-CN" sz="2400" dirty="0">
                <a:solidFill>
                  <a:schemeClr val="tx1"/>
                </a:solidFill>
              </a:rPr>
              <a:t>Auth Msg2 &amp; Auth Msg3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b) Option 2 (</a:t>
            </a:r>
            <a:r>
              <a:rPr lang="en-US" altLang="zh-CN" sz="2400" dirty="0">
                <a:solidFill>
                  <a:schemeClr val="tx1"/>
                </a:solidFill>
              </a:rPr>
              <a:t>Auth Msg1 &amp; Auth Msg2)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c) Neither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d) Either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5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6493</TotalTime>
  <Words>985</Words>
  <Application>Microsoft Office PowerPoint</Application>
  <PresentationFormat>Widescreen</PresentationFormat>
  <Paragraphs>192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Resolution for CID19 and CID20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for CID19 and CID20</dc:title>
  <dc:creator>Mutgan, Okan (NSB - CN/Shanghai)</dc:creator>
  <cp:keywords>11-22-1732r2</cp:keywords>
  <cp:lastModifiedBy>Okan Mutgan (NSB)</cp:lastModifiedBy>
  <cp:revision>35</cp:revision>
  <cp:lastPrinted>1601-01-01T00:00:00Z</cp:lastPrinted>
  <dcterms:created xsi:type="dcterms:W3CDTF">2022-09-29T03:24:30Z</dcterms:created>
  <dcterms:modified xsi:type="dcterms:W3CDTF">2023-04-17T16:46:04Z</dcterms:modified>
</cp:coreProperties>
</file>