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EDF48-6346-4804-B163-622F9398B605}" v="6" dt="2022-11-17T09:36:12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>
      <p:cViewPr>
        <p:scale>
          <a:sx n="90" d="100"/>
          <a:sy n="90" d="100"/>
        </p:scale>
        <p:origin x="594" y="27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92-01-00be-802-11be-report-on-eht-functionalities-in-support-of-tsn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https://mentor.ieee.org/802.11/dcn/22/11-22-1038-26-00be-tgbe-motions-list-part-3.pptx" TargetMode="External"/><Relationship Id="rId4" Type="http://schemas.openxmlformats.org/officeDocument/2006/relationships/hyperlink" Target="https://mentor.ieee.org/802.11/dcn/22/11-22-1730-12-00be-tgbe-november-2022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November</a:t>
            </a:r>
            <a:r>
              <a:rPr lang="en-US" altLang="en-US" dirty="0">
                <a:solidFill>
                  <a:schemeClr val="tx1"/>
                </a:solidFill>
              </a:rPr>
              <a:t>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2022-11-17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12 sessions during the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Five Joint sessions, and seven MAC/PHY ad-hoc sessions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Around 3230 comments from LB266 are resolved (~80% of total, see figure for more details)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a liaison to IEEE 802.1 WG (</a:t>
            </a:r>
            <a:r>
              <a:rPr lang="en-US" sz="1400" dirty="0">
                <a:hlinkClick r:id="rId3"/>
              </a:rPr>
              <a:t>11-22/1792r1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D2.3 is expected to be available </a:t>
            </a:r>
            <a:r>
              <a:rPr lang="en-US" sz="1400" dirty="0">
                <a:solidFill>
                  <a:schemeClr val="tx1"/>
                </a:solidFill>
              </a:rPr>
              <a:t>by beginning of November’22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4"/>
              </a:rPr>
              <a:t>11-22/1703r12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1038r26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January: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Hold a MAC ad-hoc meeting in San Diego, California (11-13 January 2023)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comment resolutions for LB266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Generate IEEE802.11be D3.0 and go to letter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668921" y="5181755"/>
            <a:ext cx="3274183" cy="1043858"/>
            <a:chOff x="8668921" y="5181755"/>
            <a:chExt cx="3274183" cy="10438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9AF3756-4B66-4D96-D2C5-03581E1FDF77}"/>
              </a:ext>
            </a:extLst>
          </p:cNvPr>
          <p:cNvGrpSpPr/>
          <p:nvPr/>
        </p:nvGrpSpPr>
        <p:grpSpPr>
          <a:xfrm>
            <a:off x="8215192" y="2137668"/>
            <a:ext cx="3934566" cy="2950925"/>
            <a:chOff x="8215192" y="2137668"/>
            <a:chExt cx="3934566" cy="29509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ED69A5D-89EF-A2C0-0927-A45408CFA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15192" y="2137668"/>
              <a:ext cx="3934566" cy="2950925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0C122E-02CB-3FCA-C9ED-9E53725EA380}"/>
                </a:ext>
              </a:extLst>
            </p:cNvPr>
            <p:cNvSpPr/>
            <p:nvPr/>
          </p:nvSpPr>
          <p:spPr bwMode="auto">
            <a:xfrm>
              <a:off x="8803795" y="2379073"/>
              <a:ext cx="609599" cy="239187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1F56A36-02EA-2583-88BF-EA6A64474751}"/>
                </a:ext>
              </a:extLst>
            </p:cNvPr>
            <p:cNvSpPr/>
            <p:nvPr/>
          </p:nvSpPr>
          <p:spPr bwMode="auto">
            <a:xfrm>
              <a:off x="9564191" y="3012498"/>
              <a:ext cx="609599" cy="174157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C2FAC2-0C72-A16C-45F1-986A7052F9CE}"/>
                </a:ext>
              </a:extLst>
            </p:cNvPr>
            <p:cNvSpPr/>
            <p:nvPr/>
          </p:nvSpPr>
          <p:spPr bwMode="auto">
            <a:xfrm>
              <a:off x="11084984" y="2886075"/>
              <a:ext cx="609599" cy="188486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F56B6B-750F-EC2F-1D35-440FBE1411BD}"/>
              </a:ext>
            </a:extLst>
          </p:cNvPr>
          <p:cNvSpPr txBox="1">
            <a:spLocks/>
          </p:cNvSpPr>
          <p:nvPr/>
        </p:nvSpPr>
        <p:spPr bwMode="auto">
          <a:xfrm>
            <a:off x="2514600" y="1524000"/>
            <a:ext cx="7560733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21-25	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30	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01 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05			(Monday)			– MAC			19:00-21:00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07			(Wednesday) 		– MAC	</a:t>
            </a:r>
            <a:r>
              <a:rPr lang="en-GB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14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(Wednesday) 		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15 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19 			(Monday)			– MAC	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21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26-30	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04	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05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</a:t>
            </a:r>
            <a:r>
              <a:rPr lang="en-US" sz="2000" u="sng" dirty="0" err="1">
                <a:solidFill>
                  <a:srgbClr val="FF0000"/>
                </a:solidFill>
                <a:highlight>
                  <a:srgbClr val="FFFF00"/>
                </a:highlight>
              </a:rPr>
              <a:t>Jan</a:t>
            </a:r>
            <a:r>
              <a:rPr lang="en-US" sz="2000" strike="sngStrike" dirty="0" err="1">
                <a:solidFill>
                  <a:srgbClr val="FF0000"/>
                </a:solidFill>
                <a:highlight>
                  <a:srgbClr val="FFFF00"/>
                </a:highlight>
              </a:rPr>
              <a:t>Nov</a:t>
            </a:r>
            <a:r>
              <a:rPr lang="en-US" sz="2000" dirty="0">
                <a:highlight>
                  <a:srgbClr val="FFFF00"/>
                </a:highlight>
              </a:rPr>
              <a:t>      202</a:t>
            </a:r>
            <a:r>
              <a:rPr 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3</a:t>
            </a:r>
            <a:r>
              <a:rPr lang="en-US" sz="20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5011</TotalTime>
  <Words>603</Words>
  <Application>Microsoft Office PowerPoint</Application>
  <PresentationFormat>Widescreen</PresentationFormat>
  <Paragraphs>65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November 2022 Closing Report</vt:lpstr>
      <vt:lpstr>TGbe (Extremely High Throughput)</vt:lpstr>
      <vt:lpstr>Teleconference Plan</vt:lpstr>
      <vt:lpstr>Updated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2022-11-17T09:36:23Z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