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0"/>
  </p:notesMasterIdLst>
  <p:handoutMasterIdLst>
    <p:handoutMasterId r:id="rId61"/>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47" r:id="rId21"/>
    <p:sldId id="376" r:id="rId22"/>
    <p:sldId id="384" r:id="rId23"/>
    <p:sldId id="364" r:id="rId24"/>
    <p:sldId id="377" r:id="rId25"/>
    <p:sldId id="378" r:id="rId26"/>
    <p:sldId id="379" r:id="rId27"/>
    <p:sldId id="380" r:id="rId28"/>
    <p:sldId id="388" r:id="rId29"/>
    <p:sldId id="389" r:id="rId30"/>
    <p:sldId id="396" r:id="rId31"/>
    <p:sldId id="393" r:id="rId32"/>
    <p:sldId id="394" r:id="rId33"/>
    <p:sldId id="395" r:id="rId34"/>
    <p:sldId id="382" r:id="rId35"/>
    <p:sldId id="334" r:id="rId36"/>
    <p:sldId id="335" r:id="rId37"/>
    <p:sldId id="346" r:id="rId38"/>
    <p:sldId id="365" r:id="rId39"/>
    <p:sldId id="370" r:id="rId40"/>
    <p:sldId id="371" r:id="rId41"/>
    <p:sldId id="385" r:id="rId42"/>
    <p:sldId id="350" r:id="rId43"/>
    <p:sldId id="352" r:id="rId44"/>
    <p:sldId id="357" r:id="rId45"/>
    <p:sldId id="358" r:id="rId46"/>
    <p:sldId id="353" r:id="rId47"/>
    <p:sldId id="390" r:id="rId48"/>
    <p:sldId id="360" r:id="rId49"/>
    <p:sldId id="355" r:id="rId50"/>
    <p:sldId id="391" r:id="rId51"/>
    <p:sldId id="374" r:id="rId52"/>
    <p:sldId id="356" r:id="rId53"/>
    <p:sldId id="368" r:id="rId54"/>
    <p:sldId id="362" r:id="rId55"/>
    <p:sldId id="387" r:id="rId56"/>
    <p:sldId id="375" r:id="rId57"/>
    <p:sldId id="392" r:id="rId58"/>
    <p:sldId id="323" r:id="rId5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C51924A-3D97-49EE-91FC-9272D8755293}" v="256" dt="2022-11-15T12:44:30.44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microsoft.com/office/2016/11/relationships/changesInfo" Target="changesInfos/changesInfo1.xml"/><Relationship Id="rId5" Type="http://schemas.openxmlformats.org/officeDocument/2006/relationships/slide" Target="slides/slide4.xml"/><Relationship Id="rId61" Type="http://schemas.openxmlformats.org/officeDocument/2006/relationships/handoutMaster" Target="handoutMasters/handout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microsoft.com/office/2015/10/relationships/revisionInfo" Target="revisionInfo.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48"/>
        </pc:sldMasterMkLst>
        <pc:spChg chg="mod">
          <ac:chgData name="Alfred Asterjadhi" userId="39de57b9-85c0-4fd1-aaac-8ca2b6560ad0" providerId="ADAL" clId="{98DF9B86-2659-4795-9A06-549B63164DF9}" dt="2022-03-11T18:51:22.799" v="2510" actId="6549"/>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6T15:36:25.021" v="4849" actId="6549"/>
      <pc:docMkLst>
        <pc:docMk/>
      </pc:docMkLst>
      <pc:sldChg chg="modSp mod">
        <pc:chgData name="Alfred Asterjadhi" userId="39de57b9-85c0-4fd1-aaac-8ca2b6560ad0" providerId="ADAL" clId="{E22CD4EF-417E-4B6E-9D38-F386018525A9}" dt="2022-05-15T16:49:02.496" v="4756" actId="20577"/>
        <pc:sldMkLst>
          <pc:docMk/>
          <pc:sldMk cId="0" sldId="256"/>
        </pc:sldMkLst>
        <pc:spChg chg="mod">
          <ac:chgData name="Alfred Asterjadhi" userId="39de57b9-85c0-4fd1-aaac-8ca2b6560ad0" providerId="ADAL" clId="{E22CD4EF-417E-4B6E-9D38-F386018525A9}" dt="2022-05-15T16:49:02.496" v="4756" actId="20577"/>
          <ac:spMkLst>
            <pc:docMk/>
            <pc:sldMk cId="0" sldId="256"/>
            <ac:spMk id="3074" creationId="{00000000-0000-0000-0000-000000000000}"/>
          </ac:spMkLst>
        </pc:spChg>
      </pc:sldChg>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2T14:59:35.303" v="3190" actId="20577"/>
        <pc:sldMkLst>
          <pc:docMk/>
          <pc:sldMk cId="1452931425" sldId="338"/>
        </pc:sldMkLst>
        <pc:spChg chg="mod">
          <ac:chgData name="Alfred Asterjadhi" userId="39de57b9-85c0-4fd1-aaac-8ca2b6560ad0" providerId="ADAL" clId="{E22CD4EF-417E-4B6E-9D38-F386018525A9}" dt="2022-05-12T13:23:23.245" v="3183"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2T14:59:35.303" v="3190"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16T15:11:08.353" v="4847" actId="13926"/>
        <pc:sldMkLst>
          <pc:docMk/>
          <pc:sldMk cId="10406335" sldId="341"/>
        </pc:sldMkLst>
        <pc:spChg chg="mod">
          <ac:chgData name="Alfred Asterjadhi" userId="39de57b9-85c0-4fd1-aaac-8ca2b6560ad0" providerId="ADAL" clId="{E22CD4EF-417E-4B6E-9D38-F386018525A9}" dt="2022-05-16T15:11:08.353" v="4847" actId="13926"/>
          <ac:spMkLst>
            <pc:docMk/>
            <pc:sldMk cId="10406335" sldId="341"/>
            <ac:spMk id="2" creationId="{322E3CF1-F468-43B7-8674-214F8AB8A73A}"/>
          </ac:spMkLst>
        </pc:spChg>
        <pc:spChg chg="mod">
          <ac:chgData name="Alfred Asterjadhi" userId="39de57b9-85c0-4fd1-aaac-8ca2b6560ad0" providerId="ADAL" clId="{E22CD4EF-417E-4B6E-9D38-F386018525A9}" dt="2022-05-16T15:10:32.888" v="4846" actId="20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2T01:02:37.903" v="2920" actId="207"/>
        <pc:sldMkLst>
          <pc:docMk/>
          <pc:sldMk cId="3688839590" sldId="343"/>
        </pc:sldMkLst>
        <pc:spChg chg="mod">
          <ac:chgData name="Alfred Asterjadhi" userId="39de57b9-85c0-4fd1-aaac-8ca2b6560ad0" providerId="ADAL" clId="{E22CD4EF-417E-4B6E-9D38-F386018525A9}" dt="2022-05-12T00:35:49.599" v="2890"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2T01:02:37.903" v="2920" actId="20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3T01:00:19.245" v="3729" actId="20577"/>
        <pc:sldMkLst>
          <pc:docMk/>
          <pc:sldMk cId="3061888515" sldId="345"/>
        </pc:sldMkLst>
        <pc:spChg chg="mod">
          <ac:chgData name="Alfred Asterjadhi" userId="39de57b9-85c0-4fd1-aaac-8ca2b6560ad0" providerId="ADAL" clId="{E22CD4EF-417E-4B6E-9D38-F386018525A9}" dt="2022-05-12T23:11:42.895" v="3365" actId="13926"/>
          <ac:spMkLst>
            <pc:docMk/>
            <pc:sldMk cId="3061888515" sldId="345"/>
            <ac:spMk id="2" creationId="{4B5F0D0E-8BB7-48AB-9160-728B8B3399A2}"/>
          </ac:spMkLst>
        </pc:spChg>
        <pc:spChg chg="mod">
          <ac:chgData name="Alfred Asterjadhi" userId="39de57b9-85c0-4fd1-aaac-8ca2b6560ad0" providerId="ADAL" clId="{E22CD4EF-417E-4B6E-9D38-F386018525A9}" dt="2022-05-13T01:00:19.245" v="3729" actId="20577"/>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6T15:36:25.021" v="4849" actId="6549"/>
        <pc:sldMasterMkLst>
          <pc:docMk/>
          <pc:sldMasterMk cId="0" sldId="2147483648"/>
        </pc:sldMasterMkLst>
        <pc:spChg chg="mod">
          <ac:chgData name="Alfred Asterjadhi" userId="39de57b9-85c0-4fd1-aaac-8ca2b6560ad0" providerId="ADAL" clId="{E22CD4EF-417E-4B6E-9D38-F386018525A9}" dt="2022-05-16T15:36:25.021" v="4849" actId="6549"/>
          <ac:spMkLst>
            <pc:docMk/>
            <pc:sldMasterMk cId="0" sldId="2147483648"/>
            <ac:spMk id="10" creationId="{00000000-0000-0000-0000-000000000000}"/>
          </ac:spMkLst>
        </pc:spChg>
      </pc:sldMasterChg>
    </pc:docChg>
  </pc:docChgLst>
  <pc:docChgLst>
    <pc:chgData name="Alfred Asterjadhi" userId="39de57b9-85c0-4fd1-aaac-8ca2b6560ad0" providerId="ADAL" clId="{0FB0C314-AA74-4428-914C-02F3B465214F}"/>
    <pc:docChg chg="undo custSel addSld delSld modSld modMainMaster">
      <pc:chgData name="Alfred Asterjadhi" userId="39de57b9-85c0-4fd1-aaac-8ca2b6560ad0" providerId="ADAL" clId="{0FB0C314-AA74-4428-914C-02F3B465214F}" dt="2022-10-10T14:11:33.617" v="791" actId="404"/>
      <pc:docMkLst>
        <pc:docMk/>
      </pc:docMkLst>
      <pc:sldChg chg="modSp mod">
        <pc:chgData name="Alfred Asterjadhi" userId="39de57b9-85c0-4fd1-aaac-8ca2b6560ad0" providerId="ADAL" clId="{0FB0C314-AA74-4428-914C-02F3B465214F}" dt="2022-10-10T13:31:35.419" v="19" actId="20577"/>
        <pc:sldMkLst>
          <pc:docMk/>
          <pc:sldMk cId="0" sldId="256"/>
        </pc:sldMkLst>
        <pc:spChg chg="mod">
          <ac:chgData name="Alfred Asterjadhi" userId="39de57b9-85c0-4fd1-aaac-8ca2b6560ad0" providerId="ADAL" clId="{0FB0C314-AA74-4428-914C-02F3B465214F}" dt="2022-10-10T13:31:35.419" v="19" actId="20577"/>
          <ac:spMkLst>
            <pc:docMk/>
            <pc:sldMk cId="0" sldId="256"/>
            <ac:spMk id="6" creationId="{00000000-0000-0000-0000-000000000000}"/>
          </ac:spMkLst>
        </pc:spChg>
        <pc:spChg chg="mod">
          <ac:chgData name="Alfred Asterjadhi" userId="39de57b9-85c0-4fd1-aaac-8ca2b6560ad0" providerId="ADAL" clId="{0FB0C314-AA74-4428-914C-02F3B465214F}" dt="2022-10-10T13:31:18.896" v="7" actId="20577"/>
          <ac:spMkLst>
            <pc:docMk/>
            <pc:sldMk cId="0" sldId="256"/>
            <ac:spMk id="3073" creationId="{00000000-0000-0000-0000-000000000000}"/>
          </ac:spMkLst>
        </pc:spChg>
        <pc:spChg chg="mod">
          <ac:chgData name="Alfred Asterjadhi" userId="39de57b9-85c0-4fd1-aaac-8ca2b6560ad0" providerId="ADAL" clId="{0FB0C314-AA74-4428-914C-02F3B465214F}" dt="2022-10-10T13:31:29.083" v="11" actId="20577"/>
          <ac:spMkLst>
            <pc:docMk/>
            <pc:sldMk cId="0" sldId="256"/>
            <ac:spMk id="3074" creationId="{00000000-0000-0000-0000-000000000000}"/>
          </ac:spMkLst>
        </pc:spChg>
      </pc:sldChg>
      <pc:sldChg chg="modSp mod">
        <pc:chgData name="Alfred Asterjadhi" userId="39de57b9-85c0-4fd1-aaac-8ca2b6560ad0" providerId="ADAL" clId="{0FB0C314-AA74-4428-914C-02F3B465214F}" dt="2022-10-10T13:34:32.597" v="121" actId="20577"/>
        <pc:sldMkLst>
          <pc:docMk/>
          <pc:sldMk cId="0" sldId="257"/>
        </pc:sldMkLst>
        <pc:spChg chg="mod">
          <ac:chgData name="Alfred Asterjadhi" userId="39de57b9-85c0-4fd1-aaac-8ca2b6560ad0" providerId="ADAL" clId="{0FB0C314-AA74-4428-914C-02F3B465214F}" dt="2022-10-10T13:32:07.424" v="36"/>
          <ac:spMkLst>
            <pc:docMk/>
            <pc:sldMk cId="0" sldId="257"/>
            <ac:spMk id="7" creationId="{4565958B-DD30-4EE7-AF20-DC550898176B}"/>
          </ac:spMkLst>
        </pc:spChg>
        <pc:spChg chg="mod">
          <ac:chgData name="Alfred Asterjadhi" userId="39de57b9-85c0-4fd1-aaac-8ca2b6560ad0" providerId="ADAL" clId="{0FB0C314-AA74-4428-914C-02F3B465214F}" dt="2022-10-10T13:34:32.597" v="121" actId="20577"/>
          <ac:spMkLst>
            <pc:docMk/>
            <pc:sldMk cId="0" sldId="257"/>
            <ac:spMk id="4098" creationId="{00000000-0000-0000-0000-000000000000}"/>
          </ac:spMkLst>
        </pc:spChg>
      </pc:sldChg>
      <pc:sldChg chg="modSp mod">
        <pc:chgData name="Alfred Asterjadhi" userId="39de57b9-85c0-4fd1-aaac-8ca2b6560ad0" providerId="ADAL" clId="{0FB0C314-AA74-4428-914C-02F3B465214F}" dt="2022-10-10T13:32:10.693" v="38"/>
        <pc:sldMkLst>
          <pc:docMk/>
          <pc:sldMk cId="3254182675" sldId="258"/>
        </pc:sldMkLst>
        <pc:spChg chg="mod">
          <ac:chgData name="Alfred Asterjadhi" userId="39de57b9-85c0-4fd1-aaac-8ca2b6560ad0" providerId="ADAL" clId="{0FB0C314-AA74-4428-914C-02F3B465214F}" dt="2022-10-10T13:32:10.693" v="38"/>
          <ac:spMkLst>
            <pc:docMk/>
            <pc:sldMk cId="3254182675" sldId="258"/>
            <ac:spMk id="7" creationId="{4F62ADF5-BC8B-4EF4-B4E8-C355611EECFF}"/>
          </ac:spMkLst>
        </pc:spChg>
      </pc:sldChg>
      <pc:sldChg chg="modSp mod">
        <pc:chgData name="Alfred Asterjadhi" userId="39de57b9-85c0-4fd1-aaac-8ca2b6560ad0" providerId="ADAL" clId="{0FB0C314-AA74-4428-914C-02F3B465214F}" dt="2022-10-10T13:32:13.350" v="40"/>
        <pc:sldMkLst>
          <pc:docMk/>
          <pc:sldMk cId="3136880362" sldId="260"/>
        </pc:sldMkLst>
        <pc:spChg chg="mod">
          <ac:chgData name="Alfred Asterjadhi" userId="39de57b9-85c0-4fd1-aaac-8ca2b6560ad0" providerId="ADAL" clId="{0FB0C314-AA74-4428-914C-02F3B465214F}" dt="2022-10-10T13:32:13.350" v="40"/>
          <ac:spMkLst>
            <pc:docMk/>
            <pc:sldMk cId="3136880362" sldId="260"/>
            <ac:spMk id="7" creationId="{733EE7F5-4D25-4915-8021-FD9EE23E2C32}"/>
          </ac:spMkLst>
        </pc:spChg>
      </pc:sldChg>
      <pc:sldChg chg="modSp mod">
        <pc:chgData name="Alfred Asterjadhi" userId="39de57b9-85c0-4fd1-aaac-8ca2b6560ad0" providerId="ADAL" clId="{0FB0C314-AA74-4428-914C-02F3B465214F}" dt="2022-10-10T13:32:16.244" v="42"/>
        <pc:sldMkLst>
          <pc:docMk/>
          <pc:sldMk cId="1676196551" sldId="261"/>
        </pc:sldMkLst>
        <pc:spChg chg="mod">
          <ac:chgData name="Alfred Asterjadhi" userId="39de57b9-85c0-4fd1-aaac-8ca2b6560ad0" providerId="ADAL" clId="{0FB0C314-AA74-4428-914C-02F3B465214F}" dt="2022-10-10T13:32:16.244" v="42"/>
          <ac:spMkLst>
            <pc:docMk/>
            <pc:sldMk cId="1676196551" sldId="261"/>
            <ac:spMk id="7" creationId="{0A0F1EBF-63A8-4C75-8DB7-0D8CD44D0896}"/>
          </ac:spMkLst>
        </pc:spChg>
      </pc:sldChg>
      <pc:sldChg chg="modSp mod">
        <pc:chgData name="Alfred Asterjadhi" userId="39de57b9-85c0-4fd1-aaac-8ca2b6560ad0" providerId="ADAL" clId="{0FB0C314-AA74-4428-914C-02F3B465214F}" dt="2022-10-10T13:32:20.695" v="43"/>
        <pc:sldMkLst>
          <pc:docMk/>
          <pc:sldMk cId="2927177891" sldId="263"/>
        </pc:sldMkLst>
        <pc:spChg chg="mod">
          <ac:chgData name="Alfred Asterjadhi" userId="39de57b9-85c0-4fd1-aaac-8ca2b6560ad0" providerId="ADAL" clId="{0FB0C314-AA74-4428-914C-02F3B465214F}" dt="2022-10-10T13:32:20.695" v="43"/>
          <ac:spMkLst>
            <pc:docMk/>
            <pc:sldMk cId="2927177891" sldId="263"/>
            <ac:spMk id="9" creationId="{4BB4CFD1-21C6-467E-AB6E-3577A473F86D}"/>
          </ac:spMkLst>
        </pc:spChg>
      </pc:sldChg>
      <pc:sldChg chg="modSp mod">
        <pc:chgData name="Alfred Asterjadhi" userId="39de57b9-85c0-4fd1-aaac-8ca2b6560ad0" providerId="ADAL" clId="{0FB0C314-AA74-4428-914C-02F3B465214F}" dt="2022-10-10T13:32:22.267" v="44"/>
        <pc:sldMkLst>
          <pc:docMk/>
          <pc:sldMk cId="4277600907" sldId="264"/>
        </pc:sldMkLst>
        <pc:spChg chg="mod">
          <ac:chgData name="Alfred Asterjadhi" userId="39de57b9-85c0-4fd1-aaac-8ca2b6560ad0" providerId="ADAL" clId="{0FB0C314-AA74-4428-914C-02F3B465214F}" dt="2022-10-10T13:32:22.267" v="44"/>
          <ac:spMkLst>
            <pc:docMk/>
            <pc:sldMk cId="4277600907" sldId="264"/>
            <ac:spMk id="8" creationId="{B2C4C695-AFB3-4956-B721-DB0805BA0685}"/>
          </ac:spMkLst>
        </pc:spChg>
      </pc:sldChg>
      <pc:sldChg chg="modSp mod">
        <pc:chgData name="Alfred Asterjadhi" userId="39de57b9-85c0-4fd1-aaac-8ca2b6560ad0" providerId="ADAL" clId="{0FB0C314-AA74-4428-914C-02F3B465214F}" dt="2022-10-10T13:32:23.634" v="45"/>
        <pc:sldMkLst>
          <pc:docMk/>
          <pc:sldMk cId="2436815634" sldId="265"/>
        </pc:sldMkLst>
        <pc:spChg chg="mod">
          <ac:chgData name="Alfred Asterjadhi" userId="39de57b9-85c0-4fd1-aaac-8ca2b6560ad0" providerId="ADAL" clId="{0FB0C314-AA74-4428-914C-02F3B465214F}" dt="2022-10-10T13:32:23.634" v="45"/>
          <ac:spMkLst>
            <pc:docMk/>
            <pc:sldMk cId="2436815634" sldId="265"/>
            <ac:spMk id="9" creationId="{535943CE-0A57-43F4-9844-46B4091CBC16}"/>
          </ac:spMkLst>
        </pc:spChg>
      </pc:sldChg>
      <pc:sldChg chg="modSp mod">
        <pc:chgData name="Alfred Asterjadhi" userId="39de57b9-85c0-4fd1-aaac-8ca2b6560ad0" providerId="ADAL" clId="{0FB0C314-AA74-4428-914C-02F3B465214F}" dt="2022-10-10T13:32:24.959" v="46"/>
        <pc:sldMkLst>
          <pc:docMk/>
          <pc:sldMk cId="2400177835" sldId="266"/>
        </pc:sldMkLst>
        <pc:spChg chg="mod">
          <ac:chgData name="Alfred Asterjadhi" userId="39de57b9-85c0-4fd1-aaac-8ca2b6560ad0" providerId="ADAL" clId="{0FB0C314-AA74-4428-914C-02F3B465214F}" dt="2022-10-10T13:32:24.959" v="46"/>
          <ac:spMkLst>
            <pc:docMk/>
            <pc:sldMk cId="2400177835" sldId="266"/>
            <ac:spMk id="8" creationId="{C5505616-1CE2-43B4-878B-31634EEB6CA7}"/>
          </ac:spMkLst>
        </pc:spChg>
      </pc:sldChg>
      <pc:sldChg chg="modSp mod">
        <pc:chgData name="Alfred Asterjadhi" userId="39de57b9-85c0-4fd1-aaac-8ca2b6560ad0" providerId="ADAL" clId="{0FB0C314-AA74-4428-914C-02F3B465214F}" dt="2022-10-10T14:07:08.321" v="690" actId="20577"/>
        <pc:sldMkLst>
          <pc:docMk/>
          <pc:sldMk cId="132832093" sldId="267"/>
        </pc:sldMkLst>
        <pc:spChg chg="mod">
          <ac:chgData name="Alfred Asterjadhi" userId="39de57b9-85c0-4fd1-aaac-8ca2b6560ad0" providerId="ADAL" clId="{0FB0C314-AA74-4428-914C-02F3B465214F}" dt="2022-10-10T14:07:08.321" v="690" actId="20577"/>
          <ac:spMkLst>
            <pc:docMk/>
            <pc:sldMk cId="132832093" sldId="267"/>
            <ac:spMk id="3" creationId="{00000000-0000-0000-0000-000000000000}"/>
          </ac:spMkLst>
        </pc:spChg>
        <pc:spChg chg="mod">
          <ac:chgData name="Alfred Asterjadhi" userId="39de57b9-85c0-4fd1-aaac-8ca2b6560ad0" providerId="ADAL" clId="{0FB0C314-AA74-4428-914C-02F3B465214F}" dt="2022-10-10T13:32:31.154" v="51"/>
          <ac:spMkLst>
            <pc:docMk/>
            <pc:sldMk cId="132832093" sldId="267"/>
            <ac:spMk id="7" creationId="{C00CAC69-BF6D-4936-9CE0-D96F88ACD748}"/>
          </ac:spMkLst>
        </pc:spChg>
      </pc:sldChg>
      <pc:sldChg chg="modSp mod">
        <pc:chgData name="Alfred Asterjadhi" userId="39de57b9-85c0-4fd1-aaac-8ca2b6560ad0" providerId="ADAL" clId="{0FB0C314-AA74-4428-914C-02F3B465214F}" dt="2022-10-10T13:40:50.006" v="201" actId="20577"/>
        <pc:sldMkLst>
          <pc:docMk/>
          <pc:sldMk cId="3976818858" sldId="269"/>
        </pc:sldMkLst>
        <pc:spChg chg="mod">
          <ac:chgData name="Alfred Asterjadhi" userId="39de57b9-85c0-4fd1-aaac-8ca2b6560ad0" providerId="ADAL" clId="{0FB0C314-AA74-4428-914C-02F3B465214F}" dt="2022-10-10T13:32:34.846" v="55"/>
          <ac:spMkLst>
            <pc:docMk/>
            <pc:sldMk cId="3976818858" sldId="269"/>
            <ac:spMk id="6" creationId="{00000000-0000-0000-0000-000000000000}"/>
          </ac:spMkLst>
        </pc:spChg>
        <pc:graphicFrameChg chg="mod modGraphic">
          <ac:chgData name="Alfred Asterjadhi" userId="39de57b9-85c0-4fd1-aaac-8ca2b6560ad0" providerId="ADAL" clId="{0FB0C314-AA74-4428-914C-02F3B465214F}" dt="2022-10-10T13:40:50.006" v="201"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0FB0C314-AA74-4428-914C-02F3B465214F}" dt="2022-10-10T13:32:26.196" v="47"/>
        <pc:sldMkLst>
          <pc:docMk/>
          <pc:sldMk cId="3387863760" sldId="270"/>
        </pc:sldMkLst>
        <pc:spChg chg="mod">
          <ac:chgData name="Alfred Asterjadhi" userId="39de57b9-85c0-4fd1-aaac-8ca2b6560ad0" providerId="ADAL" clId="{0FB0C314-AA74-4428-914C-02F3B465214F}" dt="2022-10-10T13:32:26.196" v="47"/>
          <ac:spMkLst>
            <pc:docMk/>
            <pc:sldMk cId="3387863760" sldId="270"/>
            <ac:spMk id="8" creationId="{B1C9D975-9B89-429E-A2AD-175C2CE0D83A}"/>
          </ac:spMkLst>
        </pc:spChg>
      </pc:sldChg>
      <pc:sldChg chg="modSp mod">
        <pc:chgData name="Alfred Asterjadhi" userId="39de57b9-85c0-4fd1-aaac-8ca2b6560ad0" providerId="ADAL" clId="{0FB0C314-AA74-4428-914C-02F3B465214F}" dt="2022-10-10T14:07:19.423" v="699" actId="20577"/>
        <pc:sldMkLst>
          <pc:docMk/>
          <pc:sldMk cId="2243228416" sldId="299"/>
        </pc:sldMkLst>
        <pc:spChg chg="mod">
          <ac:chgData name="Alfred Asterjadhi" userId="39de57b9-85c0-4fd1-aaac-8ca2b6560ad0" providerId="ADAL" clId="{0FB0C314-AA74-4428-914C-02F3B465214F}" dt="2022-10-10T13:46:40.166" v="299" actId="20577"/>
          <ac:spMkLst>
            <pc:docMk/>
            <pc:sldMk cId="2243228416" sldId="299"/>
            <ac:spMk id="3" creationId="{3857177C-4F12-41D1-AB93-6925069E5DB9}"/>
          </ac:spMkLst>
        </pc:spChg>
        <pc:spChg chg="mod">
          <ac:chgData name="Alfred Asterjadhi" userId="39de57b9-85c0-4fd1-aaac-8ca2b6560ad0" providerId="ADAL" clId="{0FB0C314-AA74-4428-914C-02F3B465214F}" dt="2022-10-10T13:32:33.454" v="54"/>
          <ac:spMkLst>
            <pc:docMk/>
            <pc:sldMk cId="2243228416" sldId="299"/>
            <ac:spMk id="8" creationId="{ADA0A8BA-AA59-4AB6-9BD0-89E3B2E275F5}"/>
          </ac:spMkLst>
        </pc:spChg>
        <pc:spChg chg="mod">
          <ac:chgData name="Alfred Asterjadhi" userId="39de57b9-85c0-4fd1-aaac-8ca2b6560ad0" providerId="ADAL" clId="{0FB0C314-AA74-4428-914C-02F3B465214F}" dt="2022-10-10T14:07:19.423" v="699" actId="20577"/>
          <ac:spMkLst>
            <pc:docMk/>
            <pc:sldMk cId="2243228416" sldId="299"/>
            <ac:spMk id="17" creationId="{442A1050-6527-4B2E-A943-E125D6B48B52}"/>
          </ac:spMkLst>
        </pc:spChg>
      </pc:sldChg>
      <pc:sldChg chg="modSp mod">
        <pc:chgData name="Alfred Asterjadhi" userId="39de57b9-85c0-4fd1-aaac-8ca2b6560ad0" providerId="ADAL" clId="{0FB0C314-AA74-4428-914C-02F3B465214F}" dt="2022-10-10T13:33:21.748" v="90"/>
        <pc:sldMkLst>
          <pc:docMk/>
          <pc:sldMk cId="1677969607" sldId="323"/>
        </pc:sldMkLst>
        <pc:spChg chg="mod">
          <ac:chgData name="Alfred Asterjadhi" userId="39de57b9-85c0-4fd1-aaac-8ca2b6560ad0" providerId="ADAL" clId="{0FB0C314-AA74-4428-914C-02F3B465214F}" dt="2022-10-10T13:33:21.748" v="90"/>
          <ac:spMkLst>
            <pc:docMk/>
            <pc:sldMk cId="1677969607" sldId="323"/>
            <ac:spMk id="7" creationId="{247ADCDE-7164-400D-8B27-4BAED4FE7810}"/>
          </ac:spMkLst>
        </pc:spChg>
      </pc:sldChg>
      <pc:sldChg chg="modSp mod">
        <pc:chgData name="Alfred Asterjadhi" userId="39de57b9-85c0-4fd1-aaac-8ca2b6560ad0" providerId="ADAL" clId="{0FB0C314-AA74-4428-914C-02F3B465214F}" dt="2022-10-10T13:35:36.343" v="132" actId="20577"/>
        <pc:sldMkLst>
          <pc:docMk/>
          <pc:sldMk cId="1908471061" sldId="328"/>
        </pc:sldMkLst>
        <pc:spChg chg="mod">
          <ac:chgData name="Alfred Asterjadhi" userId="39de57b9-85c0-4fd1-aaac-8ca2b6560ad0" providerId="ADAL" clId="{0FB0C314-AA74-4428-914C-02F3B465214F}" dt="2022-10-10T13:35:36.343" v="132" actId="20577"/>
          <ac:spMkLst>
            <pc:docMk/>
            <pc:sldMk cId="1908471061" sldId="328"/>
            <ac:spMk id="3" creationId="{3EF9BE80-D462-4B64-8448-3B553445EDCF}"/>
          </ac:spMkLst>
        </pc:spChg>
        <pc:spChg chg="mod">
          <ac:chgData name="Alfred Asterjadhi" userId="39de57b9-85c0-4fd1-aaac-8ca2b6560ad0" providerId="ADAL" clId="{0FB0C314-AA74-4428-914C-02F3B465214F}" dt="2022-10-10T13:32:14.808" v="41"/>
          <ac:spMkLst>
            <pc:docMk/>
            <pc:sldMk cId="1908471061" sldId="328"/>
            <ac:spMk id="6" creationId="{FCA6EDD1-4720-45B9-8B18-08C7AF47C492}"/>
          </ac:spMkLst>
        </pc:spChg>
      </pc:sldChg>
      <pc:sldChg chg="modSp mod">
        <pc:chgData name="Alfred Asterjadhi" userId="39de57b9-85c0-4fd1-aaac-8ca2b6560ad0" providerId="ADAL" clId="{0FB0C314-AA74-4428-914C-02F3B465214F}" dt="2022-10-10T13:32:27.495" v="48"/>
        <pc:sldMkLst>
          <pc:docMk/>
          <pc:sldMk cId="15571502" sldId="330"/>
        </pc:sldMkLst>
        <pc:spChg chg="mod">
          <ac:chgData name="Alfred Asterjadhi" userId="39de57b9-85c0-4fd1-aaac-8ca2b6560ad0" providerId="ADAL" clId="{0FB0C314-AA74-4428-914C-02F3B465214F}" dt="2022-10-10T13:32:27.495" v="48"/>
          <ac:spMkLst>
            <pc:docMk/>
            <pc:sldMk cId="15571502" sldId="330"/>
            <ac:spMk id="6" creationId="{5C48BDE3-7807-417F-A4F1-5356D38590CA}"/>
          </ac:spMkLst>
        </pc:spChg>
      </pc:sldChg>
      <pc:sldChg chg="modSp mod">
        <pc:chgData name="Alfred Asterjadhi" userId="39de57b9-85c0-4fd1-aaac-8ca2b6560ad0" providerId="ADAL" clId="{0FB0C314-AA74-4428-914C-02F3B465214F}" dt="2022-10-10T13:32:28.695" v="49"/>
        <pc:sldMkLst>
          <pc:docMk/>
          <pc:sldMk cId="3200711991" sldId="331"/>
        </pc:sldMkLst>
        <pc:spChg chg="mod">
          <ac:chgData name="Alfred Asterjadhi" userId="39de57b9-85c0-4fd1-aaac-8ca2b6560ad0" providerId="ADAL" clId="{0FB0C314-AA74-4428-914C-02F3B465214F}" dt="2022-10-10T13:32:28.695" v="49"/>
          <ac:spMkLst>
            <pc:docMk/>
            <pc:sldMk cId="3200711991" sldId="331"/>
            <ac:spMk id="6" creationId="{C3BF5992-FFFD-4B64-900D-0590BA3C03CE}"/>
          </ac:spMkLst>
        </pc:spChg>
      </pc:sldChg>
      <pc:sldChg chg="modSp mod">
        <pc:chgData name="Alfred Asterjadhi" userId="39de57b9-85c0-4fd1-aaac-8ca2b6560ad0" providerId="ADAL" clId="{0FB0C314-AA74-4428-914C-02F3B465214F}" dt="2022-10-10T13:32:29.965" v="50"/>
        <pc:sldMkLst>
          <pc:docMk/>
          <pc:sldMk cId="2409609221" sldId="332"/>
        </pc:sldMkLst>
        <pc:spChg chg="mod">
          <ac:chgData name="Alfred Asterjadhi" userId="39de57b9-85c0-4fd1-aaac-8ca2b6560ad0" providerId="ADAL" clId="{0FB0C314-AA74-4428-914C-02F3B465214F}" dt="2022-10-10T13:32:29.965" v="50"/>
          <ac:spMkLst>
            <pc:docMk/>
            <pc:sldMk cId="2409609221" sldId="332"/>
            <ac:spMk id="6" creationId="{2B4D6F20-084B-4EE9-AD6D-290838010348}"/>
          </ac:spMkLst>
        </pc:spChg>
      </pc:sldChg>
      <pc:sldChg chg="modSp mod">
        <pc:chgData name="Alfred Asterjadhi" userId="39de57b9-85c0-4fd1-aaac-8ca2b6560ad0" providerId="ADAL" clId="{0FB0C314-AA74-4428-914C-02F3B465214F}" dt="2022-10-10T14:10:15.649" v="763" actId="207"/>
        <pc:sldMkLst>
          <pc:docMk/>
          <pc:sldMk cId="3843208451" sldId="333"/>
        </pc:sldMkLst>
        <pc:spChg chg="mod">
          <ac:chgData name="Alfred Asterjadhi" userId="39de57b9-85c0-4fd1-aaac-8ca2b6560ad0" providerId="ADAL" clId="{0FB0C314-AA74-4428-914C-02F3B465214F}" dt="2022-10-10T14:10:15.649" v="763" actId="207"/>
          <ac:spMkLst>
            <pc:docMk/>
            <pc:sldMk cId="3843208451" sldId="333"/>
            <ac:spMk id="2" creationId="{1790C6A9-20C4-440F-BC51-97DC4C9B7E71}"/>
          </ac:spMkLst>
        </pc:spChg>
        <pc:spChg chg="mod">
          <ac:chgData name="Alfred Asterjadhi" userId="39de57b9-85c0-4fd1-aaac-8ca2b6560ad0" providerId="ADAL" clId="{0FB0C314-AA74-4428-914C-02F3B465214F}" dt="2022-10-10T14:10:11.683" v="762"/>
          <ac:spMkLst>
            <pc:docMk/>
            <pc:sldMk cId="3843208451" sldId="333"/>
            <ac:spMk id="3" creationId="{918D7AE7-F661-4AD4-9210-88B6E5699ED9}"/>
          </ac:spMkLst>
        </pc:spChg>
        <pc:spChg chg="mod">
          <ac:chgData name="Alfred Asterjadhi" userId="39de57b9-85c0-4fd1-aaac-8ca2b6560ad0" providerId="ADAL" clId="{0FB0C314-AA74-4428-914C-02F3B465214F}" dt="2022-10-10T13:32:09.095" v="37"/>
          <ac:spMkLst>
            <pc:docMk/>
            <pc:sldMk cId="3843208451" sldId="333"/>
            <ac:spMk id="6" creationId="{A8221584-6364-48AC-B1C3-833137C81726}"/>
          </ac:spMkLst>
        </pc:spChg>
      </pc:sldChg>
      <pc:sldChg chg="modSp mod">
        <pc:chgData name="Alfred Asterjadhi" userId="39de57b9-85c0-4fd1-aaac-8ca2b6560ad0" providerId="ADAL" clId="{0FB0C314-AA74-4428-914C-02F3B465214F}" dt="2022-10-10T14:05:47.684" v="635" actId="403"/>
        <pc:sldMkLst>
          <pc:docMk/>
          <pc:sldMk cId="1706072776" sldId="334"/>
        </pc:sldMkLst>
        <pc:spChg chg="mod">
          <ac:chgData name="Alfred Asterjadhi" userId="39de57b9-85c0-4fd1-aaac-8ca2b6560ad0" providerId="ADAL" clId="{0FB0C314-AA74-4428-914C-02F3B465214F}" dt="2022-10-10T13:54:26.477" v="368" actId="6549"/>
          <ac:spMkLst>
            <pc:docMk/>
            <pc:sldMk cId="1706072776" sldId="334"/>
            <ac:spMk id="2" creationId="{B6840888-B1D3-4EE4-984D-AE2D4FD8C6BF}"/>
          </ac:spMkLst>
        </pc:spChg>
        <pc:spChg chg="mod">
          <ac:chgData name="Alfred Asterjadhi" userId="39de57b9-85c0-4fd1-aaac-8ca2b6560ad0" providerId="ADAL" clId="{0FB0C314-AA74-4428-914C-02F3B465214F}" dt="2022-10-10T14:05:47.684" v="635" actId="403"/>
          <ac:spMkLst>
            <pc:docMk/>
            <pc:sldMk cId="1706072776" sldId="334"/>
            <ac:spMk id="3" creationId="{977FA593-1C2D-4B4C-B4B8-9841BC70A2D7}"/>
          </ac:spMkLst>
        </pc:spChg>
        <pc:spChg chg="mod">
          <ac:chgData name="Alfred Asterjadhi" userId="39de57b9-85c0-4fd1-aaac-8ca2b6560ad0" providerId="ADAL" clId="{0FB0C314-AA74-4428-914C-02F3B465214F}" dt="2022-10-10T13:32:50.785" v="67"/>
          <ac:spMkLst>
            <pc:docMk/>
            <pc:sldMk cId="1706072776" sldId="334"/>
            <ac:spMk id="6" creationId="{BB0A0FD2-1910-45A5-B2D0-6B427FDC767A}"/>
          </ac:spMkLst>
        </pc:spChg>
      </pc:sldChg>
      <pc:sldChg chg="modSp mod">
        <pc:chgData name="Alfred Asterjadhi" userId="39de57b9-85c0-4fd1-aaac-8ca2b6560ad0" providerId="ADAL" clId="{0FB0C314-AA74-4428-914C-02F3B465214F}" dt="2022-10-10T13:55:06.682" v="384" actId="20577"/>
        <pc:sldMkLst>
          <pc:docMk/>
          <pc:sldMk cId="2327388640" sldId="335"/>
        </pc:sldMkLst>
        <pc:spChg chg="mod">
          <ac:chgData name="Alfred Asterjadhi" userId="39de57b9-85c0-4fd1-aaac-8ca2b6560ad0" providerId="ADAL" clId="{0FB0C314-AA74-4428-914C-02F3B465214F}" dt="2022-10-10T13:54:57.436" v="379" actId="6549"/>
          <ac:spMkLst>
            <pc:docMk/>
            <pc:sldMk cId="2327388640" sldId="335"/>
            <ac:spMk id="2" creationId="{4B5F0D0E-8BB7-48AB-9160-728B8B3399A2}"/>
          </ac:spMkLst>
        </pc:spChg>
        <pc:spChg chg="mod">
          <ac:chgData name="Alfred Asterjadhi" userId="39de57b9-85c0-4fd1-aaac-8ca2b6560ad0" providerId="ADAL" clId="{0FB0C314-AA74-4428-914C-02F3B465214F}" dt="2022-10-10T13:55:06.682" v="384" actId="20577"/>
          <ac:spMkLst>
            <pc:docMk/>
            <pc:sldMk cId="2327388640" sldId="335"/>
            <ac:spMk id="3" creationId="{DFB0BA47-D7B6-4F95-932E-A7AA615BC440}"/>
          </ac:spMkLst>
        </pc:spChg>
        <pc:spChg chg="mod">
          <ac:chgData name="Alfred Asterjadhi" userId="39de57b9-85c0-4fd1-aaac-8ca2b6560ad0" providerId="ADAL" clId="{0FB0C314-AA74-4428-914C-02F3B465214F}" dt="2022-10-10T13:32:52.195" v="68"/>
          <ac:spMkLst>
            <pc:docMk/>
            <pc:sldMk cId="2327388640" sldId="335"/>
            <ac:spMk id="6" creationId="{974B2026-97FB-40D2-8F22-7E6D319B4EA2}"/>
          </ac:spMkLst>
        </pc:spChg>
      </pc:sldChg>
      <pc:sldChg chg="modSp mod">
        <pc:chgData name="Alfred Asterjadhi" userId="39de57b9-85c0-4fd1-aaac-8ca2b6560ad0" providerId="ADAL" clId="{0FB0C314-AA74-4428-914C-02F3B465214F}" dt="2022-10-10T13:32:12.006" v="39"/>
        <pc:sldMkLst>
          <pc:docMk/>
          <pc:sldMk cId="3977221359" sldId="340"/>
        </pc:sldMkLst>
        <pc:spChg chg="mod">
          <ac:chgData name="Alfred Asterjadhi" userId="39de57b9-85c0-4fd1-aaac-8ca2b6560ad0" providerId="ADAL" clId="{0FB0C314-AA74-4428-914C-02F3B465214F}" dt="2022-10-10T13:32:12.006" v="39"/>
          <ac:spMkLst>
            <pc:docMk/>
            <pc:sldMk cId="3977221359" sldId="340"/>
            <ac:spMk id="6" creationId="{BC264D22-EE96-4B0F-90AA-B4358FF19246}"/>
          </ac:spMkLst>
        </pc:spChg>
      </pc:sldChg>
      <pc:sldChg chg="modSp mod">
        <pc:chgData name="Alfred Asterjadhi" userId="39de57b9-85c0-4fd1-aaac-8ca2b6560ad0" providerId="ADAL" clId="{0FB0C314-AA74-4428-914C-02F3B465214F}" dt="2022-10-10T14:05:36.374" v="634" actId="403"/>
        <pc:sldMkLst>
          <pc:docMk/>
          <pc:sldMk cId="1766754893" sldId="346"/>
        </pc:sldMkLst>
        <pc:spChg chg="mod">
          <ac:chgData name="Alfred Asterjadhi" userId="39de57b9-85c0-4fd1-aaac-8ca2b6560ad0" providerId="ADAL" clId="{0FB0C314-AA74-4428-914C-02F3B465214F}" dt="2022-10-10T13:55:19.648" v="385" actId="13926"/>
          <ac:spMkLst>
            <pc:docMk/>
            <pc:sldMk cId="1766754893" sldId="346"/>
            <ac:spMk id="2" creationId="{4B5F0D0E-8BB7-48AB-9160-728B8B3399A2}"/>
          </ac:spMkLst>
        </pc:spChg>
        <pc:spChg chg="mod">
          <ac:chgData name="Alfred Asterjadhi" userId="39de57b9-85c0-4fd1-aaac-8ca2b6560ad0" providerId="ADAL" clId="{0FB0C314-AA74-4428-914C-02F3B465214F}" dt="2022-10-10T14:05:36.374" v="634" actId="403"/>
          <ac:spMkLst>
            <pc:docMk/>
            <pc:sldMk cId="1766754893" sldId="346"/>
            <ac:spMk id="3" creationId="{DFB0BA47-D7B6-4F95-932E-A7AA615BC440}"/>
          </ac:spMkLst>
        </pc:spChg>
        <pc:spChg chg="mod">
          <ac:chgData name="Alfred Asterjadhi" userId="39de57b9-85c0-4fd1-aaac-8ca2b6560ad0" providerId="ADAL" clId="{0FB0C314-AA74-4428-914C-02F3B465214F}" dt="2022-10-10T13:32:53.550" v="69"/>
          <ac:spMkLst>
            <pc:docMk/>
            <pc:sldMk cId="1766754893" sldId="346"/>
            <ac:spMk id="6" creationId="{974B2026-97FB-40D2-8F22-7E6D319B4EA2}"/>
          </ac:spMkLst>
        </pc:spChg>
      </pc:sldChg>
      <pc:sldChg chg="modSp mod">
        <pc:chgData name="Alfred Asterjadhi" userId="39de57b9-85c0-4fd1-aaac-8ca2b6560ad0" providerId="ADAL" clId="{0FB0C314-AA74-4428-914C-02F3B465214F}" dt="2022-10-10T13:49:47.632" v="322" actId="2161"/>
        <pc:sldMkLst>
          <pc:docMk/>
          <pc:sldMk cId="4012074164" sldId="347"/>
        </pc:sldMkLst>
        <pc:spChg chg="mod">
          <ac:chgData name="Alfred Asterjadhi" userId="39de57b9-85c0-4fd1-aaac-8ca2b6560ad0" providerId="ADAL" clId="{0FB0C314-AA74-4428-914C-02F3B465214F}" dt="2022-10-10T13:32:36.129" v="56"/>
          <ac:spMkLst>
            <pc:docMk/>
            <pc:sldMk cId="4012074164" sldId="347"/>
            <ac:spMk id="3" creationId="{D20906E0-F900-4991-83B1-675F5B67FA2D}"/>
          </ac:spMkLst>
        </pc:spChg>
        <pc:graphicFrameChg chg="modGraphic">
          <ac:chgData name="Alfred Asterjadhi" userId="39de57b9-85c0-4fd1-aaac-8ca2b6560ad0" providerId="ADAL" clId="{0FB0C314-AA74-4428-914C-02F3B465214F}" dt="2022-10-10T13:49:47.632" v="322" actId="2161"/>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0FB0C314-AA74-4428-914C-02F3B465214F}" dt="2022-10-10T14:05:25.321" v="632" actId="404"/>
        <pc:sldMkLst>
          <pc:docMk/>
          <pc:sldMk cId="1370937286" sldId="350"/>
        </pc:sldMkLst>
        <pc:spChg chg="mod">
          <ac:chgData name="Alfred Asterjadhi" userId="39de57b9-85c0-4fd1-aaac-8ca2b6560ad0" providerId="ADAL" clId="{0FB0C314-AA74-4428-914C-02F3B465214F}" dt="2022-10-10T13:58:52.231" v="490" actId="6549"/>
          <ac:spMkLst>
            <pc:docMk/>
            <pc:sldMk cId="1370937286" sldId="350"/>
            <ac:spMk id="2" creationId="{4B5F0D0E-8BB7-48AB-9160-728B8B3399A2}"/>
          </ac:spMkLst>
        </pc:spChg>
        <pc:spChg chg="mod">
          <ac:chgData name="Alfred Asterjadhi" userId="39de57b9-85c0-4fd1-aaac-8ca2b6560ad0" providerId="ADAL" clId="{0FB0C314-AA74-4428-914C-02F3B465214F}" dt="2022-10-10T14:05:25.321" v="632" actId="404"/>
          <ac:spMkLst>
            <pc:docMk/>
            <pc:sldMk cId="1370937286" sldId="350"/>
            <ac:spMk id="3" creationId="{DFB0BA47-D7B6-4F95-932E-A7AA615BC440}"/>
          </ac:spMkLst>
        </pc:spChg>
        <pc:spChg chg="mod">
          <ac:chgData name="Alfred Asterjadhi" userId="39de57b9-85c0-4fd1-aaac-8ca2b6560ad0" providerId="ADAL" clId="{0FB0C314-AA74-4428-914C-02F3B465214F}" dt="2022-10-10T13:33:00.932" v="74"/>
          <ac:spMkLst>
            <pc:docMk/>
            <pc:sldMk cId="1370937286" sldId="350"/>
            <ac:spMk id="6" creationId="{974B2026-97FB-40D2-8F22-7E6D319B4EA2}"/>
          </ac:spMkLst>
        </pc:spChg>
      </pc:sldChg>
      <pc:sldChg chg="modSp del mod">
        <pc:chgData name="Alfred Asterjadhi" userId="39de57b9-85c0-4fd1-aaac-8ca2b6560ad0" providerId="ADAL" clId="{0FB0C314-AA74-4428-914C-02F3B465214F}" dt="2022-10-10T13:59:20.853" v="492" actId="47"/>
        <pc:sldMkLst>
          <pc:docMk/>
          <pc:sldMk cId="264710179" sldId="351"/>
        </pc:sldMkLst>
        <pc:spChg chg="mod">
          <ac:chgData name="Alfred Asterjadhi" userId="39de57b9-85c0-4fd1-aaac-8ca2b6560ad0" providerId="ADAL" clId="{0FB0C314-AA74-4428-914C-02F3B465214F}" dt="2022-10-10T13:33:02.195" v="75"/>
          <ac:spMkLst>
            <pc:docMk/>
            <pc:sldMk cId="264710179" sldId="351"/>
            <ac:spMk id="6" creationId="{BB0A0FD2-1910-45A5-B2D0-6B427FDC767A}"/>
          </ac:spMkLst>
        </pc:spChg>
      </pc:sldChg>
      <pc:sldChg chg="modSp mod">
        <pc:chgData name="Alfred Asterjadhi" userId="39de57b9-85c0-4fd1-aaac-8ca2b6560ad0" providerId="ADAL" clId="{0FB0C314-AA74-4428-914C-02F3B465214F}" dt="2022-10-10T14:05:22.378" v="631" actId="404"/>
        <pc:sldMkLst>
          <pc:docMk/>
          <pc:sldMk cId="3579411611" sldId="352"/>
        </pc:sldMkLst>
        <pc:spChg chg="mod">
          <ac:chgData name="Alfred Asterjadhi" userId="39de57b9-85c0-4fd1-aaac-8ca2b6560ad0" providerId="ADAL" clId="{0FB0C314-AA74-4428-914C-02F3B465214F}" dt="2022-10-10T13:59:23.769" v="493" actId="13926"/>
          <ac:spMkLst>
            <pc:docMk/>
            <pc:sldMk cId="3579411611" sldId="352"/>
            <ac:spMk id="2" creationId="{4B5F0D0E-8BB7-48AB-9160-728B8B3399A2}"/>
          </ac:spMkLst>
        </pc:spChg>
        <pc:spChg chg="mod">
          <ac:chgData name="Alfred Asterjadhi" userId="39de57b9-85c0-4fd1-aaac-8ca2b6560ad0" providerId="ADAL" clId="{0FB0C314-AA74-4428-914C-02F3B465214F}" dt="2022-10-10T14:05:22.378" v="631" actId="404"/>
          <ac:spMkLst>
            <pc:docMk/>
            <pc:sldMk cId="3579411611" sldId="352"/>
            <ac:spMk id="3" creationId="{DFB0BA47-D7B6-4F95-932E-A7AA615BC440}"/>
          </ac:spMkLst>
        </pc:spChg>
        <pc:spChg chg="mod">
          <ac:chgData name="Alfred Asterjadhi" userId="39de57b9-85c0-4fd1-aaac-8ca2b6560ad0" providerId="ADAL" clId="{0FB0C314-AA74-4428-914C-02F3B465214F}" dt="2022-10-10T13:33:03.640" v="76"/>
          <ac:spMkLst>
            <pc:docMk/>
            <pc:sldMk cId="3579411611" sldId="352"/>
            <ac:spMk id="6" creationId="{974B2026-97FB-40D2-8F22-7E6D319B4EA2}"/>
          </ac:spMkLst>
        </pc:spChg>
      </pc:sldChg>
      <pc:sldChg chg="modSp mod">
        <pc:chgData name="Alfred Asterjadhi" userId="39de57b9-85c0-4fd1-aaac-8ca2b6560ad0" providerId="ADAL" clId="{0FB0C314-AA74-4428-914C-02F3B465214F}" dt="2022-10-10T14:01:10.206" v="536" actId="13926"/>
        <pc:sldMkLst>
          <pc:docMk/>
          <pc:sldMk cId="588130191" sldId="353"/>
        </pc:sldMkLst>
        <pc:spChg chg="mod">
          <ac:chgData name="Alfred Asterjadhi" userId="39de57b9-85c0-4fd1-aaac-8ca2b6560ad0" providerId="ADAL" clId="{0FB0C314-AA74-4428-914C-02F3B465214F}" dt="2022-10-10T14:01:10.206" v="536" actId="13926"/>
          <ac:spMkLst>
            <pc:docMk/>
            <pc:sldMk cId="588130191" sldId="353"/>
            <ac:spMk id="2" creationId="{4B5F0D0E-8BB7-48AB-9160-728B8B3399A2}"/>
          </ac:spMkLst>
        </pc:spChg>
        <pc:spChg chg="mod">
          <ac:chgData name="Alfred Asterjadhi" userId="39de57b9-85c0-4fd1-aaac-8ca2b6560ad0" providerId="ADAL" clId="{0FB0C314-AA74-4428-914C-02F3B465214F}" dt="2022-10-10T14:01:02.379" v="535" actId="20577"/>
          <ac:spMkLst>
            <pc:docMk/>
            <pc:sldMk cId="588130191" sldId="353"/>
            <ac:spMk id="3" creationId="{DFB0BA47-D7B6-4F95-932E-A7AA615BC440}"/>
          </ac:spMkLst>
        </pc:spChg>
        <pc:spChg chg="mod">
          <ac:chgData name="Alfred Asterjadhi" userId="39de57b9-85c0-4fd1-aaac-8ca2b6560ad0" providerId="ADAL" clId="{0FB0C314-AA74-4428-914C-02F3B465214F}" dt="2022-10-10T13:33:07.538" v="79"/>
          <ac:spMkLst>
            <pc:docMk/>
            <pc:sldMk cId="588130191" sldId="353"/>
            <ac:spMk id="6" creationId="{974B2026-97FB-40D2-8F22-7E6D319B4EA2}"/>
          </ac:spMkLst>
        </pc:spChg>
      </pc:sldChg>
      <pc:sldChg chg="modSp mod">
        <pc:chgData name="Alfred Asterjadhi" userId="39de57b9-85c0-4fd1-aaac-8ca2b6560ad0" providerId="ADAL" clId="{0FB0C314-AA74-4428-914C-02F3B465214F}" dt="2022-10-10T14:04:51.101" v="626" actId="403"/>
        <pc:sldMkLst>
          <pc:docMk/>
          <pc:sldMk cId="3909293924" sldId="355"/>
        </pc:sldMkLst>
        <pc:spChg chg="mod">
          <ac:chgData name="Alfred Asterjadhi" userId="39de57b9-85c0-4fd1-aaac-8ca2b6560ad0" providerId="ADAL" clId="{0FB0C314-AA74-4428-914C-02F3B465214F}" dt="2022-10-10T14:02:13.373" v="553" actId="13926"/>
          <ac:spMkLst>
            <pc:docMk/>
            <pc:sldMk cId="3909293924" sldId="355"/>
            <ac:spMk id="2" creationId="{4B5F0D0E-8BB7-48AB-9160-728B8B3399A2}"/>
          </ac:spMkLst>
        </pc:spChg>
        <pc:spChg chg="mod">
          <ac:chgData name="Alfred Asterjadhi" userId="39de57b9-85c0-4fd1-aaac-8ca2b6560ad0" providerId="ADAL" clId="{0FB0C314-AA74-4428-914C-02F3B465214F}" dt="2022-10-10T14:04:51.101" v="626" actId="403"/>
          <ac:spMkLst>
            <pc:docMk/>
            <pc:sldMk cId="3909293924" sldId="355"/>
            <ac:spMk id="3" creationId="{DFB0BA47-D7B6-4F95-932E-A7AA615BC440}"/>
          </ac:spMkLst>
        </pc:spChg>
        <pc:spChg chg="mod">
          <ac:chgData name="Alfred Asterjadhi" userId="39de57b9-85c0-4fd1-aaac-8ca2b6560ad0" providerId="ADAL" clId="{0FB0C314-AA74-4428-914C-02F3B465214F}" dt="2022-10-10T13:33:11.177" v="82"/>
          <ac:spMkLst>
            <pc:docMk/>
            <pc:sldMk cId="3909293924" sldId="355"/>
            <ac:spMk id="6" creationId="{974B2026-97FB-40D2-8F22-7E6D319B4EA2}"/>
          </ac:spMkLst>
        </pc:spChg>
      </pc:sldChg>
      <pc:sldChg chg="addSp delSp modSp mod">
        <pc:chgData name="Alfred Asterjadhi" userId="39de57b9-85c0-4fd1-aaac-8ca2b6560ad0" providerId="ADAL" clId="{0FB0C314-AA74-4428-914C-02F3B465214F}" dt="2022-10-10T14:08:47.954" v="727" actId="20577"/>
        <pc:sldMkLst>
          <pc:docMk/>
          <pc:sldMk cId="3930036297" sldId="356"/>
        </pc:sldMkLst>
        <pc:spChg chg="mod">
          <ac:chgData name="Alfred Asterjadhi" userId="39de57b9-85c0-4fd1-aaac-8ca2b6560ad0" providerId="ADAL" clId="{0FB0C314-AA74-4428-914C-02F3B465214F}" dt="2022-10-10T14:08:01.524" v="714"/>
          <ac:spMkLst>
            <pc:docMk/>
            <pc:sldMk cId="3930036297" sldId="356"/>
            <ac:spMk id="2" creationId="{4B5F0D0E-8BB7-48AB-9160-728B8B3399A2}"/>
          </ac:spMkLst>
        </pc:spChg>
        <pc:spChg chg="mod">
          <ac:chgData name="Alfred Asterjadhi" userId="39de57b9-85c0-4fd1-aaac-8ca2b6560ad0" providerId="ADAL" clId="{0FB0C314-AA74-4428-914C-02F3B465214F}" dt="2022-10-10T14:08:47.954" v="727" actId="20577"/>
          <ac:spMkLst>
            <pc:docMk/>
            <pc:sldMk cId="3930036297" sldId="356"/>
            <ac:spMk id="3" creationId="{DFB0BA47-D7B6-4F95-932E-A7AA615BC440}"/>
          </ac:spMkLst>
        </pc:spChg>
        <pc:spChg chg="mod">
          <ac:chgData name="Alfred Asterjadhi" userId="39de57b9-85c0-4fd1-aaac-8ca2b6560ad0" providerId="ADAL" clId="{0FB0C314-AA74-4428-914C-02F3B465214F}" dt="2022-10-10T14:08:01.524" v="714"/>
          <ac:spMkLst>
            <pc:docMk/>
            <pc:sldMk cId="3930036297" sldId="356"/>
            <ac:spMk id="4" creationId="{3462A639-621C-43E6-83A1-F4DCCA0E626D}"/>
          </ac:spMkLst>
        </pc:spChg>
        <pc:spChg chg="mod">
          <ac:chgData name="Alfred Asterjadhi" userId="39de57b9-85c0-4fd1-aaac-8ca2b6560ad0" providerId="ADAL" clId="{0FB0C314-AA74-4428-914C-02F3B465214F}" dt="2022-10-10T14:08:01.524" v="714"/>
          <ac:spMkLst>
            <pc:docMk/>
            <pc:sldMk cId="3930036297" sldId="356"/>
            <ac:spMk id="5" creationId="{344A3812-25A7-493E-9C1F-5DE586377D4F}"/>
          </ac:spMkLst>
        </pc:spChg>
        <pc:spChg chg="mod">
          <ac:chgData name="Alfred Asterjadhi" userId="39de57b9-85c0-4fd1-aaac-8ca2b6560ad0" providerId="ADAL" clId="{0FB0C314-AA74-4428-914C-02F3B465214F}" dt="2022-10-10T14:08:01.524" v="714"/>
          <ac:spMkLst>
            <pc:docMk/>
            <pc:sldMk cId="3930036297" sldId="356"/>
            <ac:spMk id="6" creationId="{974B2026-97FB-40D2-8F22-7E6D319B4EA2}"/>
          </ac:spMkLst>
        </pc:spChg>
        <pc:spChg chg="add del mod">
          <ac:chgData name="Alfred Asterjadhi" userId="39de57b9-85c0-4fd1-aaac-8ca2b6560ad0" providerId="ADAL" clId="{0FB0C314-AA74-4428-914C-02F3B465214F}" dt="2022-10-10T14:08:01.524" v="714"/>
          <ac:spMkLst>
            <pc:docMk/>
            <pc:sldMk cId="3930036297" sldId="356"/>
            <ac:spMk id="7" creationId="{353B5A2E-C997-A8B8-CEA1-EDD2AB538BED}"/>
          </ac:spMkLst>
        </pc:spChg>
        <pc:spChg chg="add del mod">
          <ac:chgData name="Alfred Asterjadhi" userId="39de57b9-85c0-4fd1-aaac-8ca2b6560ad0" providerId="ADAL" clId="{0FB0C314-AA74-4428-914C-02F3B465214F}" dt="2022-10-10T14:08:01.524" v="714"/>
          <ac:spMkLst>
            <pc:docMk/>
            <pc:sldMk cId="3930036297" sldId="356"/>
            <ac:spMk id="8" creationId="{CB5D6FF4-C361-67BF-A8B0-4E65228A3815}"/>
          </ac:spMkLst>
        </pc:spChg>
        <pc:spChg chg="add del mod">
          <ac:chgData name="Alfred Asterjadhi" userId="39de57b9-85c0-4fd1-aaac-8ca2b6560ad0" providerId="ADAL" clId="{0FB0C314-AA74-4428-914C-02F3B465214F}" dt="2022-10-10T14:08:01.524" v="714"/>
          <ac:spMkLst>
            <pc:docMk/>
            <pc:sldMk cId="3930036297" sldId="356"/>
            <ac:spMk id="9" creationId="{61F1D157-5009-CEB9-2DCD-9333B086F812}"/>
          </ac:spMkLst>
        </pc:spChg>
        <pc:spChg chg="add del mod">
          <ac:chgData name="Alfred Asterjadhi" userId="39de57b9-85c0-4fd1-aaac-8ca2b6560ad0" providerId="ADAL" clId="{0FB0C314-AA74-4428-914C-02F3B465214F}" dt="2022-10-10T14:08:01.524" v="714"/>
          <ac:spMkLst>
            <pc:docMk/>
            <pc:sldMk cId="3930036297" sldId="356"/>
            <ac:spMk id="10" creationId="{56D222B5-1791-80B8-1D98-356338CB5588}"/>
          </ac:spMkLst>
        </pc:spChg>
        <pc:spChg chg="add del mod">
          <ac:chgData name="Alfred Asterjadhi" userId="39de57b9-85c0-4fd1-aaac-8ca2b6560ad0" providerId="ADAL" clId="{0FB0C314-AA74-4428-914C-02F3B465214F}" dt="2022-10-10T14:08:01.524" v="714"/>
          <ac:spMkLst>
            <pc:docMk/>
            <pc:sldMk cId="3930036297" sldId="356"/>
            <ac:spMk id="11" creationId="{29F65766-29FC-0F0A-5FDB-760F8658D7EB}"/>
          </ac:spMkLst>
        </pc:spChg>
      </pc:sldChg>
      <pc:sldChg chg="modSp mod">
        <pc:chgData name="Alfred Asterjadhi" userId="39de57b9-85c0-4fd1-aaac-8ca2b6560ad0" providerId="ADAL" clId="{0FB0C314-AA74-4428-914C-02F3B465214F}" dt="2022-10-10T14:05:18.135" v="630" actId="404"/>
        <pc:sldMkLst>
          <pc:docMk/>
          <pc:sldMk cId="2828608285" sldId="357"/>
        </pc:sldMkLst>
        <pc:spChg chg="mod">
          <ac:chgData name="Alfred Asterjadhi" userId="39de57b9-85c0-4fd1-aaac-8ca2b6560ad0" providerId="ADAL" clId="{0FB0C314-AA74-4428-914C-02F3B465214F}" dt="2022-10-10T13:59:40.771" v="496" actId="13926"/>
          <ac:spMkLst>
            <pc:docMk/>
            <pc:sldMk cId="2828608285" sldId="357"/>
            <ac:spMk id="2" creationId="{B6840888-B1D3-4EE4-984D-AE2D4FD8C6BF}"/>
          </ac:spMkLst>
        </pc:spChg>
        <pc:spChg chg="mod">
          <ac:chgData name="Alfred Asterjadhi" userId="39de57b9-85c0-4fd1-aaac-8ca2b6560ad0" providerId="ADAL" clId="{0FB0C314-AA74-4428-914C-02F3B465214F}" dt="2022-10-10T14:05:18.135" v="630" actId="404"/>
          <ac:spMkLst>
            <pc:docMk/>
            <pc:sldMk cId="2828608285" sldId="357"/>
            <ac:spMk id="3" creationId="{977FA593-1C2D-4B4C-B4B8-9841BC70A2D7}"/>
          </ac:spMkLst>
        </pc:spChg>
        <pc:spChg chg="mod">
          <ac:chgData name="Alfred Asterjadhi" userId="39de57b9-85c0-4fd1-aaac-8ca2b6560ad0" providerId="ADAL" clId="{0FB0C314-AA74-4428-914C-02F3B465214F}" dt="2022-10-10T13:33:04.991" v="77"/>
          <ac:spMkLst>
            <pc:docMk/>
            <pc:sldMk cId="2828608285" sldId="357"/>
            <ac:spMk id="6" creationId="{BB0A0FD2-1910-45A5-B2D0-6B427FDC767A}"/>
          </ac:spMkLst>
        </pc:spChg>
      </pc:sldChg>
      <pc:sldChg chg="modSp mod">
        <pc:chgData name="Alfred Asterjadhi" userId="39de57b9-85c0-4fd1-aaac-8ca2b6560ad0" providerId="ADAL" clId="{0FB0C314-AA74-4428-914C-02F3B465214F}" dt="2022-10-10T14:00:01.839" v="503" actId="404"/>
        <pc:sldMkLst>
          <pc:docMk/>
          <pc:sldMk cId="2379446320" sldId="358"/>
        </pc:sldMkLst>
        <pc:spChg chg="mod">
          <ac:chgData name="Alfred Asterjadhi" userId="39de57b9-85c0-4fd1-aaac-8ca2b6560ad0" providerId="ADAL" clId="{0FB0C314-AA74-4428-914C-02F3B465214F}" dt="2022-10-10T13:59:53.822" v="500" actId="13926"/>
          <ac:spMkLst>
            <pc:docMk/>
            <pc:sldMk cId="2379446320" sldId="358"/>
            <ac:spMk id="2" creationId="{4B5F0D0E-8BB7-48AB-9160-728B8B3399A2}"/>
          </ac:spMkLst>
        </pc:spChg>
        <pc:spChg chg="mod">
          <ac:chgData name="Alfred Asterjadhi" userId="39de57b9-85c0-4fd1-aaac-8ca2b6560ad0" providerId="ADAL" clId="{0FB0C314-AA74-4428-914C-02F3B465214F}" dt="2022-10-10T14:00:01.839" v="503" actId="404"/>
          <ac:spMkLst>
            <pc:docMk/>
            <pc:sldMk cId="2379446320" sldId="358"/>
            <ac:spMk id="3" creationId="{DFB0BA47-D7B6-4F95-932E-A7AA615BC440}"/>
          </ac:spMkLst>
        </pc:spChg>
        <pc:spChg chg="mod">
          <ac:chgData name="Alfred Asterjadhi" userId="39de57b9-85c0-4fd1-aaac-8ca2b6560ad0" providerId="ADAL" clId="{0FB0C314-AA74-4428-914C-02F3B465214F}" dt="2022-10-10T13:33:06.260" v="78"/>
          <ac:spMkLst>
            <pc:docMk/>
            <pc:sldMk cId="2379446320" sldId="358"/>
            <ac:spMk id="6" creationId="{974B2026-97FB-40D2-8F22-7E6D319B4EA2}"/>
          </ac:spMkLst>
        </pc:spChg>
      </pc:sldChg>
      <pc:sldChg chg="modSp mod">
        <pc:chgData name="Alfred Asterjadhi" userId="39de57b9-85c0-4fd1-aaac-8ca2b6560ad0" providerId="ADAL" clId="{0FB0C314-AA74-4428-914C-02F3B465214F}" dt="2022-10-10T14:02:02.763" v="552" actId="20577"/>
        <pc:sldMkLst>
          <pc:docMk/>
          <pc:sldMk cId="4066268139" sldId="360"/>
        </pc:sldMkLst>
        <pc:spChg chg="mod">
          <ac:chgData name="Alfred Asterjadhi" userId="39de57b9-85c0-4fd1-aaac-8ca2b6560ad0" providerId="ADAL" clId="{0FB0C314-AA74-4428-914C-02F3B465214F}" dt="2022-10-10T14:01:50.649" v="549" actId="13926"/>
          <ac:spMkLst>
            <pc:docMk/>
            <pc:sldMk cId="4066268139" sldId="360"/>
            <ac:spMk id="2" creationId="{4B5F0D0E-8BB7-48AB-9160-728B8B3399A2}"/>
          </ac:spMkLst>
        </pc:spChg>
        <pc:spChg chg="mod">
          <ac:chgData name="Alfred Asterjadhi" userId="39de57b9-85c0-4fd1-aaac-8ca2b6560ad0" providerId="ADAL" clId="{0FB0C314-AA74-4428-914C-02F3B465214F}" dt="2022-10-10T14:02:02.763" v="552" actId="20577"/>
          <ac:spMkLst>
            <pc:docMk/>
            <pc:sldMk cId="4066268139" sldId="360"/>
            <ac:spMk id="3" creationId="{DFB0BA47-D7B6-4F95-932E-A7AA615BC440}"/>
          </ac:spMkLst>
        </pc:spChg>
        <pc:spChg chg="mod">
          <ac:chgData name="Alfred Asterjadhi" userId="39de57b9-85c0-4fd1-aaac-8ca2b6560ad0" providerId="ADAL" clId="{0FB0C314-AA74-4428-914C-02F3B465214F}" dt="2022-10-10T13:33:09.973" v="81"/>
          <ac:spMkLst>
            <pc:docMk/>
            <pc:sldMk cId="4066268139" sldId="360"/>
            <ac:spMk id="6" creationId="{974B2026-97FB-40D2-8F22-7E6D319B4EA2}"/>
          </ac:spMkLst>
        </pc:spChg>
      </pc:sldChg>
      <pc:sldChg chg="modSp mod">
        <pc:chgData name="Alfred Asterjadhi" userId="39de57b9-85c0-4fd1-aaac-8ca2b6560ad0" providerId="ADAL" clId="{0FB0C314-AA74-4428-914C-02F3B465214F}" dt="2022-10-10T14:11:11.433" v="785" actId="404"/>
        <pc:sldMkLst>
          <pc:docMk/>
          <pc:sldMk cId="3576977642" sldId="362"/>
        </pc:sldMkLst>
        <pc:spChg chg="mod">
          <ac:chgData name="Alfred Asterjadhi" userId="39de57b9-85c0-4fd1-aaac-8ca2b6560ad0" providerId="ADAL" clId="{0FB0C314-AA74-4428-914C-02F3B465214F}" dt="2022-10-10T14:09:21.514" v="749" actId="20577"/>
          <ac:spMkLst>
            <pc:docMk/>
            <pc:sldMk cId="3576977642" sldId="362"/>
            <ac:spMk id="2" creationId="{0EAF4D72-7EB5-22A3-403A-E095C87E6E26}"/>
          </ac:spMkLst>
        </pc:spChg>
        <pc:spChg chg="mod">
          <ac:chgData name="Alfred Asterjadhi" userId="39de57b9-85c0-4fd1-aaac-8ca2b6560ad0" providerId="ADAL" clId="{0FB0C314-AA74-4428-914C-02F3B465214F}" dt="2022-10-10T14:11:11.433" v="785" actId="404"/>
          <ac:spMkLst>
            <pc:docMk/>
            <pc:sldMk cId="3576977642" sldId="362"/>
            <ac:spMk id="3" creationId="{741C1B02-DA5D-59DA-CACE-BAB1DFCE5AB4}"/>
          </ac:spMkLst>
        </pc:spChg>
        <pc:spChg chg="mod">
          <ac:chgData name="Alfred Asterjadhi" userId="39de57b9-85c0-4fd1-aaac-8ca2b6560ad0" providerId="ADAL" clId="{0FB0C314-AA74-4428-914C-02F3B465214F}" dt="2022-10-10T13:33:17.341" v="87"/>
          <ac:spMkLst>
            <pc:docMk/>
            <pc:sldMk cId="3576977642" sldId="362"/>
            <ac:spMk id="6" creationId="{3DD21102-AAEB-13F6-15EC-3CBBC04B5637}"/>
          </ac:spMkLst>
        </pc:spChg>
      </pc:sldChg>
      <pc:sldChg chg="modSp mod">
        <pc:chgData name="Alfred Asterjadhi" userId="39de57b9-85c0-4fd1-aaac-8ca2b6560ad0" providerId="ADAL" clId="{0FB0C314-AA74-4428-914C-02F3B465214F}" dt="2022-10-10T13:51:30.801" v="336" actId="2161"/>
        <pc:sldMkLst>
          <pc:docMk/>
          <pc:sldMk cId="2875004496" sldId="364"/>
        </pc:sldMkLst>
        <pc:spChg chg="mod">
          <ac:chgData name="Alfred Asterjadhi" userId="39de57b9-85c0-4fd1-aaac-8ca2b6560ad0" providerId="ADAL" clId="{0FB0C314-AA74-4428-914C-02F3B465214F}" dt="2022-10-10T13:32:39.982" v="59"/>
          <ac:spMkLst>
            <pc:docMk/>
            <pc:sldMk cId="2875004496" sldId="364"/>
            <ac:spMk id="3" creationId="{D20906E0-F900-4991-83B1-675F5B67FA2D}"/>
          </ac:spMkLst>
        </pc:spChg>
        <pc:graphicFrameChg chg="modGraphic">
          <ac:chgData name="Alfred Asterjadhi" userId="39de57b9-85c0-4fd1-aaac-8ca2b6560ad0" providerId="ADAL" clId="{0FB0C314-AA74-4428-914C-02F3B465214F}" dt="2022-10-10T13:51:30.801" v="336" actId="2161"/>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0FB0C314-AA74-4428-914C-02F3B465214F}" dt="2022-10-10T14:11:33.617" v="791" actId="404"/>
        <pc:sldMkLst>
          <pc:docMk/>
          <pc:sldMk cId="1843331871" sldId="365"/>
        </pc:sldMkLst>
        <pc:spChg chg="mod">
          <ac:chgData name="Alfred Asterjadhi" userId="39de57b9-85c0-4fd1-aaac-8ca2b6560ad0" providerId="ADAL" clId="{0FB0C314-AA74-4428-914C-02F3B465214F}" dt="2022-10-10T13:57:24.931" v="462"/>
          <ac:spMkLst>
            <pc:docMk/>
            <pc:sldMk cId="1843331871" sldId="365"/>
            <ac:spMk id="2" creationId="{0753DF19-5604-D757-CF21-A9FC2116E8DC}"/>
          </ac:spMkLst>
        </pc:spChg>
        <pc:spChg chg="del mod">
          <ac:chgData name="Alfred Asterjadhi" userId="39de57b9-85c0-4fd1-aaac-8ca2b6560ad0" providerId="ADAL" clId="{0FB0C314-AA74-4428-914C-02F3B465214F}" dt="2022-10-10T13:57:14.203" v="458" actId="478"/>
          <ac:spMkLst>
            <pc:docMk/>
            <pc:sldMk cId="1843331871" sldId="365"/>
            <ac:spMk id="3" creationId="{39530AAB-A6A0-8811-A99F-B42B5EA28321}"/>
          </ac:spMkLst>
        </pc:spChg>
        <pc:spChg chg="mod">
          <ac:chgData name="Alfred Asterjadhi" userId="39de57b9-85c0-4fd1-aaac-8ca2b6560ad0" providerId="ADAL" clId="{0FB0C314-AA74-4428-914C-02F3B465214F}" dt="2022-10-10T13:57:24.931" v="462"/>
          <ac:spMkLst>
            <pc:docMk/>
            <pc:sldMk cId="1843331871" sldId="365"/>
            <ac:spMk id="4" creationId="{0F594D8D-205A-130F-F44A-33234B5124E9}"/>
          </ac:spMkLst>
        </pc:spChg>
        <pc:spChg chg="mod">
          <ac:chgData name="Alfred Asterjadhi" userId="39de57b9-85c0-4fd1-aaac-8ca2b6560ad0" providerId="ADAL" clId="{0FB0C314-AA74-4428-914C-02F3B465214F}" dt="2022-10-10T13:57:24.931" v="462"/>
          <ac:spMkLst>
            <pc:docMk/>
            <pc:sldMk cId="1843331871" sldId="365"/>
            <ac:spMk id="5" creationId="{73293754-77B9-AF3C-66B0-AC1E188A985E}"/>
          </ac:spMkLst>
        </pc:spChg>
        <pc:spChg chg="mod">
          <ac:chgData name="Alfred Asterjadhi" userId="39de57b9-85c0-4fd1-aaac-8ca2b6560ad0" providerId="ADAL" clId="{0FB0C314-AA74-4428-914C-02F3B465214F}" dt="2022-10-10T13:57:24.931" v="462"/>
          <ac:spMkLst>
            <pc:docMk/>
            <pc:sldMk cId="1843331871" sldId="365"/>
            <ac:spMk id="6" creationId="{6ACA49CE-D01F-5C62-094F-BCB7174FDE18}"/>
          </ac:spMkLst>
        </pc:spChg>
        <pc:spChg chg="add del mod">
          <ac:chgData name="Alfred Asterjadhi" userId="39de57b9-85c0-4fd1-aaac-8ca2b6560ad0" providerId="ADAL" clId="{0FB0C314-AA74-4428-914C-02F3B465214F}" dt="2022-10-10T13:57:22.969" v="461"/>
          <ac:spMkLst>
            <pc:docMk/>
            <pc:sldMk cId="1843331871" sldId="365"/>
            <ac:spMk id="14" creationId="{346C177C-5E13-D378-E5B9-568032C08311}"/>
          </ac:spMkLst>
        </pc:spChg>
        <pc:spChg chg="add del mod">
          <ac:chgData name="Alfred Asterjadhi" userId="39de57b9-85c0-4fd1-aaac-8ca2b6560ad0" providerId="ADAL" clId="{0FB0C314-AA74-4428-914C-02F3B465214F}" dt="2022-10-10T13:57:22.969" v="461"/>
          <ac:spMkLst>
            <pc:docMk/>
            <pc:sldMk cId="1843331871" sldId="365"/>
            <ac:spMk id="15" creationId="{4597F1D6-5614-FC0B-2380-8687A493BB6D}"/>
          </ac:spMkLst>
        </pc:spChg>
        <pc:spChg chg="add del mod">
          <ac:chgData name="Alfred Asterjadhi" userId="39de57b9-85c0-4fd1-aaac-8ca2b6560ad0" providerId="ADAL" clId="{0FB0C314-AA74-4428-914C-02F3B465214F}" dt="2022-10-10T13:57:22.969" v="461"/>
          <ac:spMkLst>
            <pc:docMk/>
            <pc:sldMk cId="1843331871" sldId="365"/>
            <ac:spMk id="16" creationId="{A2C4A405-11B9-876E-D746-8F453E8DCF7D}"/>
          </ac:spMkLst>
        </pc:spChg>
        <pc:spChg chg="add del mod">
          <ac:chgData name="Alfred Asterjadhi" userId="39de57b9-85c0-4fd1-aaac-8ca2b6560ad0" providerId="ADAL" clId="{0FB0C314-AA74-4428-914C-02F3B465214F}" dt="2022-10-10T13:57:22.969" v="461"/>
          <ac:spMkLst>
            <pc:docMk/>
            <pc:sldMk cId="1843331871" sldId="365"/>
            <ac:spMk id="17" creationId="{82B02C77-A3C5-F071-EAF9-6256E880BD4F}"/>
          </ac:spMkLst>
        </pc:spChg>
        <pc:spChg chg="add del mod">
          <ac:chgData name="Alfred Asterjadhi" userId="39de57b9-85c0-4fd1-aaac-8ca2b6560ad0" providerId="ADAL" clId="{0FB0C314-AA74-4428-914C-02F3B465214F}" dt="2022-10-10T13:57:22.969" v="461"/>
          <ac:spMkLst>
            <pc:docMk/>
            <pc:sldMk cId="1843331871" sldId="365"/>
            <ac:spMk id="18" creationId="{A747C065-F22D-E9CF-FF12-344866ABF52B}"/>
          </ac:spMkLst>
        </pc:spChg>
        <pc:spChg chg="add del mod">
          <ac:chgData name="Alfred Asterjadhi" userId="39de57b9-85c0-4fd1-aaac-8ca2b6560ad0" providerId="ADAL" clId="{0FB0C314-AA74-4428-914C-02F3B465214F}" dt="2022-10-10T13:57:24.931" v="462"/>
          <ac:spMkLst>
            <pc:docMk/>
            <pc:sldMk cId="1843331871" sldId="365"/>
            <ac:spMk id="19" creationId="{B6135DB3-E3C8-905C-9843-52CB773AFEC1}"/>
          </ac:spMkLst>
        </pc:spChg>
        <pc:spChg chg="add del mod">
          <ac:chgData name="Alfred Asterjadhi" userId="39de57b9-85c0-4fd1-aaac-8ca2b6560ad0" providerId="ADAL" clId="{0FB0C314-AA74-4428-914C-02F3B465214F}" dt="2022-10-10T13:57:24.931" v="462"/>
          <ac:spMkLst>
            <pc:docMk/>
            <pc:sldMk cId="1843331871" sldId="365"/>
            <ac:spMk id="20" creationId="{D83D11E3-6656-6FEB-1346-F251DC7FE2C5}"/>
          </ac:spMkLst>
        </pc:spChg>
        <pc:spChg chg="add del mod">
          <ac:chgData name="Alfred Asterjadhi" userId="39de57b9-85c0-4fd1-aaac-8ca2b6560ad0" providerId="ADAL" clId="{0FB0C314-AA74-4428-914C-02F3B465214F}" dt="2022-10-10T13:57:24.931" v="462"/>
          <ac:spMkLst>
            <pc:docMk/>
            <pc:sldMk cId="1843331871" sldId="365"/>
            <ac:spMk id="21" creationId="{70ED96DE-7968-91CD-4A31-AA0DEAE47861}"/>
          </ac:spMkLst>
        </pc:spChg>
        <pc:spChg chg="add del mod">
          <ac:chgData name="Alfred Asterjadhi" userId="39de57b9-85c0-4fd1-aaac-8ca2b6560ad0" providerId="ADAL" clId="{0FB0C314-AA74-4428-914C-02F3B465214F}" dt="2022-10-10T13:57:24.931" v="462"/>
          <ac:spMkLst>
            <pc:docMk/>
            <pc:sldMk cId="1843331871" sldId="365"/>
            <ac:spMk id="22" creationId="{37040278-B96E-E7FF-E90A-7DBA7CC14293}"/>
          </ac:spMkLst>
        </pc:spChg>
        <pc:spChg chg="add del mod">
          <ac:chgData name="Alfred Asterjadhi" userId="39de57b9-85c0-4fd1-aaac-8ca2b6560ad0" providerId="ADAL" clId="{0FB0C314-AA74-4428-914C-02F3B465214F}" dt="2022-10-10T13:57:24.931" v="462"/>
          <ac:spMkLst>
            <pc:docMk/>
            <pc:sldMk cId="1843331871" sldId="365"/>
            <ac:spMk id="23" creationId="{A1525418-FE54-FC1F-C6D4-7576A415C428}"/>
          </ac:spMkLst>
        </pc:spChg>
        <pc:spChg chg="add mod">
          <ac:chgData name="Alfred Asterjadhi" userId="39de57b9-85c0-4fd1-aaac-8ca2b6560ad0" providerId="ADAL" clId="{0FB0C314-AA74-4428-914C-02F3B465214F}" dt="2022-10-10T14:11:33.617" v="791" actId="404"/>
          <ac:spMkLst>
            <pc:docMk/>
            <pc:sldMk cId="1843331871" sldId="365"/>
            <ac:spMk id="24" creationId="{324F093B-C47E-868F-BD19-209ADCF5BC82}"/>
          </ac:spMkLst>
        </pc:spChg>
        <pc:grpChg chg="del">
          <ac:chgData name="Alfred Asterjadhi" userId="39de57b9-85c0-4fd1-aaac-8ca2b6560ad0" providerId="ADAL" clId="{0FB0C314-AA74-4428-914C-02F3B465214F}" dt="2022-10-10T13:57:16.955" v="459" actId="478"/>
          <ac:grpSpMkLst>
            <pc:docMk/>
            <pc:sldMk cId="1843331871" sldId="365"/>
            <ac:grpSpMk id="7" creationId="{DB615754-04D1-1A6D-878B-E4B24E688A21}"/>
          </ac:grpSpMkLst>
        </pc:grpChg>
        <pc:picChg chg="del">
          <ac:chgData name="Alfred Asterjadhi" userId="39de57b9-85c0-4fd1-aaac-8ca2b6560ad0" providerId="ADAL" clId="{0FB0C314-AA74-4428-914C-02F3B465214F}" dt="2022-10-10T13:57:20.666" v="460" actId="478"/>
          <ac:picMkLst>
            <pc:docMk/>
            <pc:sldMk cId="1843331871" sldId="365"/>
            <ac:picMk id="13" creationId="{6C6A2327-CB19-764A-5880-53858C2FA858}"/>
          </ac:picMkLst>
        </pc:picChg>
      </pc:sldChg>
      <pc:sldChg chg="delSp modSp mod">
        <pc:chgData name="Alfred Asterjadhi" userId="39de57b9-85c0-4fd1-aaac-8ca2b6560ad0" providerId="ADAL" clId="{0FB0C314-AA74-4428-914C-02F3B465214F}" dt="2022-10-10T14:11:16.886" v="787" actId="404"/>
        <pc:sldMkLst>
          <pc:docMk/>
          <pc:sldMk cId="3759718192" sldId="368"/>
        </pc:sldMkLst>
        <pc:spChg chg="mod">
          <ac:chgData name="Alfred Asterjadhi" userId="39de57b9-85c0-4fd1-aaac-8ca2b6560ad0" providerId="ADAL" clId="{0FB0C314-AA74-4428-914C-02F3B465214F}" dt="2022-10-10T14:11:16.886" v="787" actId="404"/>
          <ac:spMkLst>
            <pc:docMk/>
            <pc:sldMk cId="3759718192" sldId="368"/>
            <ac:spMk id="3" creationId="{73382C34-84F1-F2DE-C5D9-E1296FE55B90}"/>
          </ac:spMkLst>
        </pc:spChg>
        <pc:spChg chg="mod">
          <ac:chgData name="Alfred Asterjadhi" userId="39de57b9-85c0-4fd1-aaac-8ca2b6560ad0" providerId="ADAL" clId="{0FB0C314-AA74-4428-914C-02F3B465214F}" dt="2022-10-10T13:33:16.141" v="86"/>
          <ac:spMkLst>
            <pc:docMk/>
            <pc:sldMk cId="3759718192" sldId="368"/>
            <ac:spMk id="6" creationId="{C87C5A54-FD99-467B-5FA7-FA5027B55B0B}"/>
          </ac:spMkLst>
        </pc:spChg>
        <pc:picChg chg="del">
          <ac:chgData name="Alfred Asterjadhi" userId="39de57b9-85c0-4fd1-aaac-8ca2b6560ad0" providerId="ADAL" clId="{0FB0C314-AA74-4428-914C-02F3B465214F}" dt="2022-10-10T14:09:06.263" v="732" actId="478"/>
          <ac:picMkLst>
            <pc:docMk/>
            <pc:sldMk cId="3759718192" sldId="368"/>
            <ac:picMk id="10" creationId="{C8878121-1893-58DB-C020-8F4B6940BC5C}"/>
          </ac:picMkLst>
        </pc:picChg>
        <pc:picChg chg="del">
          <ac:chgData name="Alfred Asterjadhi" userId="39de57b9-85c0-4fd1-aaac-8ca2b6560ad0" providerId="ADAL" clId="{0FB0C314-AA74-4428-914C-02F3B465214F}" dt="2022-10-10T14:09:07.093" v="733" actId="478"/>
          <ac:picMkLst>
            <pc:docMk/>
            <pc:sldMk cId="3759718192" sldId="368"/>
            <ac:picMk id="12" creationId="{A4E5BB28-DC6E-9D9B-F778-50E97866BDEA}"/>
          </ac:picMkLst>
        </pc:picChg>
      </pc:sldChg>
      <pc:sldChg chg="modSp mod">
        <pc:chgData name="Alfred Asterjadhi" userId="39de57b9-85c0-4fd1-aaac-8ca2b6560ad0" providerId="ADAL" clId="{0FB0C314-AA74-4428-914C-02F3B465214F}" dt="2022-10-10T14:05:32.184" v="633" actId="404"/>
        <pc:sldMkLst>
          <pc:docMk/>
          <pc:sldMk cId="742281806" sldId="370"/>
        </pc:sldMkLst>
        <pc:spChg chg="mod">
          <ac:chgData name="Alfred Asterjadhi" userId="39de57b9-85c0-4fd1-aaac-8ca2b6560ad0" providerId="ADAL" clId="{0FB0C314-AA74-4428-914C-02F3B465214F}" dt="2022-10-10T13:57:41.743" v="468" actId="13926"/>
          <ac:spMkLst>
            <pc:docMk/>
            <pc:sldMk cId="742281806" sldId="370"/>
            <ac:spMk id="2" creationId="{B6840888-B1D3-4EE4-984D-AE2D4FD8C6BF}"/>
          </ac:spMkLst>
        </pc:spChg>
        <pc:spChg chg="mod">
          <ac:chgData name="Alfred Asterjadhi" userId="39de57b9-85c0-4fd1-aaac-8ca2b6560ad0" providerId="ADAL" clId="{0FB0C314-AA74-4428-914C-02F3B465214F}" dt="2022-10-10T14:05:32.184" v="633" actId="404"/>
          <ac:spMkLst>
            <pc:docMk/>
            <pc:sldMk cId="742281806" sldId="370"/>
            <ac:spMk id="3" creationId="{977FA593-1C2D-4B4C-B4B8-9841BC70A2D7}"/>
          </ac:spMkLst>
        </pc:spChg>
        <pc:spChg chg="mod">
          <ac:chgData name="Alfred Asterjadhi" userId="39de57b9-85c0-4fd1-aaac-8ca2b6560ad0" providerId="ADAL" clId="{0FB0C314-AA74-4428-914C-02F3B465214F}" dt="2022-10-10T13:32:56.934" v="71"/>
          <ac:spMkLst>
            <pc:docMk/>
            <pc:sldMk cId="742281806" sldId="370"/>
            <ac:spMk id="6" creationId="{BB0A0FD2-1910-45A5-B2D0-6B427FDC767A}"/>
          </ac:spMkLst>
        </pc:spChg>
      </pc:sldChg>
      <pc:sldChg chg="modSp mod">
        <pc:chgData name="Alfred Asterjadhi" userId="39de57b9-85c0-4fd1-aaac-8ca2b6560ad0" providerId="ADAL" clId="{0FB0C314-AA74-4428-914C-02F3B465214F}" dt="2022-10-10T13:57:54.970" v="472" actId="20577"/>
        <pc:sldMkLst>
          <pc:docMk/>
          <pc:sldMk cId="3049755149" sldId="371"/>
        </pc:sldMkLst>
        <pc:spChg chg="mod">
          <ac:chgData name="Alfred Asterjadhi" userId="39de57b9-85c0-4fd1-aaac-8ca2b6560ad0" providerId="ADAL" clId="{0FB0C314-AA74-4428-914C-02F3B465214F}" dt="2022-10-10T13:57:49.812" v="470" actId="13926"/>
          <ac:spMkLst>
            <pc:docMk/>
            <pc:sldMk cId="3049755149" sldId="371"/>
            <ac:spMk id="2" creationId="{4B5F0D0E-8BB7-48AB-9160-728B8B3399A2}"/>
          </ac:spMkLst>
        </pc:spChg>
        <pc:spChg chg="mod">
          <ac:chgData name="Alfred Asterjadhi" userId="39de57b9-85c0-4fd1-aaac-8ca2b6560ad0" providerId="ADAL" clId="{0FB0C314-AA74-4428-914C-02F3B465214F}" dt="2022-10-10T13:57:54.970" v="472" actId="20577"/>
          <ac:spMkLst>
            <pc:docMk/>
            <pc:sldMk cId="3049755149" sldId="371"/>
            <ac:spMk id="3" creationId="{DFB0BA47-D7B6-4F95-932E-A7AA615BC440}"/>
          </ac:spMkLst>
        </pc:spChg>
        <pc:spChg chg="mod">
          <ac:chgData name="Alfred Asterjadhi" userId="39de57b9-85c0-4fd1-aaac-8ca2b6560ad0" providerId="ADAL" clId="{0FB0C314-AA74-4428-914C-02F3B465214F}" dt="2022-10-10T13:32:58.263" v="72"/>
          <ac:spMkLst>
            <pc:docMk/>
            <pc:sldMk cId="3049755149" sldId="371"/>
            <ac:spMk id="6" creationId="{974B2026-97FB-40D2-8F22-7E6D319B4EA2}"/>
          </ac:spMkLst>
        </pc:spChg>
      </pc:sldChg>
      <pc:sldChg chg="modSp del mod">
        <pc:chgData name="Alfred Asterjadhi" userId="39de57b9-85c0-4fd1-aaac-8ca2b6560ad0" providerId="ADAL" clId="{0FB0C314-AA74-4428-914C-02F3B465214F}" dt="2022-10-10T14:01:46.758" v="548" actId="47"/>
        <pc:sldMkLst>
          <pc:docMk/>
          <pc:sldMk cId="2607359173" sldId="372"/>
        </pc:sldMkLst>
        <pc:spChg chg="mod">
          <ac:chgData name="Alfred Asterjadhi" userId="39de57b9-85c0-4fd1-aaac-8ca2b6560ad0" providerId="ADAL" clId="{0FB0C314-AA74-4428-914C-02F3B465214F}" dt="2022-10-10T13:33:08.771" v="80"/>
          <ac:spMkLst>
            <pc:docMk/>
            <pc:sldMk cId="2607359173" sldId="372"/>
            <ac:spMk id="6" creationId="{BB0A0FD2-1910-45A5-B2D0-6B427FDC767A}"/>
          </ac:spMkLst>
        </pc:spChg>
      </pc:sldChg>
      <pc:sldChg chg="modSp del mod">
        <pc:chgData name="Alfred Asterjadhi" userId="39de57b9-85c0-4fd1-aaac-8ca2b6560ad0" providerId="ADAL" clId="{0FB0C314-AA74-4428-914C-02F3B465214F}" dt="2022-10-10T14:03:07.212" v="562" actId="47"/>
        <pc:sldMkLst>
          <pc:docMk/>
          <pc:sldMk cId="2123635068" sldId="373"/>
        </pc:sldMkLst>
        <pc:spChg chg="mod">
          <ac:chgData name="Alfred Asterjadhi" userId="39de57b9-85c0-4fd1-aaac-8ca2b6560ad0" providerId="ADAL" clId="{0FB0C314-AA74-4428-914C-02F3B465214F}" dt="2022-10-10T13:33:12.355" v="83"/>
          <ac:spMkLst>
            <pc:docMk/>
            <pc:sldMk cId="2123635068" sldId="373"/>
            <ac:spMk id="6" creationId="{BB0A0FD2-1910-45A5-B2D0-6B427FDC767A}"/>
          </ac:spMkLst>
        </pc:spChg>
      </pc:sldChg>
      <pc:sldChg chg="modSp mod">
        <pc:chgData name="Alfred Asterjadhi" userId="39de57b9-85c0-4fd1-aaac-8ca2b6560ad0" providerId="ADAL" clId="{0FB0C314-AA74-4428-914C-02F3B465214F}" dt="2022-10-10T14:03:17.341" v="566" actId="20577"/>
        <pc:sldMkLst>
          <pc:docMk/>
          <pc:sldMk cId="3901324590" sldId="374"/>
        </pc:sldMkLst>
        <pc:spChg chg="mod">
          <ac:chgData name="Alfred Asterjadhi" userId="39de57b9-85c0-4fd1-aaac-8ca2b6560ad0" providerId="ADAL" clId="{0FB0C314-AA74-4428-914C-02F3B465214F}" dt="2022-10-10T14:03:12.365" v="565" actId="13926"/>
          <ac:spMkLst>
            <pc:docMk/>
            <pc:sldMk cId="3901324590" sldId="374"/>
            <ac:spMk id="2" creationId="{4B5F0D0E-8BB7-48AB-9160-728B8B3399A2}"/>
          </ac:spMkLst>
        </pc:spChg>
        <pc:spChg chg="mod">
          <ac:chgData name="Alfred Asterjadhi" userId="39de57b9-85c0-4fd1-aaac-8ca2b6560ad0" providerId="ADAL" clId="{0FB0C314-AA74-4428-914C-02F3B465214F}" dt="2022-10-10T14:03:17.341" v="566" actId="20577"/>
          <ac:spMkLst>
            <pc:docMk/>
            <pc:sldMk cId="3901324590" sldId="374"/>
            <ac:spMk id="3" creationId="{DFB0BA47-D7B6-4F95-932E-A7AA615BC440}"/>
          </ac:spMkLst>
        </pc:spChg>
        <pc:spChg chg="mod">
          <ac:chgData name="Alfred Asterjadhi" userId="39de57b9-85c0-4fd1-aaac-8ca2b6560ad0" providerId="ADAL" clId="{0FB0C314-AA74-4428-914C-02F3B465214F}" dt="2022-10-10T13:33:13.643" v="84"/>
          <ac:spMkLst>
            <pc:docMk/>
            <pc:sldMk cId="3901324590" sldId="374"/>
            <ac:spMk id="6" creationId="{974B2026-97FB-40D2-8F22-7E6D319B4EA2}"/>
          </ac:spMkLst>
        </pc:spChg>
      </pc:sldChg>
      <pc:sldChg chg="modSp mod">
        <pc:chgData name="Alfred Asterjadhi" userId="39de57b9-85c0-4fd1-aaac-8ca2b6560ad0" providerId="ADAL" clId="{0FB0C314-AA74-4428-914C-02F3B465214F}" dt="2022-10-10T14:10:48.965" v="772" actId="5793"/>
        <pc:sldMkLst>
          <pc:docMk/>
          <pc:sldMk cId="1847581084" sldId="375"/>
        </pc:sldMkLst>
        <pc:spChg chg="mod">
          <ac:chgData name="Alfred Asterjadhi" userId="39de57b9-85c0-4fd1-aaac-8ca2b6560ad0" providerId="ADAL" clId="{0FB0C314-AA74-4428-914C-02F3B465214F}" dt="2022-10-10T13:33:20.041" v="89"/>
          <ac:spMkLst>
            <pc:docMk/>
            <pc:sldMk cId="1847581084" sldId="375"/>
            <ac:spMk id="6" creationId="{29CFE1A9-332B-2B06-C330-B9EB4742F3D1}"/>
          </ac:spMkLst>
        </pc:spChg>
        <pc:spChg chg="mod">
          <ac:chgData name="Alfred Asterjadhi" userId="39de57b9-85c0-4fd1-aaac-8ca2b6560ad0" providerId="ADAL" clId="{0FB0C314-AA74-4428-914C-02F3B465214F}" dt="2022-10-10T14:10:48.965" v="772" actId="5793"/>
          <ac:spMkLst>
            <pc:docMk/>
            <pc:sldMk cId="1847581084" sldId="375"/>
            <ac:spMk id="11" creationId="{A0E1A616-B3D6-F47D-5C5F-557C4B3914AF}"/>
          </ac:spMkLst>
        </pc:spChg>
      </pc:sldChg>
      <pc:sldChg chg="modSp mod">
        <pc:chgData name="Alfred Asterjadhi" userId="39de57b9-85c0-4fd1-aaac-8ca2b6560ad0" providerId="ADAL" clId="{0FB0C314-AA74-4428-914C-02F3B465214F}" dt="2022-10-10T13:50:40.112" v="330" actId="207"/>
        <pc:sldMkLst>
          <pc:docMk/>
          <pc:sldMk cId="2709909549" sldId="376"/>
        </pc:sldMkLst>
        <pc:spChg chg="mod">
          <ac:chgData name="Alfred Asterjadhi" userId="39de57b9-85c0-4fd1-aaac-8ca2b6560ad0" providerId="ADAL" clId="{0FB0C314-AA74-4428-914C-02F3B465214F}" dt="2022-10-10T13:32:37.387" v="57"/>
          <ac:spMkLst>
            <pc:docMk/>
            <pc:sldMk cId="2709909549" sldId="376"/>
            <ac:spMk id="3" creationId="{D20906E0-F900-4991-83B1-675F5B67FA2D}"/>
          </ac:spMkLst>
        </pc:spChg>
        <pc:graphicFrameChg chg="modGraphic">
          <ac:chgData name="Alfred Asterjadhi" userId="39de57b9-85c0-4fd1-aaac-8ca2b6560ad0" providerId="ADAL" clId="{0FB0C314-AA74-4428-914C-02F3B465214F}" dt="2022-10-10T13:50:40.112" v="330" actId="207"/>
          <ac:graphicFrameMkLst>
            <pc:docMk/>
            <pc:sldMk cId="2709909549" sldId="376"/>
            <ac:graphicFrameMk id="6" creationId="{5094FBC8-BB74-47F3-965D-16BC678F4D1D}"/>
          </ac:graphicFrameMkLst>
        </pc:graphicFrameChg>
      </pc:sldChg>
      <pc:sldChg chg="modSp mod">
        <pc:chgData name="Alfred Asterjadhi" userId="39de57b9-85c0-4fd1-aaac-8ca2b6560ad0" providerId="ADAL" clId="{0FB0C314-AA74-4428-914C-02F3B465214F}" dt="2022-10-10T13:51:44.890" v="337" actId="2161"/>
        <pc:sldMkLst>
          <pc:docMk/>
          <pc:sldMk cId="3609638570" sldId="377"/>
        </pc:sldMkLst>
        <pc:spChg chg="mod">
          <ac:chgData name="Alfred Asterjadhi" userId="39de57b9-85c0-4fd1-aaac-8ca2b6560ad0" providerId="ADAL" clId="{0FB0C314-AA74-4428-914C-02F3B465214F}" dt="2022-10-10T13:32:41.218" v="60"/>
          <ac:spMkLst>
            <pc:docMk/>
            <pc:sldMk cId="3609638570" sldId="377"/>
            <ac:spMk id="3" creationId="{D20906E0-F900-4991-83B1-675F5B67FA2D}"/>
          </ac:spMkLst>
        </pc:spChg>
        <pc:graphicFrameChg chg="modGraphic">
          <ac:chgData name="Alfred Asterjadhi" userId="39de57b9-85c0-4fd1-aaac-8ca2b6560ad0" providerId="ADAL" clId="{0FB0C314-AA74-4428-914C-02F3B465214F}" dt="2022-10-10T13:51:44.890" v="337" actId="2161"/>
          <ac:graphicFrameMkLst>
            <pc:docMk/>
            <pc:sldMk cId="3609638570" sldId="377"/>
            <ac:graphicFrameMk id="6" creationId="{5094FBC8-BB74-47F3-965D-16BC678F4D1D}"/>
          </ac:graphicFrameMkLst>
        </pc:graphicFrameChg>
      </pc:sldChg>
      <pc:sldChg chg="modSp mod">
        <pc:chgData name="Alfred Asterjadhi" userId="39de57b9-85c0-4fd1-aaac-8ca2b6560ad0" providerId="ADAL" clId="{0FB0C314-AA74-4428-914C-02F3B465214F}" dt="2022-10-10T13:52:22.373" v="343" actId="2161"/>
        <pc:sldMkLst>
          <pc:docMk/>
          <pc:sldMk cId="2407046351" sldId="378"/>
        </pc:sldMkLst>
        <pc:spChg chg="mod">
          <ac:chgData name="Alfred Asterjadhi" userId="39de57b9-85c0-4fd1-aaac-8ca2b6560ad0" providerId="ADAL" clId="{0FB0C314-AA74-4428-914C-02F3B465214F}" dt="2022-10-10T13:32:42.299" v="61"/>
          <ac:spMkLst>
            <pc:docMk/>
            <pc:sldMk cId="2407046351" sldId="378"/>
            <ac:spMk id="3" creationId="{D20906E0-F900-4991-83B1-675F5B67FA2D}"/>
          </ac:spMkLst>
        </pc:spChg>
        <pc:graphicFrameChg chg="modGraphic">
          <ac:chgData name="Alfred Asterjadhi" userId="39de57b9-85c0-4fd1-aaac-8ca2b6560ad0" providerId="ADAL" clId="{0FB0C314-AA74-4428-914C-02F3B465214F}" dt="2022-10-10T13:52:22.373" v="343" actId="2161"/>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0FB0C314-AA74-4428-914C-02F3B465214F}" dt="2022-10-10T13:52:44.133" v="348" actId="207"/>
        <pc:sldMkLst>
          <pc:docMk/>
          <pc:sldMk cId="3385740852" sldId="379"/>
        </pc:sldMkLst>
        <pc:spChg chg="mod">
          <ac:chgData name="Alfred Asterjadhi" userId="39de57b9-85c0-4fd1-aaac-8ca2b6560ad0" providerId="ADAL" clId="{0FB0C314-AA74-4428-914C-02F3B465214F}" dt="2022-10-10T13:32:43.836" v="62"/>
          <ac:spMkLst>
            <pc:docMk/>
            <pc:sldMk cId="3385740852" sldId="379"/>
            <ac:spMk id="3" creationId="{D20906E0-F900-4991-83B1-675F5B67FA2D}"/>
          </ac:spMkLst>
        </pc:spChg>
        <pc:graphicFrameChg chg="modGraphic">
          <ac:chgData name="Alfred Asterjadhi" userId="39de57b9-85c0-4fd1-aaac-8ca2b6560ad0" providerId="ADAL" clId="{0FB0C314-AA74-4428-914C-02F3B465214F}" dt="2022-10-10T13:52:44.133" v="34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0FB0C314-AA74-4428-914C-02F3B465214F}" dt="2022-10-10T13:53:07.565" v="353" actId="2161"/>
        <pc:sldMkLst>
          <pc:docMk/>
          <pc:sldMk cId="3595045120" sldId="380"/>
        </pc:sldMkLst>
        <pc:spChg chg="mod">
          <ac:chgData name="Alfred Asterjadhi" userId="39de57b9-85c0-4fd1-aaac-8ca2b6560ad0" providerId="ADAL" clId="{0FB0C314-AA74-4428-914C-02F3B465214F}" dt="2022-10-10T13:32:45.154" v="63"/>
          <ac:spMkLst>
            <pc:docMk/>
            <pc:sldMk cId="3595045120" sldId="380"/>
            <ac:spMk id="3" creationId="{D20906E0-F900-4991-83B1-675F5B67FA2D}"/>
          </ac:spMkLst>
        </pc:spChg>
        <pc:graphicFrameChg chg="modGraphic">
          <ac:chgData name="Alfred Asterjadhi" userId="39de57b9-85c0-4fd1-aaac-8ca2b6560ad0" providerId="ADAL" clId="{0FB0C314-AA74-4428-914C-02F3B465214F}" dt="2022-10-10T13:53:07.565" v="353" actId="2161"/>
          <ac:graphicFrameMkLst>
            <pc:docMk/>
            <pc:sldMk cId="3595045120" sldId="380"/>
            <ac:graphicFrameMk id="6" creationId="{5094FBC8-BB74-47F3-965D-16BC678F4D1D}"/>
          </ac:graphicFrameMkLst>
        </pc:graphicFrameChg>
      </pc:sldChg>
      <pc:sldChg chg="modSp del mod">
        <pc:chgData name="Alfred Asterjadhi" userId="39de57b9-85c0-4fd1-aaac-8ca2b6560ad0" providerId="ADAL" clId="{0FB0C314-AA74-4428-914C-02F3B465214F}" dt="2022-10-10T13:53:25.632" v="356" actId="47"/>
        <pc:sldMkLst>
          <pc:docMk/>
          <pc:sldMk cId="1592633368" sldId="381"/>
        </pc:sldMkLst>
        <pc:spChg chg="mod">
          <ac:chgData name="Alfred Asterjadhi" userId="39de57b9-85c0-4fd1-aaac-8ca2b6560ad0" providerId="ADAL" clId="{0FB0C314-AA74-4428-914C-02F3B465214F}" dt="2022-10-10T13:32:46.472" v="64"/>
          <ac:spMkLst>
            <pc:docMk/>
            <pc:sldMk cId="1592633368" sldId="381"/>
            <ac:spMk id="3" creationId="{D20906E0-F900-4991-83B1-675F5B67FA2D}"/>
          </ac:spMkLst>
        </pc:spChg>
        <pc:graphicFrameChg chg="modGraphic">
          <ac:chgData name="Alfred Asterjadhi" userId="39de57b9-85c0-4fd1-aaac-8ca2b6560ad0" providerId="ADAL" clId="{0FB0C314-AA74-4428-914C-02F3B465214F}" dt="2022-10-10T13:53:16.539" v="355" actId="2164"/>
          <ac:graphicFrameMkLst>
            <pc:docMk/>
            <pc:sldMk cId="1592633368" sldId="381"/>
            <ac:graphicFrameMk id="6" creationId="{5094FBC8-BB74-47F3-965D-16BC678F4D1D}"/>
          </ac:graphicFrameMkLst>
        </pc:graphicFrameChg>
      </pc:sldChg>
      <pc:sldChg chg="modSp mod">
        <pc:chgData name="Alfred Asterjadhi" userId="39de57b9-85c0-4fd1-aaac-8ca2b6560ad0" providerId="ADAL" clId="{0FB0C314-AA74-4428-914C-02F3B465214F}" dt="2022-10-10T13:53:54.424" v="365" actId="20577"/>
        <pc:sldMkLst>
          <pc:docMk/>
          <pc:sldMk cId="3012137187" sldId="382"/>
        </pc:sldMkLst>
        <pc:spChg chg="mod">
          <ac:chgData name="Alfred Asterjadhi" userId="39de57b9-85c0-4fd1-aaac-8ca2b6560ad0" providerId="ADAL" clId="{0FB0C314-AA74-4428-914C-02F3B465214F}" dt="2022-10-10T13:53:54.424" v="365" actId="20577"/>
          <ac:spMkLst>
            <pc:docMk/>
            <pc:sldMk cId="3012137187" sldId="382"/>
            <ac:spMk id="2" creationId="{F2762690-C15C-4839-B40F-0AF3A4D89457}"/>
          </ac:spMkLst>
        </pc:spChg>
        <pc:spChg chg="mod">
          <ac:chgData name="Alfred Asterjadhi" userId="39de57b9-85c0-4fd1-aaac-8ca2b6560ad0" providerId="ADAL" clId="{0FB0C314-AA74-4428-914C-02F3B465214F}" dt="2022-10-10T13:32:49.226" v="66"/>
          <ac:spMkLst>
            <pc:docMk/>
            <pc:sldMk cId="3012137187" sldId="382"/>
            <ac:spMk id="3" creationId="{D20906E0-F900-4991-83B1-675F5B67FA2D}"/>
          </ac:spMkLst>
        </pc:spChg>
        <pc:graphicFrameChg chg="modGraphic">
          <ac:chgData name="Alfred Asterjadhi" userId="39de57b9-85c0-4fd1-aaac-8ca2b6560ad0" providerId="ADAL" clId="{0FB0C314-AA74-4428-914C-02F3B465214F}" dt="2022-10-10T13:53:50.466" v="364" actId="2164"/>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0FB0C314-AA74-4428-914C-02F3B465214F}" dt="2022-10-10T13:51:51.779" v="338" actId="2161"/>
        <pc:sldMkLst>
          <pc:docMk/>
          <pc:sldMk cId="646713208" sldId="384"/>
        </pc:sldMkLst>
        <pc:spChg chg="mod">
          <ac:chgData name="Alfred Asterjadhi" userId="39de57b9-85c0-4fd1-aaac-8ca2b6560ad0" providerId="ADAL" clId="{0FB0C314-AA74-4428-914C-02F3B465214F}" dt="2022-10-10T13:32:38.684" v="58"/>
          <ac:spMkLst>
            <pc:docMk/>
            <pc:sldMk cId="646713208" sldId="384"/>
            <ac:spMk id="3" creationId="{D20906E0-F900-4991-83B1-675F5B67FA2D}"/>
          </ac:spMkLst>
        </pc:spChg>
        <pc:graphicFrameChg chg="modGraphic">
          <ac:chgData name="Alfred Asterjadhi" userId="39de57b9-85c0-4fd1-aaac-8ca2b6560ad0" providerId="ADAL" clId="{0FB0C314-AA74-4428-914C-02F3B465214F}" dt="2022-10-10T13:51:51.779" v="338" actId="2161"/>
          <ac:graphicFrameMkLst>
            <pc:docMk/>
            <pc:sldMk cId="646713208" sldId="384"/>
            <ac:graphicFrameMk id="6" creationId="{5094FBC8-BB74-47F3-965D-16BC678F4D1D}"/>
          </ac:graphicFrameMkLst>
        </pc:graphicFrameChg>
      </pc:sldChg>
      <pc:sldChg chg="modSp add del mod">
        <pc:chgData name="Alfred Asterjadhi" userId="39de57b9-85c0-4fd1-aaac-8ca2b6560ad0" providerId="ADAL" clId="{0FB0C314-AA74-4428-914C-02F3B465214F}" dt="2022-10-10T13:58:43.759" v="487" actId="20577"/>
        <pc:sldMkLst>
          <pc:docMk/>
          <pc:sldMk cId="3985697833" sldId="385"/>
        </pc:sldMkLst>
        <pc:spChg chg="mod">
          <ac:chgData name="Alfred Asterjadhi" userId="39de57b9-85c0-4fd1-aaac-8ca2b6560ad0" providerId="ADAL" clId="{0FB0C314-AA74-4428-914C-02F3B465214F}" dt="2022-10-10T13:58:37.737" v="485" actId="13926"/>
          <ac:spMkLst>
            <pc:docMk/>
            <pc:sldMk cId="3985697833" sldId="385"/>
            <ac:spMk id="2" creationId="{4B5F0D0E-8BB7-48AB-9160-728B8B3399A2}"/>
          </ac:spMkLst>
        </pc:spChg>
        <pc:spChg chg="mod">
          <ac:chgData name="Alfred Asterjadhi" userId="39de57b9-85c0-4fd1-aaac-8ca2b6560ad0" providerId="ADAL" clId="{0FB0C314-AA74-4428-914C-02F3B465214F}" dt="2022-10-10T13:58:43.759" v="487" actId="20577"/>
          <ac:spMkLst>
            <pc:docMk/>
            <pc:sldMk cId="3985697833" sldId="385"/>
            <ac:spMk id="3" creationId="{DFB0BA47-D7B6-4F95-932E-A7AA615BC440}"/>
          </ac:spMkLst>
        </pc:spChg>
        <pc:spChg chg="mod">
          <ac:chgData name="Alfred Asterjadhi" userId="39de57b9-85c0-4fd1-aaac-8ca2b6560ad0" providerId="ADAL" clId="{0FB0C314-AA74-4428-914C-02F3B465214F}" dt="2022-10-10T13:32:59.723" v="73"/>
          <ac:spMkLst>
            <pc:docMk/>
            <pc:sldMk cId="3985697833" sldId="385"/>
            <ac:spMk id="6" creationId="{974B2026-97FB-40D2-8F22-7E6D319B4EA2}"/>
          </ac:spMkLst>
        </pc:spChg>
      </pc:sldChg>
      <pc:sldChg chg="modSp del mod">
        <pc:chgData name="Alfred Asterjadhi" userId="39de57b9-85c0-4fd1-aaac-8ca2b6560ad0" providerId="ADAL" clId="{0FB0C314-AA74-4428-914C-02F3B465214F}" dt="2022-10-10T13:53:27.276" v="357" actId="47"/>
        <pc:sldMkLst>
          <pc:docMk/>
          <pc:sldMk cId="110446968" sldId="386"/>
        </pc:sldMkLst>
        <pc:spChg chg="mod">
          <ac:chgData name="Alfred Asterjadhi" userId="39de57b9-85c0-4fd1-aaac-8ca2b6560ad0" providerId="ADAL" clId="{0FB0C314-AA74-4428-914C-02F3B465214F}" dt="2022-10-10T13:32:47.846" v="65"/>
          <ac:spMkLst>
            <pc:docMk/>
            <pc:sldMk cId="110446968" sldId="386"/>
            <ac:spMk id="3" creationId="{D20906E0-F900-4991-83B1-675F5B67FA2D}"/>
          </ac:spMkLst>
        </pc:spChg>
      </pc:sldChg>
      <pc:sldChg chg="modSp mod">
        <pc:chgData name="Alfred Asterjadhi" userId="39de57b9-85c0-4fd1-aaac-8ca2b6560ad0" providerId="ADAL" clId="{0FB0C314-AA74-4428-914C-02F3B465214F}" dt="2022-10-10T14:11:04.638" v="779" actId="403"/>
        <pc:sldMkLst>
          <pc:docMk/>
          <pc:sldMk cId="1020774165" sldId="387"/>
        </pc:sldMkLst>
        <pc:spChg chg="mod">
          <ac:chgData name="Alfred Asterjadhi" userId="39de57b9-85c0-4fd1-aaac-8ca2b6560ad0" providerId="ADAL" clId="{0FB0C314-AA74-4428-914C-02F3B465214F}" dt="2022-10-10T13:33:18.768" v="88"/>
          <ac:spMkLst>
            <pc:docMk/>
            <pc:sldMk cId="1020774165" sldId="387"/>
            <ac:spMk id="6" creationId="{29CFE1A9-332B-2B06-C330-B9EB4742F3D1}"/>
          </ac:spMkLst>
        </pc:spChg>
        <pc:spChg chg="mod">
          <ac:chgData name="Alfred Asterjadhi" userId="39de57b9-85c0-4fd1-aaac-8ca2b6560ad0" providerId="ADAL" clId="{0FB0C314-AA74-4428-914C-02F3B465214F}" dt="2022-10-10T14:11:04.638" v="779" actId="403"/>
          <ac:spMkLst>
            <pc:docMk/>
            <pc:sldMk cId="1020774165" sldId="387"/>
            <ac:spMk id="7" creationId="{22A9208D-4185-B8B8-F2A3-4A0DB48DBE16}"/>
          </ac:spMkLst>
        </pc:spChg>
      </pc:sldChg>
      <pc:sldChg chg="modSp add mod">
        <pc:chgData name="Alfred Asterjadhi" userId="39de57b9-85c0-4fd1-aaac-8ca2b6560ad0" providerId="ADAL" clId="{0FB0C314-AA74-4428-914C-02F3B465214F}" dt="2022-10-10T13:53:40.596" v="361" actId="6549"/>
        <pc:sldMkLst>
          <pc:docMk/>
          <pc:sldMk cId="2417706878" sldId="388"/>
        </pc:sldMkLst>
        <pc:spChg chg="mod">
          <ac:chgData name="Alfred Asterjadhi" userId="39de57b9-85c0-4fd1-aaac-8ca2b6560ad0" providerId="ADAL" clId="{0FB0C314-AA74-4428-914C-02F3B465214F}" dt="2022-10-10T13:53:40.596" v="361" actId="6549"/>
          <ac:spMkLst>
            <pc:docMk/>
            <pc:sldMk cId="2417706878" sldId="388"/>
            <ac:spMk id="2" creationId="{F2762690-C15C-4839-B40F-0AF3A4D89457}"/>
          </ac:spMkLst>
        </pc:spChg>
      </pc:sldChg>
      <pc:sldChg chg="modSp add mod">
        <pc:chgData name="Alfred Asterjadhi" userId="39de57b9-85c0-4fd1-aaac-8ca2b6560ad0" providerId="ADAL" clId="{0FB0C314-AA74-4428-914C-02F3B465214F}" dt="2022-10-10T13:53:44.708" v="363" actId="6549"/>
        <pc:sldMkLst>
          <pc:docMk/>
          <pc:sldMk cId="1812065548" sldId="389"/>
        </pc:sldMkLst>
        <pc:spChg chg="mod">
          <ac:chgData name="Alfred Asterjadhi" userId="39de57b9-85c0-4fd1-aaac-8ca2b6560ad0" providerId="ADAL" clId="{0FB0C314-AA74-4428-914C-02F3B465214F}" dt="2022-10-10T13:53:44.708" v="363" actId="6549"/>
          <ac:spMkLst>
            <pc:docMk/>
            <pc:sldMk cId="1812065548" sldId="389"/>
            <ac:spMk id="2" creationId="{F2762690-C15C-4839-B40F-0AF3A4D89457}"/>
          </ac:spMkLst>
        </pc:spChg>
      </pc:sldChg>
      <pc:sldChg chg="modSp add mod">
        <pc:chgData name="Alfred Asterjadhi" userId="39de57b9-85c0-4fd1-aaac-8ca2b6560ad0" providerId="ADAL" clId="{0FB0C314-AA74-4428-914C-02F3B465214F}" dt="2022-10-10T14:05:02.744" v="628" actId="404"/>
        <pc:sldMkLst>
          <pc:docMk/>
          <pc:sldMk cId="690392140" sldId="390"/>
        </pc:sldMkLst>
        <pc:spChg chg="mod">
          <ac:chgData name="Alfred Asterjadhi" userId="39de57b9-85c0-4fd1-aaac-8ca2b6560ad0" providerId="ADAL" clId="{0FB0C314-AA74-4428-914C-02F3B465214F}" dt="2022-10-10T14:01:39.966" v="547" actId="20577"/>
          <ac:spMkLst>
            <pc:docMk/>
            <pc:sldMk cId="690392140" sldId="390"/>
            <ac:spMk id="2" creationId="{B6840888-B1D3-4EE4-984D-AE2D4FD8C6BF}"/>
          </ac:spMkLst>
        </pc:spChg>
        <pc:spChg chg="mod">
          <ac:chgData name="Alfred Asterjadhi" userId="39de57b9-85c0-4fd1-aaac-8ca2b6560ad0" providerId="ADAL" clId="{0FB0C314-AA74-4428-914C-02F3B465214F}" dt="2022-10-10T14:05:02.744" v="628" actId="404"/>
          <ac:spMkLst>
            <pc:docMk/>
            <pc:sldMk cId="690392140" sldId="390"/>
            <ac:spMk id="3" creationId="{977FA593-1C2D-4B4C-B4B8-9841BC70A2D7}"/>
          </ac:spMkLst>
        </pc:spChg>
      </pc:sldChg>
      <pc:sldChg chg="modSp add mod">
        <pc:chgData name="Alfred Asterjadhi" userId="39de57b9-85c0-4fd1-aaac-8ca2b6560ad0" providerId="ADAL" clId="{0FB0C314-AA74-4428-914C-02F3B465214F}" dt="2022-10-10T14:03:32.019" v="575" actId="404"/>
        <pc:sldMkLst>
          <pc:docMk/>
          <pc:sldMk cId="3957372979" sldId="391"/>
        </pc:sldMkLst>
        <pc:spChg chg="mod">
          <ac:chgData name="Alfred Asterjadhi" userId="39de57b9-85c0-4fd1-aaac-8ca2b6560ad0" providerId="ADAL" clId="{0FB0C314-AA74-4428-914C-02F3B465214F}" dt="2022-10-10T14:03:01.814" v="561" actId="20577"/>
          <ac:spMkLst>
            <pc:docMk/>
            <pc:sldMk cId="3957372979" sldId="391"/>
            <ac:spMk id="2" creationId="{B6840888-B1D3-4EE4-984D-AE2D4FD8C6BF}"/>
          </ac:spMkLst>
        </pc:spChg>
        <pc:spChg chg="mod">
          <ac:chgData name="Alfred Asterjadhi" userId="39de57b9-85c0-4fd1-aaac-8ca2b6560ad0" providerId="ADAL" clId="{0FB0C314-AA74-4428-914C-02F3B465214F}" dt="2022-10-10T14:03:32.019" v="575" actId="404"/>
          <ac:spMkLst>
            <pc:docMk/>
            <pc:sldMk cId="3957372979" sldId="391"/>
            <ac:spMk id="3" creationId="{977FA593-1C2D-4B4C-B4B8-9841BC70A2D7}"/>
          </ac:spMkLst>
        </pc:spChg>
      </pc:sldChg>
      <pc:sldChg chg="modSp new mod">
        <pc:chgData name="Alfred Asterjadhi" userId="39de57b9-85c0-4fd1-aaac-8ca2b6560ad0" providerId="ADAL" clId="{0FB0C314-AA74-4428-914C-02F3B465214F}" dt="2022-10-10T14:10:54.451" v="775" actId="404"/>
        <pc:sldMkLst>
          <pc:docMk/>
          <pc:sldMk cId="1560626603" sldId="392"/>
        </pc:sldMkLst>
        <pc:spChg chg="mod">
          <ac:chgData name="Alfred Asterjadhi" userId="39de57b9-85c0-4fd1-aaac-8ca2b6560ad0" providerId="ADAL" clId="{0FB0C314-AA74-4428-914C-02F3B465214F}" dt="2022-10-10T14:09:41.108" v="761" actId="20577"/>
          <ac:spMkLst>
            <pc:docMk/>
            <pc:sldMk cId="1560626603" sldId="392"/>
            <ac:spMk id="2" creationId="{24108590-5B2E-4271-5DEB-D826BED24E56}"/>
          </ac:spMkLst>
        </pc:spChg>
        <pc:spChg chg="mod">
          <ac:chgData name="Alfred Asterjadhi" userId="39de57b9-85c0-4fd1-aaac-8ca2b6560ad0" providerId="ADAL" clId="{0FB0C314-AA74-4428-914C-02F3B465214F}" dt="2022-10-10T14:10:54.451" v="775" actId="404"/>
          <ac:spMkLst>
            <pc:docMk/>
            <pc:sldMk cId="1560626603" sldId="392"/>
            <ac:spMk id="3" creationId="{B499BE8E-A4F9-02CA-E9B5-A4C75AA121F2}"/>
          </ac:spMkLst>
        </pc:spChg>
      </pc:sldChg>
      <pc:sldMasterChg chg="modSp mod">
        <pc:chgData name="Alfred Asterjadhi" userId="39de57b9-85c0-4fd1-aaac-8ca2b6560ad0" providerId="ADAL" clId="{0FB0C314-AA74-4428-914C-02F3B465214F}" dt="2022-10-10T13:31:59.764" v="35" actId="20577"/>
        <pc:sldMasterMkLst>
          <pc:docMk/>
          <pc:sldMasterMk cId="0" sldId="2147483648"/>
        </pc:sldMasterMkLst>
        <pc:spChg chg="mod">
          <ac:chgData name="Alfred Asterjadhi" userId="39de57b9-85c0-4fd1-aaac-8ca2b6560ad0" providerId="ADAL" clId="{0FB0C314-AA74-4428-914C-02F3B465214F}" dt="2022-10-10T13:31:53.904" v="27" actId="20577"/>
          <ac:spMkLst>
            <pc:docMk/>
            <pc:sldMasterMk cId="0" sldId="2147483648"/>
            <ac:spMk id="10" creationId="{00000000-0000-0000-0000-000000000000}"/>
          </ac:spMkLst>
        </pc:spChg>
        <pc:spChg chg="mod">
          <ac:chgData name="Alfred Asterjadhi" userId="39de57b9-85c0-4fd1-aaac-8ca2b6560ad0" providerId="ADAL" clId="{0FB0C314-AA74-4428-914C-02F3B465214F}" dt="2022-10-10T13:31:59.764" v="35" actId="20577"/>
          <ac:spMkLst>
            <pc:docMk/>
            <pc:sldMasterMk cId="0" sldId="2147483648"/>
            <ac:spMk id="1027" creationId="{00000000-0000-0000-0000-000000000000}"/>
          </ac:spMkLst>
        </pc:spChg>
      </pc:sldMaster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1C51924A-3D97-49EE-91FC-9272D8755293}"/>
    <pc:docChg chg="undo redo custSel addSld delSld modSld modMainMaster">
      <pc:chgData name="Alfred Asterjadhi" userId="39de57b9-85c0-4fd1-aaac-8ca2b6560ad0" providerId="ADAL" clId="{1C51924A-3D97-49EE-91FC-9272D8755293}" dt="2022-11-15T12:59:26.232" v="4125" actId="6549"/>
      <pc:docMkLst>
        <pc:docMk/>
      </pc:docMkLst>
      <pc:sldChg chg="modSp mod">
        <pc:chgData name="Alfred Asterjadhi" userId="39de57b9-85c0-4fd1-aaac-8ca2b6560ad0" providerId="ADAL" clId="{1C51924A-3D97-49EE-91FC-9272D8755293}" dt="2022-11-13T11:11:26.434" v="948" actId="20577"/>
        <pc:sldMkLst>
          <pc:docMk/>
          <pc:sldMk cId="0" sldId="256"/>
        </pc:sldMkLst>
        <pc:spChg chg="mod">
          <ac:chgData name="Alfred Asterjadhi" userId="39de57b9-85c0-4fd1-aaac-8ca2b6560ad0" providerId="ADAL" clId="{1C51924A-3D97-49EE-91FC-9272D8755293}" dt="2022-11-13T11:11:26.434" v="948" actId="20577"/>
          <ac:spMkLst>
            <pc:docMk/>
            <pc:sldMk cId="0" sldId="256"/>
            <ac:spMk id="3074" creationId="{00000000-0000-0000-0000-000000000000}"/>
          </ac:spMkLst>
        </pc:spChg>
      </pc:sldChg>
      <pc:sldChg chg="modSp mod">
        <pc:chgData name="Alfred Asterjadhi" userId="39de57b9-85c0-4fd1-aaac-8ca2b6560ad0" providerId="ADAL" clId="{1C51924A-3D97-49EE-91FC-9272D8755293}" dt="2022-11-14T03:56:12.116" v="2053" actId="207"/>
        <pc:sldMkLst>
          <pc:docMk/>
          <pc:sldMk cId="1706072776" sldId="334"/>
        </pc:sldMkLst>
        <pc:spChg chg="mod">
          <ac:chgData name="Alfred Asterjadhi" userId="39de57b9-85c0-4fd1-aaac-8ca2b6560ad0" providerId="ADAL" clId="{1C51924A-3D97-49EE-91FC-9272D8755293}" dt="2022-11-14T03:56:04.573" v="2052" actId="13926"/>
          <ac:spMkLst>
            <pc:docMk/>
            <pc:sldMk cId="1706072776" sldId="334"/>
            <ac:spMk id="2" creationId="{B6840888-B1D3-4EE4-984D-AE2D4FD8C6BF}"/>
          </ac:spMkLst>
        </pc:spChg>
        <pc:spChg chg="mod">
          <ac:chgData name="Alfred Asterjadhi" userId="39de57b9-85c0-4fd1-aaac-8ca2b6560ad0" providerId="ADAL" clId="{1C51924A-3D97-49EE-91FC-9272D8755293}" dt="2022-11-14T03:56:12.116" v="2053" actId="207"/>
          <ac:spMkLst>
            <pc:docMk/>
            <pc:sldMk cId="1706072776" sldId="334"/>
            <ac:spMk id="3" creationId="{977FA593-1C2D-4B4C-B4B8-9841BC70A2D7}"/>
          </ac:spMkLst>
        </pc:spChg>
      </pc:sldChg>
      <pc:sldChg chg="modSp mod">
        <pc:chgData name="Alfred Asterjadhi" userId="39de57b9-85c0-4fd1-aaac-8ca2b6560ad0" providerId="ADAL" clId="{1C51924A-3D97-49EE-91FC-9272D8755293}" dt="2022-11-14T03:51:11.244" v="2027" actId="13926"/>
        <pc:sldMkLst>
          <pc:docMk/>
          <pc:sldMk cId="2327388640" sldId="335"/>
        </pc:sldMkLst>
        <pc:spChg chg="mod">
          <ac:chgData name="Alfred Asterjadhi" userId="39de57b9-85c0-4fd1-aaac-8ca2b6560ad0" providerId="ADAL" clId="{1C51924A-3D97-49EE-91FC-9272D8755293}" dt="2022-11-14T03:51:11.244" v="2027" actId="13926"/>
          <ac:spMkLst>
            <pc:docMk/>
            <pc:sldMk cId="2327388640" sldId="335"/>
            <ac:spMk id="2" creationId="{4B5F0D0E-8BB7-48AB-9160-728B8B3399A2}"/>
          </ac:spMkLst>
        </pc:spChg>
        <pc:spChg chg="mod">
          <ac:chgData name="Alfred Asterjadhi" userId="39de57b9-85c0-4fd1-aaac-8ca2b6560ad0" providerId="ADAL" clId="{1C51924A-3D97-49EE-91FC-9272D8755293}" dt="2022-11-14T02:54:44.427" v="1899" actId="207"/>
          <ac:spMkLst>
            <pc:docMk/>
            <pc:sldMk cId="2327388640" sldId="335"/>
            <ac:spMk id="3" creationId="{DFB0BA47-D7B6-4F95-932E-A7AA615BC440}"/>
          </ac:spMkLst>
        </pc:spChg>
      </pc:sldChg>
      <pc:sldChg chg="modSp mod">
        <pc:chgData name="Alfred Asterjadhi" userId="39de57b9-85c0-4fd1-aaac-8ca2b6560ad0" providerId="ADAL" clId="{1C51924A-3D97-49EE-91FC-9272D8755293}" dt="2022-11-14T08:47:26.863" v="2251" actId="207"/>
        <pc:sldMkLst>
          <pc:docMk/>
          <pc:sldMk cId="1766754893" sldId="346"/>
        </pc:sldMkLst>
        <pc:spChg chg="mod">
          <ac:chgData name="Alfred Asterjadhi" userId="39de57b9-85c0-4fd1-aaac-8ca2b6560ad0" providerId="ADAL" clId="{1C51924A-3D97-49EE-91FC-9272D8755293}" dt="2022-11-14T08:19:55.917" v="2250" actId="13926"/>
          <ac:spMkLst>
            <pc:docMk/>
            <pc:sldMk cId="1766754893" sldId="346"/>
            <ac:spMk id="2" creationId="{4B5F0D0E-8BB7-48AB-9160-728B8B3399A2}"/>
          </ac:spMkLst>
        </pc:spChg>
        <pc:spChg chg="mod">
          <ac:chgData name="Alfred Asterjadhi" userId="39de57b9-85c0-4fd1-aaac-8ca2b6560ad0" providerId="ADAL" clId="{1C51924A-3D97-49EE-91FC-9272D8755293}" dt="2022-11-14T08:47:26.863" v="2251" actId="207"/>
          <ac:spMkLst>
            <pc:docMk/>
            <pc:sldMk cId="1766754893" sldId="346"/>
            <ac:spMk id="3" creationId="{DFB0BA47-D7B6-4F95-932E-A7AA615BC440}"/>
          </ac:spMkLst>
        </pc:spChg>
      </pc:sldChg>
      <pc:sldChg chg="modSp mod">
        <pc:chgData name="Alfred Asterjadhi" userId="39de57b9-85c0-4fd1-aaac-8ca2b6560ad0" providerId="ADAL" clId="{1C51924A-3D97-49EE-91FC-9272D8755293}" dt="2022-11-15T06:07:06.425" v="3374" actId="14734"/>
        <pc:sldMkLst>
          <pc:docMk/>
          <pc:sldMk cId="4012074164" sldId="347"/>
        </pc:sldMkLst>
        <pc:spChg chg="mod">
          <ac:chgData name="Alfred Asterjadhi" userId="39de57b9-85c0-4fd1-aaac-8ca2b6560ad0" providerId="ADAL" clId="{1C51924A-3D97-49EE-91FC-9272D8755293}" dt="2022-11-03T16:41:48.258" v="220" actId="20577"/>
          <ac:spMkLst>
            <pc:docMk/>
            <pc:sldMk cId="4012074164" sldId="347"/>
            <ac:spMk id="2" creationId="{F2762690-C15C-4839-B40F-0AF3A4D89457}"/>
          </ac:spMkLst>
        </pc:spChg>
        <pc:graphicFrameChg chg="mod modGraphic">
          <ac:chgData name="Alfred Asterjadhi" userId="39de57b9-85c0-4fd1-aaac-8ca2b6560ad0" providerId="ADAL" clId="{1C51924A-3D97-49EE-91FC-9272D8755293}" dt="2022-11-15T06:07:06.425" v="3374" actId="14734"/>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1C51924A-3D97-49EE-91FC-9272D8755293}" dt="2022-11-15T05:18:10.028" v="3067" actId="207"/>
        <pc:sldMkLst>
          <pc:docMk/>
          <pc:sldMk cId="1370937286" sldId="350"/>
        </pc:sldMkLst>
        <pc:spChg chg="mod">
          <ac:chgData name="Alfred Asterjadhi" userId="39de57b9-85c0-4fd1-aaac-8ca2b6560ad0" providerId="ADAL" clId="{1C51924A-3D97-49EE-91FC-9272D8755293}" dt="2022-11-15T05:06:17.486" v="3066" actId="13926"/>
          <ac:spMkLst>
            <pc:docMk/>
            <pc:sldMk cId="1370937286" sldId="350"/>
            <ac:spMk id="2" creationId="{4B5F0D0E-8BB7-48AB-9160-728B8B3399A2}"/>
          </ac:spMkLst>
        </pc:spChg>
        <pc:spChg chg="mod">
          <ac:chgData name="Alfred Asterjadhi" userId="39de57b9-85c0-4fd1-aaac-8ca2b6560ad0" providerId="ADAL" clId="{1C51924A-3D97-49EE-91FC-9272D8755293}" dt="2022-11-15T05:18:10.028" v="3067" actId="207"/>
          <ac:spMkLst>
            <pc:docMk/>
            <pc:sldMk cId="1370937286" sldId="350"/>
            <ac:spMk id="3" creationId="{DFB0BA47-D7B6-4F95-932E-A7AA615BC440}"/>
          </ac:spMkLst>
        </pc:spChg>
      </pc:sldChg>
      <pc:sldChg chg="modSp mod">
        <pc:chgData name="Alfred Asterjadhi" userId="39de57b9-85c0-4fd1-aaac-8ca2b6560ad0" providerId="ADAL" clId="{1C51924A-3D97-49EE-91FC-9272D8755293}" dt="2022-11-15T08:34:03.678" v="3706" actId="207"/>
        <pc:sldMkLst>
          <pc:docMk/>
          <pc:sldMk cId="3579411611" sldId="352"/>
        </pc:sldMkLst>
        <pc:spChg chg="mod">
          <ac:chgData name="Alfred Asterjadhi" userId="39de57b9-85c0-4fd1-aaac-8ca2b6560ad0" providerId="ADAL" clId="{1C51924A-3D97-49EE-91FC-9272D8755293}" dt="2022-11-15T05:50:28.044" v="3258" actId="13926"/>
          <ac:spMkLst>
            <pc:docMk/>
            <pc:sldMk cId="3579411611" sldId="352"/>
            <ac:spMk id="2" creationId="{4B5F0D0E-8BB7-48AB-9160-728B8B3399A2}"/>
          </ac:spMkLst>
        </pc:spChg>
        <pc:spChg chg="mod">
          <ac:chgData name="Alfred Asterjadhi" userId="39de57b9-85c0-4fd1-aaac-8ca2b6560ad0" providerId="ADAL" clId="{1C51924A-3D97-49EE-91FC-9272D8755293}" dt="2022-11-15T08:34:03.678" v="3706" actId="207"/>
          <ac:spMkLst>
            <pc:docMk/>
            <pc:sldMk cId="3579411611" sldId="352"/>
            <ac:spMk id="3" creationId="{DFB0BA47-D7B6-4F95-932E-A7AA615BC440}"/>
          </ac:spMkLst>
        </pc:spChg>
      </pc:sldChg>
      <pc:sldChg chg="modSp mod">
        <pc:chgData name="Alfred Asterjadhi" userId="39de57b9-85c0-4fd1-aaac-8ca2b6560ad0" providerId="ADAL" clId="{1C51924A-3D97-49EE-91FC-9272D8755293}" dt="2022-11-15T12:47:06.123" v="4114" actId="5793"/>
        <pc:sldMkLst>
          <pc:docMk/>
          <pc:sldMk cId="588130191" sldId="353"/>
        </pc:sldMkLst>
        <pc:spChg chg="mod">
          <ac:chgData name="Alfred Asterjadhi" userId="39de57b9-85c0-4fd1-aaac-8ca2b6560ad0" providerId="ADAL" clId="{1C51924A-3D97-49EE-91FC-9272D8755293}" dt="2022-11-15T12:45:03.433" v="4110" actId="13926"/>
          <ac:spMkLst>
            <pc:docMk/>
            <pc:sldMk cId="588130191" sldId="353"/>
            <ac:spMk id="2" creationId="{4B5F0D0E-8BB7-48AB-9160-728B8B3399A2}"/>
          </ac:spMkLst>
        </pc:spChg>
        <pc:spChg chg="mod">
          <ac:chgData name="Alfred Asterjadhi" userId="39de57b9-85c0-4fd1-aaac-8ca2b6560ad0" providerId="ADAL" clId="{1C51924A-3D97-49EE-91FC-9272D8755293}" dt="2022-11-15T12:47:06.123" v="4114" actId="5793"/>
          <ac:spMkLst>
            <pc:docMk/>
            <pc:sldMk cId="588130191" sldId="353"/>
            <ac:spMk id="3" creationId="{DFB0BA47-D7B6-4F95-932E-A7AA615BC440}"/>
          </ac:spMkLst>
        </pc:spChg>
      </pc:sldChg>
      <pc:sldChg chg="modSp mod">
        <pc:chgData name="Alfred Asterjadhi" userId="39de57b9-85c0-4fd1-aaac-8ca2b6560ad0" providerId="ADAL" clId="{1C51924A-3D97-49EE-91FC-9272D8755293}" dt="2022-11-15T06:07:32.552" v="3376"/>
        <pc:sldMkLst>
          <pc:docMk/>
          <pc:sldMk cId="3909293924" sldId="355"/>
        </pc:sldMkLst>
        <pc:spChg chg="mod">
          <ac:chgData name="Alfred Asterjadhi" userId="39de57b9-85c0-4fd1-aaac-8ca2b6560ad0" providerId="ADAL" clId="{1C51924A-3D97-49EE-91FC-9272D8755293}" dt="2022-11-15T06:07:32.552" v="3376"/>
          <ac:spMkLst>
            <pc:docMk/>
            <pc:sldMk cId="3909293924" sldId="355"/>
            <ac:spMk id="3" creationId="{DFB0BA47-D7B6-4F95-932E-A7AA615BC440}"/>
          </ac:spMkLst>
        </pc:spChg>
      </pc:sldChg>
      <pc:sldChg chg="modSp mod">
        <pc:chgData name="Alfred Asterjadhi" userId="39de57b9-85c0-4fd1-aaac-8ca2b6560ad0" providerId="ADAL" clId="{1C51924A-3D97-49EE-91FC-9272D8755293}" dt="2022-11-15T12:34:02.526" v="3904" actId="207"/>
        <pc:sldMkLst>
          <pc:docMk/>
          <pc:sldMk cId="2828608285" sldId="357"/>
        </pc:sldMkLst>
        <pc:spChg chg="mod">
          <ac:chgData name="Alfred Asterjadhi" userId="39de57b9-85c0-4fd1-aaac-8ca2b6560ad0" providerId="ADAL" clId="{1C51924A-3D97-49EE-91FC-9272D8755293}" dt="2022-11-15T12:33:41.054" v="3902" actId="13926"/>
          <ac:spMkLst>
            <pc:docMk/>
            <pc:sldMk cId="2828608285" sldId="357"/>
            <ac:spMk id="2" creationId="{B6840888-B1D3-4EE4-984D-AE2D4FD8C6BF}"/>
          </ac:spMkLst>
        </pc:spChg>
        <pc:spChg chg="mod">
          <ac:chgData name="Alfred Asterjadhi" userId="39de57b9-85c0-4fd1-aaac-8ca2b6560ad0" providerId="ADAL" clId="{1C51924A-3D97-49EE-91FC-9272D8755293}" dt="2022-11-15T12:34:02.526" v="3904" actId="207"/>
          <ac:spMkLst>
            <pc:docMk/>
            <pc:sldMk cId="2828608285" sldId="357"/>
            <ac:spMk id="3" creationId="{977FA593-1C2D-4B4C-B4B8-9841BC70A2D7}"/>
          </ac:spMkLst>
        </pc:spChg>
      </pc:sldChg>
      <pc:sldChg chg="modSp mod">
        <pc:chgData name="Alfred Asterjadhi" userId="39de57b9-85c0-4fd1-aaac-8ca2b6560ad0" providerId="ADAL" clId="{1C51924A-3D97-49EE-91FC-9272D8755293}" dt="2022-11-15T12:44:56.428" v="4109" actId="13926"/>
        <pc:sldMkLst>
          <pc:docMk/>
          <pc:sldMk cId="2379446320" sldId="358"/>
        </pc:sldMkLst>
        <pc:spChg chg="mod">
          <ac:chgData name="Alfred Asterjadhi" userId="39de57b9-85c0-4fd1-aaac-8ca2b6560ad0" providerId="ADAL" clId="{1C51924A-3D97-49EE-91FC-9272D8755293}" dt="2022-11-15T12:44:56.428" v="4109" actId="13926"/>
          <ac:spMkLst>
            <pc:docMk/>
            <pc:sldMk cId="2379446320" sldId="358"/>
            <ac:spMk id="2" creationId="{4B5F0D0E-8BB7-48AB-9160-728B8B3399A2}"/>
          </ac:spMkLst>
        </pc:spChg>
        <pc:spChg chg="mod">
          <ac:chgData name="Alfred Asterjadhi" userId="39de57b9-85c0-4fd1-aaac-8ca2b6560ad0" providerId="ADAL" clId="{1C51924A-3D97-49EE-91FC-9272D8755293}" dt="2022-11-15T12:44:49.009" v="4108" actId="207"/>
          <ac:spMkLst>
            <pc:docMk/>
            <pc:sldMk cId="2379446320" sldId="358"/>
            <ac:spMk id="3" creationId="{DFB0BA47-D7B6-4F95-932E-A7AA615BC440}"/>
          </ac:spMkLst>
        </pc:spChg>
      </pc:sldChg>
      <pc:sldChg chg="modSp mod">
        <pc:chgData name="Alfred Asterjadhi" userId="39de57b9-85c0-4fd1-aaac-8ca2b6560ad0" providerId="ADAL" clId="{1C51924A-3D97-49EE-91FC-9272D8755293}" dt="2022-11-15T12:48:44.070" v="4121"/>
        <pc:sldMkLst>
          <pc:docMk/>
          <pc:sldMk cId="4066268139" sldId="360"/>
        </pc:sldMkLst>
        <pc:spChg chg="mod">
          <ac:chgData name="Alfred Asterjadhi" userId="39de57b9-85c0-4fd1-aaac-8ca2b6560ad0" providerId="ADAL" clId="{1C51924A-3D97-49EE-91FC-9272D8755293}" dt="2022-11-15T12:48:44.070" v="4121"/>
          <ac:spMkLst>
            <pc:docMk/>
            <pc:sldMk cId="4066268139" sldId="360"/>
            <ac:spMk id="3" creationId="{DFB0BA47-D7B6-4F95-932E-A7AA615BC440}"/>
          </ac:spMkLst>
        </pc:spChg>
      </pc:sldChg>
      <pc:sldChg chg="modSp mod">
        <pc:chgData name="Alfred Asterjadhi" userId="39de57b9-85c0-4fd1-aaac-8ca2b6560ad0" providerId="ADAL" clId="{1C51924A-3D97-49EE-91FC-9272D8755293}" dt="2022-11-15T12:35:09.275" v="3920" actId="207"/>
        <pc:sldMkLst>
          <pc:docMk/>
          <pc:sldMk cId="2875004496" sldId="364"/>
        </pc:sldMkLst>
        <pc:graphicFrameChg chg="mod modGraphic">
          <ac:chgData name="Alfred Asterjadhi" userId="39de57b9-85c0-4fd1-aaac-8ca2b6560ad0" providerId="ADAL" clId="{1C51924A-3D97-49EE-91FC-9272D8755293}" dt="2022-11-15T12:35:09.275" v="3920" actId="207"/>
          <ac:graphicFrameMkLst>
            <pc:docMk/>
            <pc:sldMk cId="2875004496" sldId="364"/>
            <ac:graphicFrameMk id="6" creationId="{5094FBC8-BB74-47F3-965D-16BC678F4D1D}"/>
          </ac:graphicFrameMkLst>
        </pc:graphicFrameChg>
      </pc:sldChg>
      <pc:sldChg chg="addSp modSp mod">
        <pc:chgData name="Alfred Asterjadhi" userId="39de57b9-85c0-4fd1-aaac-8ca2b6560ad0" providerId="ADAL" clId="{1C51924A-3D97-49EE-91FC-9272D8755293}" dt="2022-11-13T12:21:29.219" v="1581" actId="20577"/>
        <pc:sldMkLst>
          <pc:docMk/>
          <pc:sldMk cId="1843331871" sldId="365"/>
        </pc:sldMkLst>
        <pc:spChg chg="mod">
          <ac:chgData name="Alfred Asterjadhi" userId="39de57b9-85c0-4fd1-aaac-8ca2b6560ad0" providerId="ADAL" clId="{1C51924A-3D97-49EE-91FC-9272D8755293}" dt="2022-11-13T11:37:37.896" v="1257"/>
          <ac:spMkLst>
            <pc:docMk/>
            <pc:sldMk cId="1843331871" sldId="365"/>
            <ac:spMk id="8" creationId="{157875B4-874A-1D29-8F5B-EDA08B61CE28}"/>
          </ac:spMkLst>
        </pc:spChg>
        <pc:spChg chg="mod">
          <ac:chgData name="Alfred Asterjadhi" userId="39de57b9-85c0-4fd1-aaac-8ca2b6560ad0" providerId="ADAL" clId="{1C51924A-3D97-49EE-91FC-9272D8755293}" dt="2022-11-13T11:37:37.896" v="1257"/>
          <ac:spMkLst>
            <pc:docMk/>
            <pc:sldMk cId="1843331871" sldId="365"/>
            <ac:spMk id="9" creationId="{F9D09EF2-E0EE-ED46-5B3E-C468D6907E5D}"/>
          </ac:spMkLst>
        </pc:spChg>
        <pc:spChg chg="mod">
          <ac:chgData name="Alfred Asterjadhi" userId="39de57b9-85c0-4fd1-aaac-8ca2b6560ad0" providerId="ADAL" clId="{1C51924A-3D97-49EE-91FC-9272D8755293}" dt="2022-11-13T11:37:37.896" v="1257"/>
          <ac:spMkLst>
            <pc:docMk/>
            <pc:sldMk cId="1843331871" sldId="365"/>
            <ac:spMk id="10" creationId="{18149745-3AD2-C86B-A1FF-2EA2273031C7}"/>
          </ac:spMkLst>
        </pc:spChg>
        <pc:spChg chg="mod">
          <ac:chgData name="Alfred Asterjadhi" userId="39de57b9-85c0-4fd1-aaac-8ca2b6560ad0" providerId="ADAL" clId="{1C51924A-3D97-49EE-91FC-9272D8755293}" dt="2022-11-13T11:39:19.563" v="1283"/>
          <ac:spMkLst>
            <pc:docMk/>
            <pc:sldMk cId="1843331871" sldId="365"/>
            <ac:spMk id="12" creationId="{A4DB4CBF-FF37-703F-3B96-FC2A578F3053}"/>
          </ac:spMkLst>
        </pc:spChg>
        <pc:spChg chg="mod">
          <ac:chgData name="Alfred Asterjadhi" userId="39de57b9-85c0-4fd1-aaac-8ca2b6560ad0" providerId="ADAL" clId="{1C51924A-3D97-49EE-91FC-9272D8755293}" dt="2022-11-13T11:39:19.563" v="1283"/>
          <ac:spMkLst>
            <pc:docMk/>
            <pc:sldMk cId="1843331871" sldId="365"/>
            <ac:spMk id="13" creationId="{EAB238B5-24A9-7589-1634-4AE778CBDD05}"/>
          </ac:spMkLst>
        </pc:spChg>
        <pc:spChg chg="mod">
          <ac:chgData name="Alfred Asterjadhi" userId="39de57b9-85c0-4fd1-aaac-8ca2b6560ad0" providerId="ADAL" clId="{1C51924A-3D97-49EE-91FC-9272D8755293}" dt="2022-11-13T11:39:19.563" v="1283"/>
          <ac:spMkLst>
            <pc:docMk/>
            <pc:sldMk cId="1843331871" sldId="365"/>
            <ac:spMk id="14" creationId="{516B1C7D-BD2F-0136-3793-552B1FA45439}"/>
          </ac:spMkLst>
        </pc:spChg>
        <pc:spChg chg="mod">
          <ac:chgData name="Alfred Asterjadhi" userId="39de57b9-85c0-4fd1-aaac-8ca2b6560ad0" providerId="ADAL" clId="{1C51924A-3D97-49EE-91FC-9272D8755293}" dt="2022-11-13T11:39:19.563" v="1283"/>
          <ac:spMkLst>
            <pc:docMk/>
            <pc:sldMk cId="1843331871" sldId="365"/>
            <ac:spMk id="15" creationId="{3B3EAC70-A065-1DE6-A79D-90C0044A80A8}"/>
          </ac:spMkLst>
        </pc:spChg>
        <pc:spChg chg="mod">
          <ac:chgData name="Alfred Asterjadhi" userId="39de57b9-85c0-4fd1-aaac-8ca2b6560ad0" providerId="ADAL" clId="{1C51924A-3D97-49EE-91FC-9272D8755293}" dt="2022-11-13T11:39:19.563" v="1283"/>
          <ac:spMkLst>
            <pc:docMk/>
            <pc:sldMk cId="1843331871" sldId="365"/>
            <ac:spMk id="16" creationId="{B3B3E4D4-9230-EE22-030F-930C1D986546}"/>
          </ac:spMkLst>
        </pc:spChg>
        <pc:spChg chg="mod">
          <ac:chgData name="Alfred Asterjadhi" userId="39de57b9-85c0-4fd1-aaac-8ca2b6560ad0" providerId="ADAL" clId="{1C51924A-3D97-49EE-91FC-9272D8755293}" dt="2022-11-13T11:39:19.563" v="1283"/>
          <ac:spMkLst>
            <pc:docMk/>
            <pc:sldMk cId="1843331871" sldId="365"/>
            <ac:spMk id="17" creationId="{D254F1C2-697C-0DED-0253-0F7568E74388}"/>
          </ac:spMkLst>
        </pc:spChg>
        <pc:spChg chg="mod">
          <ac:chgData name="Alfred Asterjadhi" userId="39de57b9-85c0-4fd1-aaac-8ca2b6560ad0" providerId="ADAL" clId="{1C51924A-3D97-49EE-91FC-9272D8755293}" dt="2022-11-13T11:39:19.563" v="1283"/>
          <ac:spMkLst>
            <pc:docMk/>
            <pc:sldMk cId="1843331871" sldId="365"/>
            <ac:spMk id="18" creationId="{44B4D896-37D7-5B9D-1C25-18DD08849F57}"/>
          </ac:spMkLst>
        </pc:spChg>
        <pc:spChg chg="mod">
          <ac:chgData name="Alfred Asterjadhi" userId="39de57b9-85c0-4fd1-aaac-8ca2b6560ad0" providerId="ADAL" clId="{1C51924A-3D97-49EE-91FC-9272D8755293}" dt="2022-11-13T11:39:19.563" v="1283"/>
          <ac:spMkLst>
            <pc:docMk/>
            <pc:sldMk cId="1843331871" sldId="365"/>
            <ac:spMk id="19" creationId="{BC53D09E-C85C-F836-C52E-A51F6815F272}"/>
          </ac:spMkLst>
        </pc:spChg>
        <pc:spChg chg="mod">
          <ac:chgData name="Alfred Asterjadhi" userId="39de57b9-85c0-4fd1-aaac-8ca2b6560ad0" providerId="ADAL" clId="{1C51924A-3D97-49EE-91FC-9272D8755293}" dt="2022-11-13T12:21:29.219" v="1581" actId="20577"/>
          <ac:spMkLst>
            <pc:docMk/>
            <pc:sldMk cId="1843331871" sldId="365"/>
            <ac:spMk id="24" creationId="{324F093B-C47E-868F-BD19-209ADCF5BC82}"/>
          </ac:spMkLst>
        </pc:spChg>
        <pc:grpChg chg="add mod">
          <ac:chgData name="Alfred Asterjadhi" userId="39de57b9-85c0-4fd1-aaac-8ca2b6560ad0" providerId="ADAL" clId="{1C51924A-3D97-49EE-91FC-9272D8755293}" dt="2022-11-13T11:39:05.297" v="1282" actId="1037"/>
          <ac:grpSpMkLst>
            <pc:docMk/>
            <pc:sldMk cId="1843331871" sldId="365"/>
            <ac:grpSpMk id="3" creationId="{74B61F39-F9F6-CAD9-2AAD-B895425C83F2}"/>
          </ac:grpSpMkLst>
        </pc:grpChg>
        <pc:grpChg chg="add mod">
          <ac:chgData name="Alfred Asterjadhi" userId="39de57b9-85c0-4fd1-aaac-8ca2b6560ad0" providerId="ADAL" clId="{1C51924A-3D97-49EE-91FC-9272D8755293}" dt="2022-11-13T11:39:23.023" v="1284" actId="1076"/>
          <ac:grpSpMkLst>
            <pc:docMk/>
            <pc:sldMk cId="1843331871" sldId="365"/>
            <ac:grpSpMk id="11" creationId="{71297AF1-BF6B-5425-87CB-E3F1B657365A}"/>
          </ac:grpSpMkLst>
        </pc:grpChg>
        <pc:picChg chg="mod">
          <ac:chgData name="Alfred Asterjadhi" userId="39de57b9-85c0-4fd1-aaac-8ca2b6560ad0" providerId="ADAL" clId="{1C51924A-3D97-49EE-91FC-9272D8755293}" dt="2022-11-13T11:37:37.896" v="1257"/>
          <ac:picMkLst>
            <pc:docMk/>
            <pc:sldMk cId="1843331871" sldId="365"/>
            <ac:picMk id="7" creationId="{9CDC761A-2DF8-86FF-4006-004371038D7E}"/>
          </ac:picMkLst>
        </pc:picChg>
      </pc:sldChg>
      <pc:sldChg chg="modSp mod">
        <pc:chgData name="Alfred Asterjadhi" userId="39de57b9-85c0-4fd1-aaac-8ca2b6560ad0" providerId="ADAL" clId="{1C51924A-3D97-49EE-91FC-9272D8755293}" dt="2022-11-14T14:14:21.249" v="2853" actId="13926"/>
        <pc:sldMkLst>
          <pc:docMk/>
          <pc:sldMk cId="742281806" sldId="370"/>
        </pc:sldMkLst>
        <pc:spChg chg="mod">
          <ac:chgData name="Alfred Asterjadhi" userId="39de57b9-85c0-4fd1-aaac-8ca2b6560ad0" providerId="ADAL" clId="{1C51924A-3D97-49EE-91FC-9272D8755293}" dt="2022-11-14T14:14:21.249" v="2853" actId="13926"/>
          <ac:spMkLst>
            <pc:docMk/>
            <pc:sldMk cId="742281806" sldId="370"/>
            <ac:spMk id="2" creationId="{B6840888-B1D3-4EE4-984D-AE2D4FD8C6BF}"/>
          </ac:spMkLst>
        </pc:spChg>
        <pc:spChg chg="mod">
          <ac:chgData name="Alfred Asterjadhi" userId="39de57b9-85c0-4fd1-aaac-8ca2b6560ad0" providerId="ADAL" clId="{1C51924A-3D97-49EE-91FC-9272D8755293}" dt="2022-11-14T14:14:15.853" v="2852" actId="207"/>
          <ac:spMkLst>
            <pc:docMk/>
            <pc:sldMk cId="742281806" sldId="370"/>
            <ac:spMk id="3" creationId="{977FA593-1C2D-4B4C-B4B8-9841BC70A2D7}"/>
          </ac:spMkLst>
        </pc:spChg>
      </pc:sldChg>
      <pc:sldChg chg="modSp mod">
        <pc:chgData name="Alfred Asterjadhi" userId="39de57b9-85c0-4fd1-aaac-8ca2b6560ad0" providerId="ADAL" clId="{1C51924A-3D97-49EE-91FC-9272D8755293}" dt="2022-11-15T06:29:55.644" v="3609" actId="400"/>
        <pc:sldMkLst>
          <pc:docMk/>
          <pc:sldMk cId="3049755149" sldId="371"/>
        </pc:sldMkLst>
        <pc:spChg chg="mod">
          <ac:chgData name="Alfred Asterjadhi" userId="39de57b9-85c0-4fd1-aaac-8ca2b6560ad0" providerId="ADAL" clId="{1C51924A-3D97-49EE-91FC-9272D8755293}" dt="2022-11-15T06:21:51.796" v="3501" actId="13926"/>
          <ac:spMkLst>
            <pc:docMk/>
            <pc:sldMk cId="3049755149" sldId="371"/>
            <ac:spMk id="2" creationId="{4B5F0D0E-8BB7-48AB-9160-728B8B3399A2}"/>
          </ac:spMkLst>
        </pc:spChg>
        <pc:spChg chg="mod">
          <ac:chgData name="Alfred Asterjadhi" userId="39de57b9-85c0-4fd1-aaac-8ca2b6560ad0" providerId="ADAL" clId="{1C51924A-3D97-49EE-91FC-9272D8755293}" dt="2022-11-15T06:29:55.644" v="3609" actId="400"/>
          <ac:spMkLst>
            <pc:docMk/>
            <pc:sldMk cId="3049755149" sldId="371"/>
            <ac:spMk id="3" creationId="{DFB0BA47-D7B6-4F95-932E-A7AA615BC440}"/>
          </ac:spMkLst>
        </pc:spChg>
      </pc:sldChg>
      <pc:sldChg chg="modSp mod">
        <pc:chgData name="Alfred Asterjadhi" userId="39de57b9-85c0-4fd1-aaac-8ca2b6560ad0" providerId="ADAL" clId="{1C51924A-3D97-49EE-91FC-9272D8755293}" dt="2022-11-15T12:48:32.849" v="4118"/>
        <pc:sldMkLst>
          <pc:docMk/>
          <pc:sldMk cId="3901324590" sldId="374"/>
        </pc:sldMkLst>
        <pc:spChg chg="mod">
          <ac:chgData name="Alfred Asterjadhi" userId="39de57b9-85c0-4fd1-aaac-8ca2b6560ad0" providerId="ADAL" clId="{1C51924A-3D97-49EE-91FC-9272D8755293}" dt="2022-11-15T12:48:32.849" v="4118"/>
          <ac:spMkLst>
            <pc:docMk/>
            <pc:sldMk cId="3901324590" sldId="374"/>
            <ac:spMk id="3" creationId="{DFB0BA47-D7B6-4F95-932E-A7AA615BC440}"/>
          </ac:spMkLst>
        </pc:spChg>
      </pc:sldChg>
      <pc:sldChg chg="modSp mod">
        <pc:chgData name="Alfred Asterjadhi" userId="39de57b9-85c0-4fd1-aaac-8ca2b6560ad0" providerId="ADAL" clId="{1C51924A-3D97-49EE-91FC-9272D8755293}" dt="2022-11-15T12:40:24.870" v="3943" actId="2164"/>
        <pc:sldMkLst>
          <pc:docMk/>
          <pc:sldMk cId="2709909549" sldId="376"/>
        </pc:sldMkLst>
        <pc:graphicFrameChg chg="mod modGraphic">
          <ac:chgData name="Alfred Asterjadhi" userId="39de57b9-85c0-4fd1-aaac-8ca2b6560ad0" providerId="ADAL" clId="{1C51924A-3D97-49EE-91FC-9272D8755293}" dt="2022-11-15T12:40:24.870" v="3943" actId="2164"/>
          <ac:graphicFrameMkLst>
            <pc:docMk/>
            <pc:sldMk cId="2709909549" sldId="376"/>
            <ac:graphicFrameMk id="6" creationId="{5094FBC8-BB74-47F3-965D-16BC678F4D1D}"/>
          </ac:graphicFrameMkLst>
        </pc:graphicFrameChg>
      </pc:sldChg>
      <pc:sldChg chg="modSp mod">
        <pc:chgData name="Alfred Asterjadhi" userId="39de57b9-85c0-4fd1-aaac-8ca2b6560ad0" providerId="ADAL" clId="{1C51924A-3D97-49EE-91FC-9272D8755293}" dt="2022-11-15T06:30:43.035" v="3638" actId="207"/>
        <pc:sldMkLst>
          <pc:docMk/>
          <pc:sldMk cId="2407046351" sldId="378"/>
        </pc:sldMkLst>
        <pc:graphicFrameChg chg="mod modGraphic">
          <ac:chgData name="Alfred Asterjadhi" userId="39de57b9-85c0-4fd1-aaac-8ca2b6560ad0" providerId="ADAL" clId="{1C51924A-3D97-49EE-91FC-9272D8755293}" dt="2022-11-15T06:30:43.035" v="3638" actId="207"/>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1C51924A-3D97-49EE-91FC-9272D8755293}" dt="2022-11-15T06:16:26.783" v="3492" actId="20577"/>
        <pc:sldMkLst>
          <pc:docMk/>
          <pc:sldMk cId="3385740852" sldId="379"/>
        </pc:sldMkLst>
        <pc:graphicFrameChg chg="mod modGraphic">
          <ac:chgData name="Alfred Asterjadhi" userId="39de57b9-85c0-4fd1-aaac-8ca2b6560ad0" providerId="ADAL" clId="{1C51924A-3D97-49EE-91FC-9272D8755293}" dt="2022-11-15T06:16:26.783" v="3492" actId="2057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1C51924A-3D97-49EE-91FC-9272D8755293}" dt="2022-11-15T06:25:33.219" v="3570" actId="207"/>
        <pc:sldMkLst>
          <pc:docMk/>
          <pc:sldMk cId="3595045120" sldId="380"/>
        </pc:sldMkLst>
        <pc:graphicFrameChg chg="mod modGraphic">
          <ac:chgData name="Alfred Asterjadhi" userId="39de57b9-85c0-4fd1-aaac-8ca2b6560ad0" providerId="ADAL" clId="{1C51924A-3D97-49EE-91FC-9272D8755293}" dt="2022-11-15T06:25:33.219" v="3570" actId="207"/>
          <ac:graphicFrameMkLst>
            <pc:docMk/>
            <pc:sldMk cId="3595045120" sldId="380"/>
            <ac:graphicFrameMk id="6" creationId="{5094FBC8-BB74-47F3-965D-16BC678F4D1D}"/>
          </ac:graphicFrameMkLst>
        </pc:graphicFrameChg>
      </pc:sldChg>
      <pc:sldChg chg="modSp">
        <pc:chgData name="Alfred Asterjadhi" userId="39de57b9-85c0-4fd1-aaac-8ca2b6560ad0" providerId="ADAL" clId="{1C51924A-3D97-49EE-91FC-9272D8755293}" dt="2022-11-13T11:21:14.938" v="1008"/>
        <pc:sldMkLst>
          <pc:docMk/>
          <pc:sldMk cId="3012137187" sldId="382"/>
        </pc:sldMkLst>
        <pc:graphicFrameChg chg="mod">
          <ac:chgData name="Alfred Asterjadhi" userId="39de57b9-85c0-4fd1-aaac-8ca2b6560ad0" providerId="ADAL" clId="{1C51924A-3D97-49EE-91FC-9272D8755293}" dt="2022-11-13T11:21:14.938" v="1008"/>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1C51924A-3D97-49EE-91FC-9272D8755293}" dt="2022-11-15T06:17:06.283" v="3493" actId="207"/>
        <pc:sldMkLst>
          <pc:docMk/>
          <pc:sldMk cId="3985697833" sldId="385"/>
        </pc:sldMkLst>
        <pc:spChg chg="mod">
          <ac:chgData name="Alfred Asterjadhi" userId="39de57b9-85c0-4fd1-aaac-8ca2b6560ad0" providerId="ADAL" clId="{1C51924A-3D97-49EE-91FC-9272D8755293}" dt="2022-11-15T06:08:33.039" v="3377" actId="13926"/>
          <ac:spMkLst>
            <pc:docMk/>
            <pc:sldMk cId="3985697833" sldId="385"/>
            <ac:spMk id="2" creationId="{4B5F0D0E-8BB7-48AB-9160-728B8B3399A2}"/>
          </ac:spMkLst>
        </pc:spChg>
        <pc:spChg chg="mod">
          <ac:chgData name="Alfred Asterjadhi" userId="39de57b9-85c0-4fd1-aaac-8ca2b6560ad0" providerId="ADAL" clId="{1C51924A-3D97-49EE-91FC-9272D8755293}" dt="2022-11-15T06:17:06.283" v="3493" actId="207"/>
          <ac:spMkLst>
            <pc:docMk/>
            <pc:sldMk cId="3985697833" sldId="385"/>
            <ac:spMk id="3" creationId="{DFB0BA47-D7B6-4F95-932E-A7AA615BC440}"/>
          </ac:spMkLst>
        </pc:spChg>
      </pc:sldChg>
      <pc:sldChg chg="modSp mod">
        <pc:chgData name="Alfred Asterjadhi" userId="39de57b9-85c0-4fd1-aaac-8ca2b6560ad0" providerId="ADAL" clId="{1C51924A-3D97-49EE-91FC-9272D8755293}" dt="2022-11-15T06:13:01.306" v="3490" actId="20577"/>
        <pc:sldMkLst>
          <pc:docMk/>
          <pc:sldMk cId="2417706878" sldId="388"/>
        </pc:sldMkLst>
        <pc:graphicFrameChg chg="mod modGraphic">
          <ac:chgData name="Alfred Asterjadhi" userId="39de57b9-85c0-4fd1-aaac-8ca2b6560ad0" providerId="ADAL" clId="{1C51924A-3D97-49EE-91FC-9272D8755293}" dt="2022-11-15T06:13:01.306" v="3490" actId="20577"/>
          <ac:graphicFrameMkLst>
            <pc:docMk/>
            <pc:sldMk cId="2417706878" sldId="388"/>
            <ac:graphicFrameMk id="6" creationId="{5094FBC8-BB74-47F3-965D-16BC678F4D1D}"/>
          </ac:graphicFrameMkLst>
        </pc:graphicFrameChg>
      </pc:sldChg>
      <pc:sldChg chg="modSp mod">
        <pc:chgData name="Alfred Asterjadhi" userId="39de57b9-85c0-4fd1-aaac-8ca2b6560ad0" providerId="ADAL" clId="{1C51924A-3D97-49EE-91FC-9272D8755293}" dt="2022-11-14T03:50:51.060" v="2022" actId="14734"/>
        <pc:sldMkLst>
          <pc:docMk/>
          <pc:sldMk cId="1812065548" sldId="389"/>
        </pc:sldMkLst>
        <pc:graphicFrameChg chg="mod modGraphic">
          <ac:chgData name="Alfred Asterjadhi" userId="39de57b9-85c0-4fd1-aaac-8ca2b6560ad0" providerId="ADAL" clId="{1C51924A-3D97-49EE-91FC-9272D8755293}" dt="2022-11-14T03:50:51.060" v="2022" actId="14734"/>
          <ac:graphicFrameMkLst>
            <pc:docMk/>
            <pc:sldMk cId="1812065548" sldId="389"/>
            <ac:graphicFrameMk id="6" creationId="{5094FBC8-BB74-47F3-965D-16BC678F4D1D}"/>
          </ac:graphicFrameMkLst>
        </pc:graphicFrameChg>
      </pc:sldChg>
      <pc:sldChg chg="modSp mod">
        <pc:chgData name="Alfred Asterjadhi" userId="39de57b9-85c0-4fd1-aaac-8ca2b6560ad0" providerId="ADAL" clId="{1C51924A-3D97-49EE-91FC-9272D8755293}" dt="2022-11-15T12:38:35.856" v="3931" actId="13926"/>
        <pc:sldMkLst>
          <pc:docMk/>
          <pc:sldMk cId="690392140" sldId="390"/>
        </pc:sldMkLst>
        <pc:spChg chg="mod">
          <ac:chgData name="Alfred Asterjadhi" userId="39de57b9-85c0-4fd1-aaac-8ca2b6560ad0" providerId="ADAL" clId="{1C51924A-3D97-49EE-91FC-9272D8755293}" dt="2022-11-15T12:38:33.745" v="3930" actId="13926"/>
          <ac:spMkLst>
            <pc:docMk/>
            <pc:sldMk cId="690392140" sldId="390"/>
            <ac:spMk id="2" creationId="{B6840888-B1D3-4EE4-984D-AE2D4FD8C6BF}"/>
          </ac:spMkLst>
        </pc:spChg>
        <pc:spChg chg="mod">
          <ac:chgData name="Alfred Asterjadhi" userId="39de57b9-85c0-4fd1-aaac-8ca2b6560ad0" providerId="ADAL" clId="{1C51924A-3D97-49EE-91FC-9272D8755293}" dt="2022-11-15T12:38:35.856" v="3931" actId="13926"/>
          <ac:spMkLst>
            <pc:docMk/>
            <pc:sldMk cId="690392140" sldId="390"/>
            <ac:spMk id="3" creationId="{977FA593-1C2D-4B4C-B4B8-9841BC70A2D7}"/>
          </ac:spMkLst>
        </pc:spChg>
      </pc:sldChg>
      <pc:sldChg chg="modSp mod">
        <pc:chgData name="Alfred Asterjadhi" userId="39de57b9-85c0-4fd1-aaac-8ca2b6560ad0" providerId="ADAL" clId="{1C51924A-3D97-49EE-91FC-9272D8755293}" dt="2022-11-15T12:38:48.255" v="3942" actId="13926"/>
        <pc:sldMkLst>
          <pc:docMk/>
          <pc:sldMk cId="3957372979" sldId="391"/>
        </pc:sldMkLst>
        <pc:spChg chg="mod">
          <ac:chgData name="Alfred Asterjadhi" userId="39de57b9-85c0-4fd1-aaac-8ca2b6560ad0" providerId="ADAL" clId="{1C51924A-3D97-49EE-91FC-9272D8755293}" dt="2022-11-15T12:38:48.255" v="3942" actId="13926"/>
          <ac:spMkLst>
            <pc:docMk/>
            <pc:sldMk cId="3957372979" sldId="391"/>
            <ac:spMk id="2" creationId="{B6840888-B1D3-4EE4-984D-AE2D4FD8C6BF}"/>
          </ac:spMkLst>
        </pc:spChg>
        <pc:spChg chg="mod">
          <ac:chgData name="Alfred Asterjadhi" userId="39de57b9-85c0-4fd1-aaac-8ca2b6560ad0" providerId="ADAL" clId="{1C51924A-3D97-49EE-91FC-9272D8755293}" dt="2022-11-15T12:38:46.400" v="3941" actId="13926"/>
          <ac:spMkLst>
            <pc:docMk/>
            <pc:sldMk cId="3957372979" sldId="391"/>
            <ac:spMk id="3" creationId="{977FA593-1C2D-4B4C-B4B8-9841BC70A2D7}"/>
          </ac:spMkLst>
        </pc:spChg>
      </pc:sldChg>
      <pc:sldChg chg="modSp add mod">
        <pc:chgData name="Alfred Asterjadhi" userId="39de57b9-85c0-4fd1-aaac-8ca2b6560ad0" providerId="ADAL" clId="{1C51924A-3D97-49EE-91FC-9272D8755293}" dt="2022-11-14T03:51:01.696" v="2026" actId="14734"/>
        <pc:sldMkLst>
          <pc:docMk/>
          <pc:sldMk cId="1045633375" sldId="393"/>
        </pc:sldMkLst>
        <pc:spChg chg="mod">
          <ac:chgData name="Alfred Asterjadhi" userId="39de57b9-85c0-4fd1-aaac-8ca2b6560ad0" providerId="ADAL" clId="{1C51924A-3D97-49EE-91FC-9272D8755293}" dt="2022-11-13T11:21:02.382" v="1007" actId="20577"/>
          <ac:spMkLst>
            <pc:docMk/>
            <pc:sldMk cId="1045633375" sldId="393"/>
            <ac:spMk id="2" creationId="{F2762690-C15C-4839-B40F-0AF3A4D89457}"/>
          </ac:spMkLst>
        </pc:spChg>
        <pc:graphicFrameChg chg="mod modGraphic">
          <ac:chgData name="Alfred Asterjadhi" userId="39de57b9-85c0-4fd1-aaac-8ca2b6560ad0" providerId="ADAL" clId="{1C51924A-3D97-49EE-91FC-9272D8755293}" dt="2022-11-14T03:51:01.696" v="2026" actId="14734"/>
          <ac:graphicFrameMkLst>
            <pc:docMk/>
            <pc:sldMk cId="1045633375" sldId="393"/>
            <ac:graphicFrameMk id="6" creationId="{5094FBC8-BB74-47F3-965D-16BC678F4D1D}"/>
          </ac:graphicFrameMkLst>
        </pc:graphicFrameChg>
      </pc:sldChg>
      <pc:sldChg chg="modSp add mod">
        <pc:chgData name="Alfred Asterjadhi" userId="39de57b9-85c0-4fd1-aaac-8ca2b6560ad0" providerId="ADAL" clId="{1C51924A-3D97-49EE-91FC-9272D8755293}" dt="2022-11-13T11:45:30.951" v="1347" actId="122"/>
        <pc:sldMkLst>
          <pc:docMk/>
          <pc:sldMk cId="1288299034" sldId="394"/>
        </pc:sldMkLst>
        <pc:spChg chg="mod">
          <ac:chgData name="Alfred Asterjadhi" userId="39de57b9-85c0-4fd1-aaac-8ca2b6560ad0" providerId="ADAL" clId="{1C51924A-3D97-49EE-91FC-9272D8755293}" dt="2022-11-13T11:21:01.022" v="1006" actId="20577"/>
          <ac:spMkLst>
            <pc:docMk/>
            <pc:sldMk cId="1288299034" sldId="394"/>
            <ac:spMk id="2" creationId="{F2762690-C15C-4839-B40F-0AF3A4D89457}"/>
          </ac:spMkLst>
        </pc:spChg>
        <pc:graphicFrameChg chg="mod modGraphic">
          <ac:chgData name="Alfred Asterjadhi" userId="39de57b9-85c0-4fd1-aaac-8ca2b6560ad0" providerId="ADAL" clId="{1C51924A-3D97-49EE-91FC-9272D8755293}" dt="2022-11-13T11:45:30.951" v="1347" actId="122"/>
          <ac:graphicFrameMkLst>
            <pc:docMk/>
            <pc:sldMk cId="1288299034" sldId="394"/>
            <ac:graphicFrameMk id="6" creationId="{5094FBC8-BB74-47F3-965D-16BC678F4D1D}"/>
          </ac:graphicFrameMkLst>
        </pc:graphicFrameChg>
      </pc:sldChg>
      <pc:sldChg chg="modSp add mod">
        <pc:chgData name="Alfred Asterjadhi" userId="39de57b9-85c0-4fd1-aaac-8ca2b6560ad0" providerId="ADAL" clId="{1C51924A-3D97-49EE-91FC-9272D8755293}" dt="2022-11-13T11:45:42.101" v="1348" actId="122"/>
        <pc:sldMkLst>
          <pc:docMk/>
          <pc:sldMk cId="545653288" sldId="395"/>
        </pc:sldMkLst>
        <pc:spChg chg="mod">
          <ac:chgData name="Alfred Asterjadhi" userId="39de57b9-85c0-4fd1-aaac-8ca2b6560ad0" providerId="ADAL" clId="{1C51924A-3D97-49EE-91FC-9272D8755293}" dt="2022-11-13T11:20:58.932" v="1005" actId="20577"/>
          <ac:spMkLst>
            <pc:docMk/>
            <pc:sldMk cId="545653288" sldId="395"/>
            <ac:spMk id="2" creationId="{F2762690-C15C-4839-B40F-0AF3A4D89457}"/>
          </ac:spMkLst>
        </pc:spChg>
        <pc:graphicFrameChg chg="mod modGraphic">
          <ac:chgData name="Alfred Asterjadhi" userId="39de57b9-85c0-4fd1-aaac-8ca2b6560ad0" providerId="ADAL" clId="{1C51924A-3D97-49EE-91FC-9272D8755293}" dt="2022-11-13T11:45:42.101" v="1348" actId="122"/>
          <ac:graphicFrameMkLst>
            <pc:docMk/>
            <pc:sldMk cId="545653288" sldId="395"/>
            <ac:graphicFrameMk id="6" creationId="{5094FBC8-BB74-47F3-965D-16BC678F4D1D}"/>
          </ac:graphicFrameMkLst>
        </pc:graphicFrameChg>
      </pc:sldChg>
      <pc:sldChg chg="modSp add mod">
        <pc:chgData name="Alfred Asterjadhi" userId="39de57b9-85c0-4fd1-aaac-8ca2b6560ad0" providerId="ADAL" clId="{1C51924A-3D97-49EE-91FC-9272D8755293}" dt="2022-11-15T07:23:03.987" v="3661" actId="6549"/>
        <pc:sldMkLst>
          <pc:docMk/>
          <pc:sldMk cId="2820849033" sldId="396"/>
        </pc:sldMkLst>
        <pc:spChg chg="mod">
          <ac:chgData name="Alfred Asterjadhi" userId="39de57b9-85c0-4fd1-aaac-8ca2b6560ad0" providerId="ADAL" clId="{1C51924A-3D97-49EE-91FC-9272D8755293}" dt="2022-11-13T12:11:30.741" v="1434" actId="20577"/>
          <ac:spMkLst>
            <pc:docMk/>
            <pc:sldMk cId="2820849033" sldId="396"/>
            <ac:spMk id="2" creationId="{F2762690-C15C-4839-B40F-0AF3A4D89457}"/>
          </ac:spMkLst>
        </pc:spChg>
        <pc:graphicFrameChg chg="mod modGraphic">
          <ac:chgData name="Alfred Asterjadhi" userId="39de57b9-85c0-4fd1-aaac-8ca2b6560ad0" providerId="ADAL" clId="{1C51924A-3D97-49EE-91FC-9272D8755293}" dt="2022-11-15T07:23:03.987" v="3661" actId="6549"/>
          <ac:graphicFrameMkLst>
            <pc:docMk/>
            <pc:sldMk cId="2820849033" sldId="396"/>
            <ac:graphicFrameMk id="6" creationId="{5094FBC8-BB74-47F3-965D-16BC678F4D1D}"/>
          </ac:graphicFrameMkLst>
        </pc:graphicFrameChg>
      </pc:sldChg>
      <pc:sldChg chg="new del">
        <pc:chgData name="Alfred Asterjadhi" userId="39de57b9-85c0-4fd1-aaac-8ca2b6560ad0" providerId="ADAL" clId="{1C51924A-3D97-49EE-91FC-9272D8755293}" dt="2022-11-13T11:39:42.872" v="1286" actId="47"/>
        <pc:sldMkLst>
          <pc:docMk/>
          <pc:sldMk cId="3217489264" sldId="396"/>
        </pc:sldMkLst>
      </pc:sldChg>
      <pc:sldMasterChg chg="modSp mod">
        <pc:chgData name="Alfred Asterjadhi" userId="39de57b9-85c0-4fd1-aaac-8ca2b6560ad0" providerId="ADAL" clId="{1C51924A-3D97-49EE-91FC-9272D8755293}" dt="2022-11-15T12:59:26.232" v="4125" actId="6549"/>
        <pc:sldMasterMkLst>
          <pc:docMk/>
          <pc:sldMasterMk cId="0" sldId="2147483648"/>
        </pc:sldMasterMkLst>
        <pc:spChg chg="mod">
          <ac:chgData name="Alfred Asterjadhi" userId="39de57b9-85c0-4fd1-aaac-8ca2b6560ad0" providerId="ADAL" clId="{1C51924A-3D97-49EE-91FC-9272D8755293}" dt="2022-11-15T12:59:26.232" v="4125" actId="6549"/>
          <ac:spMkLst>
            <pc:docMk/>
            <pc:sldMasterMk cId="0" sldId="2147483648"/>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5D630037-3A1D-4EAB-A2F7-8287BE507CB3}"/>
    <pc:docChg chg="undo redo custSel addSld delSld modSld sldOrd modMainMaster">
      <pc:chgData name="Alfred Asterjadhi" userId="39de57b9-85c0-4fd1-aaac-8ca2b6560ad0" providerId="ADAL" clId="{5D630037-3A1D-4EAB-A2F7-8287BE507CB3}" dt="2022-07-15T13:59:52.527" v="6529" actId="114"/>
      <pc:docMkLst>
        <pc:docMk/>
      </pc:docMkLst>
      <pc:sldChg chg="modSp mod">
        <pc:chgData name="Alfred Asterjadhi" userId="39de57b9-85c0-4fd1-aaac-8ca2b6560ad0" providerId="ADAL" clId="{5D630037-3A1D-4EAB-A2F7-8287BE507CB3}" dt="2022-07-08T23:14:16.057" v="446" actId="6549"/>
        <pc:sldMkLst>
          <pc:docMk/>
          <pc:sldMk cId="0" sldId="256"/>
        </pc:sldMkLst>
        <pc:spChg chg="mod">
          <ac:chgData name="Alfred Asterjadhi" userId="39de57b9-85c0-4fd1-aaac-8ca2b6560ad0" providerId="ADAL" clId="{5D630037-3A1D-4EAB-A2F7-8287BE507CB3}" dt="2022-07-08T23:14:16.057" v="446" actId="6549"/>
          <ac:spMkLst>
            <pc:docMk/>
            <pc:sldMk cId="0" sldId="256"/>
            <ac:spMk id="3074" creationId="{00000000-0000-0000-0000-000000000000}"/>
          </ac:spMkLst>
        </pc:spChg>
      </pc:sldChg>
      <pc:sldChg chg="modSp mod">
        <pc:chgData name="Alfred Asterjadhi" userId="39de57b9-85c0-4fd1-aaac-8ca2b6560ad0" providerId="ADAL" clId="{5D630037-3A1D-4EAB-A2F7-8287BE507CB3}" dt="2022-07-12T11:30:54.735" v="2500" actId="20577"/>
        <pc:sldMkLst>
          <pc:docMk/>
          <pc:sldMk cId="0" sldId="257"/>
        </pc:sldMkLst>
        <pc:spChg chg="mod">
          <ac:chgData name="Alfred Asterjadhi" userId="39de57b9-85c0-4fd1-aaac-8ca2b6560ad0" providerId="ADAL" clId="{5D630037-3A1D-4EAB-A2F7-8287BE507CB3}" dt="2022-07-12T11:30:54.735" v="2500" actId="20577"/>
          <ac:spMkLst>
            <pc:docMk/>
            <pc:sldMk cId="0" sldId="257"/>
            <ac:spMk id="4098" creationId="{00000000-0000-0000-0000-000000000000}"/>
          </ac:spMkLst>
        </pc:spChg>
      </pc:sldChg>
      <pc:sldChg chg="modSp mod">
        <pc:chgData name="Alfred Asterjadhi" userId="39de57b9-85c0-4fd1-aaac-8ca2b6560ad0" providerId="ADAL" clId="{5D630037-3A1D-4EAB-A2F7-8287BE507CB3}" dt="2022-07-14T22:53:02.980" v="6263" actId="13926"/>
        <pc:sldMkLst>
          <pc:docMk/>
          <pc:sldMk cId="3976818858" sldId="269"/>
        </pc:sldMkLst>
        <pc:graphicFrameChg chg="modGraphic">
          <ac:chgData name="Alfred Asterjadhi" userId="39de57b9-85c0-4fd1-aaac-8ca2b6560ad0" providerId="ADAL" clId="{5D630037-3A1D-4EAB-A2F7-8287BE507CB3}" dt="2022-07-14T22:53:02.980" v="6263" actId="13926"/>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5D630037-3A1D-4EAB-A2F7-8287BE507CB3}" dt="2022-07-12T11:31:37.832" v="2506" actId="6549"/>
        <pc:sldMkLst>
          <pc:docMk/>
          <pc:sldMk cId="1908471061" sldId="328"/>
        </pc:sldMkLst>
        <pc:spChg chg="mod">
          <ac:chgData name="Alfred Asterjadhi" userId="39de57b9-85c0-4fd1-aaac-8ca2b6560ad0" providerId="ADAL" clId="{5D630037-3A1D-4EAB-A2F7-8287BE507CB3}" dt="2022-07-12T11:31:37.832" v="2506" actId="6549"/>
          <ac:spMkLst>
            <pc:docMk/>
            <pc:sldMk cId="1908471061" sldId="328"/>
            <ac:spMk id="3" creationId="{3EF9BE80-D462-4B64-8448-3B553445EDCF}"/>
          </ac:spMkLst>
        </pc:spChg>
      </pc:sldChg>
      <pc:sldChg chg="modSp mod">
        <pc:chgData name="Alfred Asterjadhi" userId="39de57b9-85c0-4fd1-aaac-8ca2b6560ad0" providerId="ADAL" clId="{5D630037-3A1D-4EAB-A2F7-8287BE507CB3}" dt="2022-07-12T12:19:36.883" v="2534" actId="207"/>
        <pc:sldMkLst>
          <pc:docMk/>
          <pc:sldMk cId="1706072776" sldId="334"/>
        </pc:sldMkLst>
        <pc:spChg chg="mod">
          <ac:chgData name="Alfred Asterjadhi" userId="39de57b9-85c0-4fd1-aaac-8ca2b6560ad0" providerId="ADAL" clId="{5D630037-3A1D-4EAB-A2F7-8287BE507CB3}" dt="2022-07-11T14:46:27.209" v="1697" actId="13926"/>
          <ac:spMkLst>
            <pc:docMk/>
            <pc:sldMk cId="1706072776" sldId="334"/>
            <ac:spMk id="2" creationId="{B6840888-B1D3-4EE4-984D-AE2D4FD8C6BF}"/>
          </ac:spMkLst>
        </pc:spChg>
        <pc:spChg chg="mod">
          <ac:chgData name="Alfred Asterjadhi" userId="39de57b9-85c0-4fd1-aaac-8ca2b6560ad0" providerId="ADAL" clId="{5D630037-3A1D-4EAB-A2F7-8287BE507CB3}" dt="2022-07-12T12:19:36.883" v="2534" actId="207"/>
          <ac:spMkLst>
            <pc:docMk/>
            <pc:sldMk cId="1706072776" sldId="334"/>
            <ac:spMk id="3" creationId="{977FA593-1C2D-4B4C-B4B8-9841BC70A2D7}"/>
          </ac:spMkLst>
        </pc:spChg>
      </pc:sldChg>
      <pc:sldChg chg="modSp mod">
        <pc:chgData name="Alfred Asterjadhi" userId="39de57b9-85c0-4fd1-aaac-8ca2b6560ad0" providerId="ADAL" clId="{5D630037-3A1D-4EAB-A2F7-8287BE507CB3}" dt="2022-07-11T14:46:23.241" v="1696" actId="207"/>
        <pc:sldMkLst>
          <pc:docMk/>
          <pc:sldMk cId="2327388640" sldId="335"/>
        </pc:sldMkLst>
        <pc:spChg chg="mod">
          <ac:chgData name="Alfred Asterjadhi" userId="39de57b9-85c0-4fd1-aaac-8ca2b6560ad0" providerId="ADAL" clId="{5D630037-3A1D-4EAB-A2F7-8287BE507CB3}" dt="2022-07-11T14:46:18.667" v="1695" actId="13926"/>
          <ac:spMkLst>
            <pc:docMk/>
            <pc:sldMk cId="2327388640" sldId="335"/>
            <ac:spMk id="2" creationId="{4B5F0D0E-8BB7-48AB-9160-728B8B3399A2}"/>
          </ac:spMkLst>
        </pc:spChg>
        <pc:spChg chg="mod">
          <ac:chgData name="Alfred Asterjadhi" userId="39de57b9-85c0-4fd1-aaac-8ca2b6560ad0" providerId="ADAL" clId="{5D630037-3A1D-4EAB-A2F7-8287BE507CB3}" dt="2022-07-11T14:46:23.241" v="1696" actId="207"/>
          <ac:spMkLst>
            <pc:docMk/>
            <pc:sldMk cId="2327388640" sldId="335"/>
            <ac:spMk id="3" creationId="{DFB0BA47-D7B6-4F95-932E-A7AA615BC440}"/>
          </ac:spMkLst>
        </pc:spChg>
      </pc:sldChg>
      <pc:sldChg chg="modSp mod">
        <pc:chgData name="Alfred Asterjadhi" userId="39de57b9-85c0-4fd1-aaac-8ca2b6560ad0" providerId="ADAL" clId="{5D630037-3A1D-4EAB-A2F7-8287BE507CB3}" dt="2022-07-12T03:48:58.884" v="2218" actId="13926"/>
        <pc:sldMkLst>
          <pc:docMk/>
          <pc:sldMk cId="1766754893" sldId="346"/>
        </pc:sldMkLst>
        <pc:spChg chg="mod">
          <ac:chgData name="Alfred Asterjadhi" userId="39de57b9-85c0-4fd1-aaac-8ca2b6560ad0" providerId="ADAL" clId="{5D630037-3A1D-4EAB-A2F7-8287BE507CB3}" dt="2022-07-12T03:48:58.884" v="2218" actId="13926"/>
          <ac:spMkLst>
            <pc:docMk/>
            <pc:sldMk cId="1766754893" sldId="346"/>
            <ac:spMk id="2" creationId="{4B5F0D0E-8BB7-48AB-9160-728B8B3399A2}"/>
          </ac:spMkLst>
        </pc:spChg>
        <pc:spChg chg="mod">
          <ac:chgData name="Alfred Asterjadhi" userId="39de57b9-85c0-4fd1-aaac-8ca2b6560ad0" providerId="ADAL" clId="{5D630037-3A1D-4EAB-A2F7-8287BE507CB3}" dt="2022-07-11T20:38:18.551" v="2060" actId="207"/>
          <ac:spMkLst>
            <pc:docMk/>
            <pc:sldMk cId="1766754893" sldId="346"/>
            <ac:spMk id="3" creationId="{DFB0BA47-D7B6-4F95-932E-A7AA615BC440}"/>
          </ac:spMkLst>
        </pc:spChg>
      </pc:sldChg>
      <pc:sldChg chg="modSp mod">
        <pc:chgData name="Alfred Asterjadhi" userId="39de57b9-85c0-4fd1-aaac-8ca2b6560ad0" providerId="ADAL" clId="{5D630037-3A1D-4EAB-A2F7-8287BE507CB3}" dt="2022-07-15T13:49:11.065" v="6499" actId="207"/>
        <pc:sldMkLst>
          <pc:docMk/>
          <pc:sldMk cId="4012074164" sldId="347"/>
        </pc:sldMkLst>
        <pc:spChg chg="mod">
          <ac:chgData name="Alfred Asterjadhi" userId="39de57b9-85c0-4fd1-aaac-8ca2b6560ad0" providerId="ADAL" clId="{5D630037-3A1D-4EAB-A2F7-8287BE507CB3}" dt="2022-07-08T19:40:30.085" v="428" actId="20577"/>
          <ac:spMkLst>
            <pc:docMk/>
            <pc:sldMk cId="4012074164" sldId="347"/>
            <ac:spMk id="2" creationId="{F2762690-C15C-4839-B40F-0AF3A4D89457}"/>
          </ac:spMkLst>
        </pc:spChg>
        <pc:graphicFrameChg chg="mod modGraphic">
          <ac:chgData name="Alfred Asterjadhi" userId="39de57b9-85c0-4fd1-aaac-8ca2b6560ad0" providerId="ADAL" clId="{5D630037-3A1D-4EAB-A2F7-8287BE507CB3}" dt="2022-07-15T13:49:11.065" v="649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5D630037-3A1D-4EAB-A2F7-8287BE507CB3}" dt="2022-07-11T14:46:03.904" v="1692" actId="13926"/>
        <pc:sldMkLst>
          <pc:docMk/>
          <pc:sldMk cId="2050222825" sldId="348"/>
        </pc:sldMkLst>
        <pc:spChg chg="mod">
          <ac:chgData name="Alfred Asterjadhi" userId="39de57b9-85c0-4fd1-aaac-8ca2b6560ad0" providerId="ADAL" clId="{5D630037-3A1D-4EAB-A2F7-8287BE507CB3}" dt="2022-07-11T14:46:03.904" v="1692" actId="13926"/>
          <ac:spMkLst>
            <pc:docMk/>
            <pc:sldMk cId="2050222825" sldId="348"/>
            <ac:spMk id="2" creationId="{B6840888-B1D3-4EE4-984D-AE2D4FD8C6BF}"/>
          </ac:spMkLst>
        </pc:spChg>
        <pc:spChg chg="mod">
          <ac:chgData name="Alfred Asterjadhi" userId="39de57b9-85c0-4fd1-aaac-8ca2b6560ad0" providerId="ADAL" clId="{5D630037-3A1D-4EAB-A2F7-8287BE507CB3}" dt="2022-07-11T14:45:59.746" v="1691" actId="207"/>
          <ac:spMkLst>
            <pc:docMk/>
            <pc:sldMk cId="2050222825" sldId="348"/>
            <ac:spMk id="3" creationId="{977FA593-1C2D-4B4C-B4B8-9841BC70A2D7}"/>
          </ac:spMkLst>
        </pc:spChg>
      </pc:sldChg>
      <pc:sldChg chg="modSp mod">
        <pc:chgData name="Alfred Asterjadhi" userId="39de57b9-85c0-4fd1-aaac-8ca2b6560ad0" providerId="ADAL" clId="{5D630037-3A1D-4EAB-A2F7-8287BE507CB3}" dt="2022-07-12T14:48:27.142" v="2788" actId="20577"/>
        <pc:sldMkLst>
          <pc:docMk/>
          <pc:sldMk cId="1731012775" sldId="349"/>
        </pc:sldMkLst>
        <pc:spChg chg="mod">
          <ac:chgData name="Alfred Asterjadhi" userId="39de57b9-85c0-4fd1-aaac-8ca2b6560ad0" providerId="ADAL" clId="{5D630037-3A1D-4EAB-A2F7-8287BE507CB3}" dt="2022-07-12T03:27:27.794" v="2075" actId="13926"/>
          <ac:spMkLst>
            <pc:docMk/>
            <pc:sldMk cId="1731012775" sldId="349"/>
            <ac:spMk id="2" creationId="{4B5F0D0E-8BB7-48AB-9160-728B8B3399A2}"/>
          </ac:spMkLst>
        </pc:spChg>
        <pc:spChg chg="mod">
          <ac:chgData name="Alfred Asterjadhi" userId="39de57b9-85c0-4fd1-aaac-8ca2b6560ad0" providerId="ADAL" clId="{5D630037-3A1D-4EAB-A2F7-8287BE507CB3}" dt="2022-07-12T14:48:27.142" v="2788" actId="20577"/>
          <ac:spMkLst>
            <pc:docMk/>
            <pc:sldMk cId="1731012775" sldId="349"/>
            <ac:spMk id="3" creationId="{DFB0BA47-D7B6-4F95-932E-A7AA615BC440}"/>
          </ac:spMkLst>
        </pc:spChg>
      </pc:sldChg>
      <pc:sldChg chg="modSp mod">
        <pc:chgData name="Alfred Asterjadhi" userId="39de57b9-85c0-4fd1-aaac-8ca2b6560ad0" providerId="ADAL" clId="{5D630037-3A1D-4EAB-A2F7-8287BE507CB3}" dt="2022-07-12T14:16:10.910" v="2624" actId="14100"/>
        <pc:sldMkLst>
          <pc:docMk/>
          <pc:sldMk cId="1370937286" sldId="350"/>
        </pc:sldMkLst>
        <pc:spChg chg="mod">
          <ac:chgData name="Alfred Asterjadhi" userId="39de57b9-85c0-4fd1-aaac-8ca2b6560ad0" providerId="ADAL" clId="{5D630037-3A1D-4EAB-A2F7-8287BE507CB3}" dt="2022-07-12T12:16:20.364" v="2527" actId="13926"/>
          <ac:spMkLst>
            <pc:docMk/>
            <pc:sldMk cId="1370937286" sldId="350"/>
            <ac:spMk id="2" creationId="{4B5F0D0E-8BB7-48AB-9160-728B8B3399A2}"/>
          </ac:spMkLst>
        </pc:spChg>
        <pc:spChg chg="mod">
          <ac:chgData name="Alfred Asterjadhi" userId="39de57b9-85c0-4fd1-aaac-8ca2b6560ad0" providerId="ADAL" clId="{5D630037-3A1D-4EAB-A2F7-8287BE507CB3}" dt="2022-07-12T14:16:10.910" v="2624" actId="14100"/>
          <ac:spMkLst>
            <pc:docMk/>
            <pc:sldMk cId="1370937286" sldId="350"/>
            <ac:spMk id="3" creationId="{DFB0BA47-D7B6-4F95-932E-A7AA615BC440}"/>
          </ac:spMkLst>
        </pc:spChg>
      </pc:sldChg>
      <pc:sldChg chg="addSp delSp modSp mod">
        <pc:chgData name="Alfred Asterjadhi" userId="39de57b9-85c0-4fd1-aaac-8ca2b6560ad0" providerId="ADAL" clId="{5D630037-3A1D-4EAB-A2F7-8287BE507CB3}" dt="2022-07-13T02:37:11.628" v="3024" actId="207"/>
        <pc:sldMkLst>
          <pc:docMk/>
          <pc:sldMk cId="264710179" sldId="351"/>
        </pc:sldMkLst>
        <pc:spChg chg="mod">
          <ac:chgData name="Alfred Asterjadhi" userId="39de57b9-85c0-4fd1-aaac-8ca2b6560ad0" providerId="ADAL" clId="{5D630037-3A1D-4EAB-A2F7-8287BE507CB3}" dt="2022-07-12T19:37:54.127" v="2840" actId="13926"/>
          <ac:spMkLst>
            <pc:docMk/>
            <pc:sldMk cId="264710179" sldId="351"/>
            <ac:spMk id="2" creationId="{B6840888-B1D3-4EE4-984D-AE2D4FD8C6BF}"/>
          </ac:spMkLst>
        </pc:spChg>
        <pc:spChg chg="mod">
          <ac:chgData name="Alfred Asterjadhi" userId="39de57b9-85c0-4fd1-aaac-8ca2b6560ad0" providerId="ADAL" clId="{5D630037-3A1D-4EAB-A2F7-8287BE507CB3}" dt="2022-07-13T02:37:11.628" v="3024" actId="207"/>
          <ac:spMkLst>
            <pc:docMk/>
            <pc:sldMk cId="264710179" sldId="351"/>
            <ac:spMk id="3" creationId="{977FA593-1C2D-4B4C-B4B8-9841BC70A2D7}"/>
          </ac:spMkLst>
        </pc:spChg>
        <pc:graphicFrameChg chg="add del mod">
          <ac:chgData name="Alfred Asterjadhi" userId="39de57b9-85c0-4fd1-aaac-8ca2b6560ad0" providerId="ADAL" clId="{5D630037-3A1D-4EAB-A2F7-8287BE507CB3}" dt="2022-07-12T14:43:49.532" v="2682"/>
          <ac:graphicFrameMkLst>
            <pc:docMk/>
            <pc:sldMk cId="264710179" sldId="351"/>
            <ac:graphicFrameMk id="7" creationId="{D9C26B04-E83E-145C-0019-3E1AB1A0AFEE}"/>
          </ac:graphicFrameMkLst>
        </pc:graphicFrameChg>
      </pc:sldChg>
      <pc:sldChg chg="modSp mod">
        <pc:chgData name="Alfred Asterjadhi" userId="39de57b9-85c0-4fd1-aaac-8ca2b6560ad0" providerId="ADAL" clId="{5D630037-3A1D-4EAB-A2F7-8287BE507CB3}" dt="2022-07-13T02:41:16.850" v="3103" actId="20577"/>
        <pc:sldMkLst>
          <pc:docMk/>
          <pc:sldMk cId="3579411611" sldId="352"/>
        </pc:sldMkLst>
        <pc:spChg chg="mod">
          <ac:chgData name="Alfred Asterjadhi" userId="39de57b9-85c0-4fd1-aaac-8ca2b6560ad0" providerId="ADAL" clId="{5D630037-3A1D-4EAB-A2F7-8287BE507CB3}" dt="2022-07-12T18:44:37.713" v="2795" actId="13926"/>
          <ac:spMkLst>
            <pc:docMk/>
            <pc:sldMk cId="3579411611" sldId="352"/>
            <ac:spMk id="2" creationId="{4B5F0D0E-8BB7-48AB-9160-728B8B3399A2}"/>
          </ac:spMkLst>
        </pc:spChg>
        <pc:spChg chg="mod">
          <ac:chgData name="Alfred Asterjadhi" userId="39de57b9-85c0-4fd1-aaac-8ca2b6560ad0" providerId="ADAL" clId="{5D630037-3A1D-4EAB-A2F7-8287BE507CB3}" dt="2022-07-13T02:41:16.850" v="3103" actId="20577"/>
          <ac:spMkLst>
            <pc:docMk/>
            <pc:sldMk cId="3579411611" sldId="352"/>
            <ac:spMk id="3" creationId="{DFB0BA47-D7B6-4F95-932E-A7AA615BC440}"/>
          </ac:spMkLst>
        </pc:spChg>
      </pc:sldChg>
      <pc:sldChg chg="addSp delSp modSp mod">
        <pc:chgData name="Alfred Asterjadhi" userId="39de57b9-85c0-4fd1-aaac-8ca2b6560ad0" providerId="ADAL" clId="{5D630037-3A1D-4EAB-A2F7-8287BE507CB3}" dt="2022-07-13T15:31:47.014" v="3473" actId="207"/>
        <pc:sldMkLst>
          <pc:docMk/>
          <pc:sldMk cId="588130191" sldId="353"/>
        </pc:sldMkLst>
        <pc:spChg chg="mod">
          <ac:chgData name="Alfred Asterjadhi" userId="39de57b9-85c0-4fd1-aaac-8ca2b6560ad0" providerId="ADAL" clId="{5D630037-3A1D-4EAB-A2F7-8287BE507CB3}" dt="2022-07-13T14:18:30.893" v="3407" actId="13926"/>
          <ac:spMkLst>
            <pc:docMk/>
            <pc:sldMk cId="588130191" sldId="353"/>
            <ac:spMk id="2" creationId="{4B5F0D0E-8BB7-48AB-9160-728B8B3399A2}"/>
          </ac:spMkLst>
        </pc:spChg>
        <pc:spChg chg="mod">
          <ac:chgData name="Alfred Asterjadhi" userId="39de57b9-85c0-4fd1-aaac-8ca2b6560ad0" providerId="ADAL" clId="{5D630037-3A1D-4EAB-A2F7-8287BE507CB3}" dt="2022-07-13T15:31:47.014" v="3473" actId="207"/>
          <ac:spMkLst>
            <pc:docMk/>
            <pc:sldMk cId="588130191" sldId="353"/>
            <ac:spMk id="3" creationId="{DFB0BA47-D7B6-4F95-932E-A7AA615BC440}"/>
          </ac:spMkLst>
        </pc:spChg>
        <pc:graphicFrameChg chg="add del mod">
          <ac:chgData name="Alfred Asterjadhi" userId="39de57b9-85c0-4fd1-aaac-8ca2b6560ad0" providerId="ADAL" clId="{5D630037-3A1D-4EAB-A2F7-8287BE507CB3}" dt="2022-07-13T14:19:50.291" v="3428"/>
          <ac:graphicFrameMkLst>
            <pc:docMk/>
            <pc:sldMk cId="588130191" sldId="353"/>
            <ac:graphicFrameMk id="7" creationId="{9A9BCAB0-69C0-B020-DC81-58A66CE6EA98}"/>
          </ac:graphicFrameMkLst>
        </pc:graphicFrameChg>
      </pc:sldChg>
      <pc:sldChg chg="modSp mod">
        <pc:chgData name="Alfred Asterjadhi" userId="39de57b9-85c0-4fd1-aaac-8ca2b6560ad0" providerId="ADAL" clId="{5D630037-3A1D-4EAB-A2F7-8287BE507CB3}" dt="2022-07-14T14:10:11.126" v="5873" actId="13926"/>
        <pc:sldMkLst>
          <pc:docMk/>
          <pc:sldMk cId="3909293924" sldId="355"/>
        </pc:sldMkLst>
        <pc:spChg chg="mod">
          <ac:chgData name="Alfred Asterjadhi" userId="39de57b9-85c0-4fd1-aaac-8ca2b6560ad0" providerId="ADAL" clId="{5D630037-3A1D-4EAB-A2F7-8287BE507CB3}" dt="2022-07-14T14:10:11.126" v="5873" actId="13926"/>
          <ac:spMkLst>
            <pc:docMk/>
            <pc:sldMk cId="3909293924" sldId="355"/>
            <ac:spMk id="2" creationId="{4B5F0D0E-8BB7-48AB-9160-728B8B3399A2}"/>
          </ac:spMkLst>
        </pc:spChg>
        <pc:spChg chg="mod">
          <ac:chgData name="Alfred Asterjadhi" userId="39de57b9-85c0-4fd1-aaac-8ca2b6560ad0" providerId="ADAL" clId="{5D630037-3A1D-4EAB-A2F7-8287BE507CB3}" dt="2022-07-14T13:41:40.526" v="5862" actId="207"/>
          <ac:spMkLst>
            <pc:docMk/>
            <pc:sldMk cId="3909293924" sldId="355"/>
            <ac:spMk id="3" creationId="{DFB0BA47-D7B6-4F95-932E-A7AA615BC440}"/>
          </ac:spMkLst>
        </pc:spChg>
      </pc:sldChg>
      <pc:sldChg chg="modSp mod">
        <pc:chgData name="Alfred Asterjadhi" userId="39de57b9-85c0-4fd1-aaac-8ca2b6560ad0" providerId="ADAL" clId="{5D630037-3A1D-4EAB-A2F7-8287BE507CB3}" dt="2022-07-15T13:07:48.596" v="6319" actId="6549"/>
        <pc:sldMkLst>
          <pc:docMk/>
          <pc:sldMk cId="3930036297" sldId="356"/>
        </pc:sldMkLst>
        <pc:spChg chg="mod">
          <ac:chgData name="Alfred Asterjadhi" userId="39de57b9-85c0-4fd1-aaac-8ca2b6560ad0" providerId="ADAL" clId="{5D630037-3A1D-4EAB-A2F7-8287BE507CB3}" dt="2022-07-14T16:04:26.263" v="6137" actId="13926"/>
          <ac:spMkLst>
            <pc:docMk/>
            <pc:sldMk cId="3930036297" sldId="356"/>
            <ac:spMk id="2" creationId="{4B5F0D0E-8BB7-48AB-9160-728B8B3399A2}"/>
          </ac:spMkLst>
        </pc:spChg>
        <pc:spChg chg="mod">
          <ac:chgData name="Alfred Asterjadhi" userId="39de57b9-85c0-4fd1-aaac-8ca2b6560ad0" providerId="ADAL" clId="{5D630037-3A1D-4EAB-A2F7-8287BE507CB3}" dt="2022-07-15T13:07:48.596" v="6319" actId="6549"/>
          <ac:spMkLst>
            <pc:docMk/>
            <pc:sldMk cId="3930036297" sldId="356"/>
            <ac:spMk id="3" creationId="{DFB0BA47-D7B6-4F95-932E-A7AA615BC440}"/>
          </ac:spMkLst>
        </pc:spChg>
      </pc:sldChg>
      <pc:sldChg chg="modSp mod">
        <pc:chgData name="Alfred Asterjadhi" userId="39de57b9-85c0-4fd1-aaac-8ca2b6560ad0" providerId="ADAL" clId="{5D630037-3A1D-4EAB-A2F7-8287BE507CB3}" dt="2022-07-13T02:38:03.806" v="3029" actId="13926"/>
        <pc:sldMkLst>
          <pc:docMk/>
          <pc:sldMk cId="2828608285" sldId="357"/>
        </pc:sldMkLst>
        <pc:spChg chg="mod">
          <ac:chgData name="Alfred Asterjadhi" userId="39de57b9-85c0-4fd1-aaac-8ca2b6560ad0" providerId="ADAL" clId="{5D630037-3A1D-4EAB-A2F7-8287BE507CB3}" dt="2022-07-13T02:38:03.806" v="3029" actId="13926"/>
          <ac:spMkLst>
            <pc:docMk/>
            <pc:sldMk cId="2828608285" sldId="357"/>
            <ac:spMk id="2" creationId="{B6840888-B1D3-4EE4-984D-AE2D4FD8C6BF}"/>
          </ac:spMkLst>
        </pc:spChg>
        <pc:spChg chg="mod">
          <ac:chgData name="Alfred Asterjadhi" userId="39de57b9-85c0-4fd1-aaac-8ca2b6560ad0" providerId="ADAL" clId="{5D630037-3A1D-4EAB-A2F7-8287BE507CB3}" dt="2022-07-13T02:37:38.156" v="3028" actId="20577"/>
          <ac:spMkLst>
            <pc:docMk/>
            <pc:sldMk cId="2828608285" sldId="357"/>
            <ac:spMk id="3" creationId="{977FA593-1C2D-4B4C-B4B8-9841BC70A2D7}"/>
          </ac:spMkLst>
        </pc:spChg>
      </pc:sldChg>
      <pc:sldChg chg="addSp delSp modSp mod">
        <pc:chgData name="Alfred Asterjadhi" userId="39de57b9-85c0-4fd1-aaac-8ca2b6560ad0" providerId="ADAL" clId="{5D630037-3A1D-4EAB-A2F7-8287BE507CB3}" dt="2022-07-13T02:40:37.284" v="3099" actId="13926"/>
        <pc:sldMkLst>
          <pc:docMk/>
          <pc:sldMk cId="2379446320" sldId="358"/>
        </pc:sldMkLst>
        <pc:spChg chg="mod">
          <ac:chgData name="Alfred Asterjadhi" userId="39de57b9-85c0-4fd1-aaac-8ca2b6560ad0" providerId="ADAL" clId="{5D630037-3A1D-4EAB-A2F7-8287BE507CB3}" dt="2022-07-13T02:40:37.284" v="3099" actId="13926"/>
          <ac:spMkLst>
            <pc:docMk/>
            <pc:sldMk cId="2379446320" sldId="358"/>
            <ac:spMk id="2" creationId="{4B5F0D0E-8BB7-48AB-9160-728B8B3399A2}"/>
          </ac:spMkLst>
        </pc:spChg>
        <pc:spChg chg="mod">
          <ac:chgData name="Alfred Asterjadhi" userId="39de57b9-85c0-4fd1-aaac-8ca2b6560ad0" providerId="ADAL" clId="{5D630037-3A1D-4EAB-A2F7-8287BE507CB3}" dt="2022-07-13T02:40:32.739" v="3098" actId="20577"/>
          <ac:spMkLst>
            <pc:docMk/>
            <pc:sldMk cId="2379446320" sldId="358"/>
            <ac:spMk id="3" creationId="{DFB0BA47-D7B6-4F95-932E-A7AA615BC440}"/>
          </ac:spMkLst>
        </pc:spChg>
        <pc:graphicFrameChg chg="add del mod">
          <ac:chgData name="Alfred Asterjadhi" userId="39de57b9-85c0-4fd1-aaac-8ca2b6560ad0" providerId="ADAL" clId="{5D630037-3A1D-4EAB-A2F7-8287BE507CB3}" dt="2022-07-13T02:39:26.168" v="3061"/>
          <ac:graphicFrameMkLst>
            <pc:docMk/>
            <pc:sldMk cId="2379446320" sldId="358"/>
            <ac:graphicFrameMk id="7" creationId="{2B53D00D-468A-5AF9-D974-61E40B4AFA14}"/>
          </ac:graphicFrameMkLst>
        </pc:graphicFrameChg>
      </pc:sldChg>
      <pc:sldChg chg="modSp mod">
        <pc:chgData name="Alfred Asterjadhi" userId="39de57b9-85c0-4fd1-aaac-8ca2b6560ad0" providerId="ADAL" clId="{5D630037-3A1D-4EAB-A2F7-8287BE507CB3}" dt="2022-07-13T03:56:13.588" v="3327" actId="13926"/>
        <pc:sldMkLst>
          <pc:docMk/>
          <pc:sldMk cId="1620546785" sldId="359"/>
        </pc:sldMkLst>
        <pc:spChg chg="mod">
          <ac:chgData name="Alfred Asterjadhi" userId="39de57b9-85c0-4fd1-aaac-8ca2b6560ad0" providerId="ADAL" clId="{5D630037-3A1D-4EAB-A2F7-8287BE507CB3}" dt="2022-07-13T03:56:10.867" v="3326" actId="13926"/>
          <ac:spMkLst>
            <pc:docMk/>
            <pc:sldMk cId="1620546785" sldId="359"/>
            <ac:spMk id="2" creationId="{B6840888-B1D3-4EE4-984D-AE2D4FD8C6BF}"/>
          </ac:spMkLst>
        </pc:spChg>
        <pc:spChg chg="mod">
          <ac:chgData name="Alfred Asterjadhi" userId="39de57b9-85c0-4fd1-aaac-8ca2b6560ad0" providerId="ADAL" clId="{5D630037-3A1D-4EAB-A2F7-8287BE507CB3}" dt="2022-07-13T03:56:13.588" v="3327" actId="13926"/>
          <ac:spMkLst>
            <pc:docMk/>
            <pc:sldMk cId="1620546785" sldId="359"/>
            <ac:spMk id="3" creationId="{977FA593-1C2D-4B4C-B4B8-9841BC70A2D7}"/>
          </ac:spMkLst>
        </pc:spChg>
      </pc:sldChg>
      <pc:sldChg chg="modSp mod">
        <pc:chgData name="Alfred Asterjadhi" userId="39de57b9-85c0-4fd1-aaac-8ca2b6560ad0" providerId="ADAL" clId="{5D630037-3A1D-4EAB-A2F7-8287BE507CB3}" dt="2022-07-13T21:59:58.724" v="3797" actId="207"/>
        <pc:sldMkLst>
          <pc:docMk/>
          <pc:sldMk cId="4066268139" sldId="360"/>
        </pc:sldMkLst>
        <pc:spChg chg="mod">
          <ac:chgData name="Alfred Asterjadhi" userId="39de57b9-85c0-4fd1-aaac-8ca2b6560ad0" providerId="ADAL" clId="{5D630037-3A1D-4EAB-A2F7-8287BE507CB3}" dt="2022-07-13T20:24:16.773" v="3791" actId="13926"/>
          <ac:spMkLst>
            <pc:docMk/>
            <pc:sldMk cId="4066268139" sldId="360"/>
            <ac:spMk id="2" creationId="{4B5F0D0E-8BB7-48AB-9160-728B8B3399A2}"/>
          </ac:spMkLst>
        </pc:spChg>
        <pc:spChg chg="mod">
          <ac:chgData name="Alfred Asterjadhi" userId="39de57b9-85c0-4fd1-aaac-8ca2b6560ad0" providerId="ADAL" clId="{5D630037-3A1D-4EAB-A2F7-8287BE507CB3}" dt="2022-07-13T21:59:58.724" v="3797" actId="207"/>
          <ac:spMkLst>
            <pc:docMk/>
            <pc:sldMk cId="4066268139" sldId="360"/>
            <ac:spMk id="3" creationId="{DFB0BA47-D7B6-4F95-932E-A7AA615BC440}"/>
          </ac:spMkLst>
        </pc:spChg>
      </pc:sldChg>
      <pc:sldChg chg="modSp add mod">
        <pc:chgData name="Alfred Asterjadhi" userId="39de57b9-85c0-4fd1-aaac-8ca2b6560ad0" providerId="ADAL" clId="{5D630037-3A1D-4EAB-A2F7-8287BE507CB3}" dt="2022-07-15T13:50:02.753" v="6502" actId="207"/>
        <pc:sldMkLst>
          <pc:docMk/>
          <pc:sldMk cId="1665993413" sldId="361"/>
        </pc:sldMkLst>
        <pc:spChg chg="mod">
          <ac:chgData name="Alfred Asterjadhi" userId="39de57b9-85c0-4fd1-aaac-8ca2b6560ad0" providerId="ADAL" clId="{5D630037-3A1D-4EAB-A2F7-8287BE507CB3}" dt="2022-07-08T19:40:34.227" v="430" actId="20577"/>
          <ac:spMkLst>
            <pc:docMk/>
            <pc:sldMk cId="1665993413" sldId="361"/>
            <ac:spMk id="2" creationId="{F2762690-C15C-4839-B40F-0AF3A4D89457}"/>
          </ac:spMkLst>
        </pc:spChg>
        <pc:graphicFrameChg chg="mod modGraphic">
          <ac:chgData name="Alfred Asterjadhi" userId="39de57b9-85c0-4fd1-aaac-8ca2b6560ad0" providerId="ADAL" clId="{5D630037-3A1D-4EAB-A2F7-8287BE507CB3}" dt="2022-07-15T13:50:02.753" v="6502" actId="207"/>
          <ac:graphicFrameMkLst>
            <pc:docMk/>
            <pc:sldMk cId="1665993413" sldId="361"/>
            <ac:graphicFrameMk id="6" creationId="{5094FBC8-BB74-47F3-965D-16BC678F4D1D}"/>
          </ac:graphicFrameMkLst>
        </pc:graphicFrameChg>
      </pc:sldChg>
      <pc:sldChg chg="modSp new mod ord">
        <pc:chgData name="Alfred Asterjadhi" userId="39de57b9-85c0-4fd1-aaac-8ca2b6560ad0" providerId="ADAL" clId="{5D630037-3A1D-4EAB-A2F7-8287BE507CB3}" dt="2022-07-15T13:00:53.615" v="6300" actId="20577"/>
        <pc:sldMkLst>
          <pc:docMk/>
          <pc:sldMk cId="3576977642" sldId="362"/>
        </pc:sldMkLst>
        <pc:spChg chg="mod">
          <ac:chgData name="Alfred Asterjadhi" userId="39de57b9-85c0-4fd1-aaac-8ca2b6560ad0" providerId="ADAL" clId="{5D630037-3A1D-4EAB-A2F7-8287BE507CB3}" dt="2022-07-14T02:59:48.894" v="4000" actId="20577"/>
          <ac:spMkLst>
            <pc:docMk/>
            <pc:sldMk cId="3576977642" sldId="362"/>
            <ac:spMk id="2" creationId="{0EAF4D72-7EB5-22A3-403A-E095C87E6E26}"/>
          </ac:spMkLst>
        </pc:spChg>
        <pc:spChg chg="mod">
          <ac:chgData name="Alfred Asterjadhi" userId="39de57b9-85c0-4fd1-aaac-8ca2b6560ad0" providerId="ADAL" clId="{5D630037-3A1D-4EAB-A2F7-8287BE507CB3}" dt="2022-07-15T13:00:53.615" v="6300" actId="20577"/>
          <ac:spMkLst>
            <pc:docMk/>
            <pc:sldMk cId="3576977642" sldId="362"/>
            <ac:spMk id="3" creationId="{741C1B02-DA5D-59DA-CACE-BAB1DFCE5AB4}"/>
          </ac:spMkLst>
        </pc:spChg>
      </pc:sldChg>
      <pc:sldChg chg="modSp add mod">
        <pc:chgData name="Alfred Asterjadhi" userId="39de57b9-85c0-4fd1-aaac-8ca2b6560ad0" providerId="ADAL" clId="{5D630037-3A1D-4EAB-A2F7-8287BE507CB3}" dt="2022-07-15T13:51:52.421" v="6517" actId="207"/>
        <pc:sldMkLst>
          <pc:docMk/>
          <pc:sldMk cId="167913082" sldId="363"/>
        </pc:sldMkLst>
        <pc:spChg chg="mod">
          <ac:chgData name="Alfred Asterjadhi" userId="39de57b9-85c0-4fd1-aaac-8ca2b6560ad0" providerId="ADAL" clId="{5D630037-3A1D-4EAB-A2F7-8287BE507CB3}" dt="2022-07-09T16:44:04.142" v="505" actId="20577"/>
          <ac:spMkLst>
            <pc:docMk/>
            <pc:sldMk cId="167913082" sldId="363"/>
            <ac:spMk id="2" creationId="{F2762690-C15C-4839-B40F-0AF3A4D89457}"/>
          </ac:spMkLst>
        </pc:spChg>
        <pc:graphicFrameChg chg="mod modGraphic">
          <ac:chgData name="Alfred Asterjadhi" userId="39de57b9-85c0-4fd1-aaac-8ca2b6560ad0" providerId="ADAL" clId="{5D630037-3A1D-4EAB-A2F7-8287BE507CB3}" dt="2022-07-15T13:51:52.421" v="6517" actId="207"/>
          <ac:graphicFrameMkLst>
            <pc:docMk/>
            <pc:sldMk cId="167913082" sldId="363"/>
            <ac:graphicFrameMk id="6" creationId="{5094FBC8-BB74-47F3-965D-16BC678F4D1D}"/>
          </ac:graphicFrameMkLst>
        </pc:graphicFrameChg>
      </pc:sldChg>
      <pc:sldChg chg="modSp add mod">
        <pc:chgData name="Alfred Asterjadhi" userId="39de57b9-85c0-4fd1-aaac-8ca2b6560ad0" providerId="ADAL" clId="{5D630037-3A1D-4EAB-A2F7-8287BE507CB3}" dt="2022-07-14T02:54:30.083" v="3934" actId="21"/>
        <pc:sldMkLst>
          <pc:docMk/>
          <pc:sldMk cId="2875004496" sldId="364"/>
        </pc:sldMkLst>
        <pc:spChg chg="mod">
          <ac:chgData name="Alfred Asterjadhi" userId="39de57b9-85c0-4fd1-aaac-8ca2b6560ad0" providerId="ADAL" clId="{5D630037-3A1D-4EAB-A2F7-8287BE507CB3}" dt="2022-07-09T16:48:37.019" v="575" actId="20577"/>
          <ac:spMkLst>
            <pc:docMk/>
            <pc:sldMk cId="2875004496" sldId="364"/>
            <ac:spMk id="2" creationId="{F2762690-C15C-4839-B40F-0AF3A4D89457}"/>
          </ac:spMkLst>
        </pc:spChg>
        <pc:graphicFrameChg chg="mod modGraphic">
          <ac:chgData name="Alfred Asterjadhi" userId="39de57b9-85c0-4fd1-aaac-8ca2b6560ad0" providerId="ADAL" clId="{5D630037-3A1D-4EAB-A2F7-8287BE507CB3}" dt="2022-07-14T02:54:30.083" v="3934" actId="21"/>
          <ac:graphicFrameMkLst>
            <pc:docMk/>
            <pc:sldMk cId="2875004496" sldId="364"/>
            <ac:graphicFrameMk id="6" creationId="{5094FBC8-BB74-47F3-965D-16BC678F4D1D}"/>
          </ac:graphicFrameMkLst>
        </pc:graphicFrameChg>
      </pc:sldChg>
      <pc:sldChg chg="add del">
        <pc:chgData name="Alfred Asterjadhi" userId="39de57b9-85c0-4fd1-aaac-8ca2b6560ad0" providerId="ADAL" clId="{5D630037-3A1D-4EAB-A2F7-8287BE507CB3}" dt="2022-07-09T16:48:13.132" v="547"/>
        <pc:sldMkLst>
          <pc:docMk/>
          <pc:sldMk cId="816357829" sldId="365"/>
        </pc:sldMkLst>
      </pc:sldChg>
      <pc:sldChg chg="addSp delSp modSp new mod">
        <pc:chgData name="Alfred Asterjadhi" userId="39de57b9-85c0-4fd1-aaac-8ca2b6560ad0" providerId="ADAL" clId="{5D630037-3A1D-4EAB-A2F7-8287BE507CB3}" dt="2022-07-10T16:55:24.974" v="1429" actId="20577"/>
        <pc:sldMkLst>
          <pc:docMk/>
          <pc:sldMk cId="1843331871" sldId="365"/>
        </pc:sldMkLst>
        <pc:spChg chg="mod">
          <ac:chgData name="Alfred Asterjadhi" userId="39de57b9-85c0-4fd1-aaac-8ca2b6560ad0" providerId="ADAL" clId="{5D630037-3A1D-4EAB-A2F7-8287BE507CB3}" dt="2022-07-10T16:34:06.813" v="1381"/>
          <ac:spMkLst>
            <pc:docMk/>
            <pc:sldMk cId="1843331871" sldId="365"/>
            <ac:spMk id="2" creationId="{0753DF19-5604-D757-CF21-A9FC2116E8DC}"/>
          </ac:spMkLst>
        </pc:spChg>
        <pc:spChg chg="mod">
          <ac:chgData name="Alfred Asterjadhi" userId="39de57b9-85c0-4fd1-aaac-8ca2b6560ad0" providerId="ADAL" clId="{5D630037-3A1D-4EAB-A2F7-8287BE507CB3}" dt="2022-07-10T16:55:24.974" v="1429" actId="20577"/>
          <ac:spMkLst>
            <pc:docMk/>
            <pc:sldMk cId="1843331871" sldId="365"/>
            <ac:spMk id="3" creationId="{39530AAB-A6A0-8811-A99F-B42B5EA28321}"/>
          </ac:spMkLst>
        </pc:spChg>
        <pc:spChg chg="mod">
          <ac:chgData name="Alfred Asterjadhi" userId="39de57b9-85c0-4fd1-aaac-8ca2b6560ad0" providerId="ADAL" clId="{5D630037-3A1D-4EAB-A2F7-8287BE507CB3}" dt="2022-07-10T16:34:06.813" v="1381"/>
          <ac:spMkLst>
            <pc:docMk/>
            <pc:sldMk cId="1843331871" sldId="365"/>
            <ac:spMk id="4" creationId="{0F594D8D-205A-130F-F44A-33234B5124E9}"/>
          </ac:spMkLst>
        </pc:spChg>
        <pc:spChg chg="mod">
          <ac:chgData name="Alfred Asterjadhi" userId="39de57b9-85c0-4fd1-aaac-8ca2b6560ad0" providerId="ADAL" clId="{5D630037-3A1D-4EAB-A2F7-8287BE507CB3}" dt="2022-07-10T16:34:06.813" v="1381"/>
          <ac:spMkLst>
            <pc:docMk/>
            <pc:sldMk cId="1843331871" sldId="365"/>
            <ac:spMk id="5" creationId="{73293754-77B9-AF3C-66B0-AC1E188A985E}"/>
          </ac:spMkLst>
        </pc:spChg>
        <pc:spChg chg="mod">
          <ac:chgData name="Alfred Asterjadhi" userId="39de57b9-85c0-4fd1-aaac-8ca2b6560ad0" providerId="ADAL" clId="{5D630037-3A1D-4EAB-A2F7-8287BE507CB3}" dt="2022-07-10T16:34:06.813" v="1381"/>
          <ac:spMkLst>
            <pc:docMk/>
            <pc:sldMk cId="1843331871" sldId="365"/>
            <ac:spMk id="6" creationId="{6ACA49CE-D01F-5C62-094F-BCB7174FDE18}"/>
          </ac:spMkLst>
        </pc:spChg>
        <pc:spChg chg="add del mod">
          <ac:chgData name="Alfred Asterjadhi" userId="39de57b9-85c0-4fd1-aaac-8ca2b6560ad0" providerId="ADAL" clId="{5D630037-3A1D-4EAB-A2F7-8287BE507CB3}" dt="2022-07-10T16:34:06.813" v="1381"/>
          <ac:spMkLst>
            <pc:docMk/>
            <pc:sldMk cId="1843331871" sldId="365"/>
            <ac:spMk id="7" creationId="{EE528979-9843-BF1D-3DC2-6FCA6348AA77}"/>
          </ac:spMkLst>
        </pc:spChg>
        <pc:spChg chg="add del mod">
          <ac:chgData name="Alfred Asterjadhi" userId="39de57b9-85c0-4fd1-aaac-8ca2b6560ad0" providerId="ADAL" clId="{5D630037-3A1D-4EAB-A2F7-8287BE507CB3}" dt="2022-07-10T16:34:06.813" v="1381"/>
          <ac:spMkLst>
            <pc:docMk/>
            <pc:sldMk cId="1843331871" sldId="365"/>
            <ac:spMk id="8" creationId="{8C3AFA9F-BD69-4ACF-A5E5-8C4FDFD8F98E}"/>
          </ac:spMkLst>
        </pc:spChg>
        <pc:spChg chg="add del mod">
          <ac:chgData name="Alfred Asterjadhi" userId="39de57b9-85c0-4fd1-aaac-8ca2b6560ad0" providerId="ADAL" clId="{5D630037-3A1D-4EAB-A2F7-8287BE507CB3}" dt="2022-07-10T16:34:06.813" v="1381"/>
          <ac:spMkLst>
            <pc:docMk/>
            <pc:sldMk cId="1843331871" sldId="365"/>
            <ac:spMk id="9" creationId="{81D920F8-718C-F64B-DEE6-C5997E0D6457}"/>
          </ac:spMkLst>
        </pc:spChg>
        <pc:spChg chg="add del mod">
          <ac:chgData name="Alfred Asterjadhi" userId="39de57b9-85c0-4fd1-aaac-8ca2b6560ad0" providerId="ADAL" clId="{5D630037-3A1D-4EAB-A2F7-8287BE507CB3}" dt="2022-07-10T16:34:06.813" v="1381"/>
          <ac:spMkLst>
            <pc:docMk/>
            <pc:sldMk cId="1843331871" sldId="365"/>
            <ac:spMk id="10" creationId="{DF21EEC9-49F7-E390-1C2F-D8C236A4502C}"/>
          </ac:spMkLst>
        </pc:spChg>
        <pc:spChg chg="add del mod">
          <ac:chgData name="Alfred Asterjadhi" userId="39de57b9-85c0-4fd1-aaac-8ca2b6560ad0" providerId="ADAL" clId="{5D630037-3A1D-4EAB-A2F7-8287BE507CB3}" dt="2022-07-10T16:34:06.813" v="1381"/>
          <ac:spMkLst>
            <pc:docMk/>
            <pc:sldMk cId="1843331871" sldId="365"/>
            <ac:spMk id="11" creationId="{0E143C55-A07F-A62A-1110-B69AF5E9E714}"/>
          </ac:spMkLst>
        </pc:spChg>
      </pc:sldChg>
      <pc:sldChg chg="modSp add mod">
        <pc:chgData name="Alfred Asterjadhi" userId="39de57b9-85c0-4fd1-aaac-8ca2b6560ad0" providerId="ADAL" clId="{5D630037-3A1D-4EAB-A2F7-8287BE507CB3}" dt="2022-07-15T13:50:43.009" v="6511" actId="207"/>
        <pc:sldMkLst>
          <pc:docMk/>
          <pc:sldMk cId="354494376" sldId="366"/>
        </pc:sldMkLst>
        <pc:spChg chg="mod">
          <ac:chgData name="Alfred Asterjadhi" userId="39de57b9-85c0-4fd1-aaac-8ca2b6560ad0" providerId="ADAL" clId="{5D630037-3A1D-4EAB-A2F7-8287BE507CB3}" dt="2022-07-11T12:25:06.110" v="1500" actId="20577"/>
          <ac:spMkLst>
            <pc:docMk/>
            <pc:sldMk cId="354494376" sldId="366"/>
            <ac:spMk id="2" creationId="{F2762690-C15C-4839-B40F-0AF3A4D89457}"/>
          </ac:spMkLst>
        </pc:spChg>
        <pc:graphicFrameChg chg="mod modGraphic">
          <ac:chgData name="Alfred Asterjadhi" userId="39de57b9-85c0-4fd1-aaac-8ca2b6560ad0" providerId="ADAL" clId="{5D630037-3A1D-4EAB-A2F7-8287BE507CB3}" dt="2022-07-15T13:50:43.009" v="6511" actId="207"/>
          <ac:graphicFrameMkLst>
            <pc:docMk/>
            <pc:sldMk cId="354494376" sldId="366"/>
            <ac:graphicFrameMk id="6" creationId="{5094FBC8-BB74-47F3-965D-16BC678F4D1D}"/>
          </ac:graphicFrameMkLst>
        </pc:graphicFrameChg>
      </pc:sldChg>
      <pc:sldChg chg="modSp add mod">
        <pc:chgData name="Alfred Asterjadhi" userId="39de57b9-85c0-4fd1-aaac-8ca2b6560ad0" providerId="ADAL" clId="{5D630037-3A1D-4EAB-A2F7-8287BE507CB3}" dt="2022-07-15T13:59:52.527" v="6529" actId="114"/>
        <pc:sldMkLst>
          <pc:docMk/>
          <pc:sldMk cId="1532969397" sldId="367"/>
        </pc:sldMkLst>
        <pc:spChg chg="mod">
          <ac:chgData name="Alfred Asterjadhi" userId="39de57b9-85c0-4fd1-aaac-8ca2b6560ad0" providerId="ADAL" clId="{5D630037-3A1D-4EAB-A2F7-8287BE507CB3}" dt="2022-07-13T02:35:20.781" v="3002" actId="20577"/>
          <ac:spMkLst>
            <pc:docMk/>
            <pc:sldMk cId="1532969397" sldId="367"/>
            <ac:spMk id="2" creationId="{F2762690-C15C-4839-B40F-0AF3A4D89457}"/>
          </ac:spMkLst>
        </pc:spChg>
        <pc:graphicFrameChg chg="mod modGraphic">
          <ac:chgData name="Alfred Asterjadhi" userId="39de57b9-85c0-4fd1-aaac-8ca2b6560ad0" providerId="ADAL" clId="{5D630037-3A1D-4EAB-A2F7-8287BE507CB3}" dt="2022-07-15T13:59:52.527" v="6529" actId="114"/>
          <ac:graphicFrameMkLst>
            <pc:docMk/>
            <pc:sldMk cId="1532969397" sldId="367"/>
            <ac:graphicFrameMk id="6" creationId="{5094FBC8-BB74-47F3-965D-16BC678F4D1D}"/>
          </ac:graphicFrameMkLst>
        </pc:graphicFrameChg>
      </pc:sldChg>
      <pc:sldChg chg="addSp delSp modSp new mod">
        <pc:chgData name="Alfred Asterjadhi" userId="39de57b9-85c0-4fd1-aaac-8ca2b6560ad0" providerId="ADAL" clId="{5D630037-3A1D-4EAB-A2F7-8287BE507CB3}" dt="2022-07-15T13:01:29.177" v="6304" actId="1076"/>
        <pc:sldMkLst>
          <pc:docMk/>
          <pc:sldMk cId="3759718192" sldId="368"/>
        </pc:sldMkLst>
        <pc:spChg chg="mod">
          <ac:chgData name="Alfred Asterjadhi" userId="39de57b9-85c0-4fd1-aaac-8ca2b6560ad0" providerId="ADAL" clId="{5D630037-3A1D-4EAB-A2F7-8287BE507CB3}" dt="2022-07-14T19:12:24.554" v="6235" actId="20577"/>
          <ac:spMkLst>
            <pc:docMk/>
            <pc:sldMk cId="3759718192" sldId="368"/>
            <ac:spMk id="2" creationId="{D0172988-1296-802D-770D-899EA5C68516}"/>
          </ac:spMkLst>
        </pc:spChg>
        <pc:spChg chg="mod">
          <ac:chgData name="Alfred Asterjadhi" userId="39de57b9-85c0-4fd1-aaac-8ca2b6560ad0" providerId="ADAL" clId="{5D630037-3A1D-4EAB-A2F7-8287BE507CB3}" dt="2022-07-14T19:11:25.436" v="6234" actId="20577"/>
          <ac:spMkLst>
            <pc:docMk/>
            <pc:sldMk cId="3759718192" sldId="368"/>
            <ac:spMk id="3" creationId="{73382C34-84F1-F2DE-C5D9-E1296FE55B90}"/>
          </ac:spMkLst>
        </pc:spChg>
        <pc:spChg chg="add mod">
          <ac:chgData name="Alfred Asterjadhi" userId="39de57b9-85c0-4fd1-aaac-8ca2b6560ad0" providerId="ADAL" clId="{5D630037-3A1D-4EAB-A2F7-8287BE507CB3}" dt="2022-07-14T03:43:22.822" v="5371" actId="1076"/>
          <ac:spMkLst>
            <pc:docMk/>
            <pc:sldMk cId="3759718192" sldId="368"/>
            <ac:spMk id="7" creationId="{34DFB792-FCB3-E39D-4F88-2B8932441AE0}"/>
          </ac:spMkLst>
        </pc:spChg>
        <pc:spChg chg="add mod">
          <ac:chgData name="Alfred Asterjadhi" userId="39de57b9-85c0-4fd1-aaac-8ca2b6560ad0" providerId="ADAL" clId="{5D630037-3A1D-4EAB-A2F7-8287BE507CB3}" dt="2022-07-14T03:43:07.156" v="5367" actId="164"/>
          <ac:spMkLst>
            <pc:docMk/>
            <pc:sldMk cId="3759718192" sldId="368"/>
            <ac:spMk id="15" creationId="{466304B3-55FA-C0CA-0C87-49607BF5BA5A}"/>
          </ac:spMkLst>
        </pc:spChg>
        <pc:spChg chg="add mod">
          <ac:chgData name="Alfred Asterjadhi" userId="39de57b9-85c0-4fd1-aaac-8ca2b6560ad0" providerId="ADAL" clId="{5D630037-3A1D-4EAB-A2F7-8287BE507CB3}" dt="2022-07-14T03:43:07.156" v="5367" actId="164"/>
          <ac:spMkLst>
            <pc:docMk/>
            <pc:sldMk cId="3759718192" sldId="368"/>
            <ac:spMk id="16" creationId="{A47AE6FC-CF9C-60B7-789D-992FD3B32281}"/>
          </ac:spMkLst>
        </pc:spChg>
        <pc:spChg chg="add del">
          <ac:chgData name="Alfred Asterjadhi" userId="39de57b9-85c0-4fd1-aaac-8ca2b6560ad0" providerId="ADAL" clId="{5D630037-3A1D-4EAB-A2F7-8287BE507CB3}" dt="2022-07-14T19:12:31.196" v="6238" actId="22"/>
          <ac:spMkLst>
            <pc:docMk/>
            <pc:sldMk cId="3759718192" sldId="368"/>
            <ac:spMk id="17" creationId="{BF7523A7-0B16-BD4C-F721-9A73F7BEA884}"/>
          </ac:spMkLst>
        </pc:spChg>
        <pc:spChg chg="mod">
          <ac:chgData name="Alfred Asterjadhi" userId="39de57b9-85c0-4fd1-aaac-8ca2b6560ad0" providerId="ADAL" clId="{5D630037-3A1D-4EAB-A2F7-8287BE507CB3}" dt="2022-07-15T13:01:25.816" v="6303"/>
          <ac:spMkLst>
            <pc:docMk/>
            <pc:sldMk cId="3759718192" sldId="368"/>
            <ac:spMk id="21" creationId="{AD2BC52D-256D-2A03-A5D3-80A0D3E22A60}"/>
          </ac:spMkLst>
        </pc:spChg>
        <pc:spChg chg="mod">
          <ac:chgData name="Alfred Asterjadhi" userId="39de57b9-85c0-4fd1-aaac-8ca2b6560ad0" providerId="ADAL" clId="{5D630037-3A1D-4EAB-A2F7-8287BE507CB3}" dt="2022-07-15T13:01:25.816" v="6303"/>
          <ac:spMkLst>
            <pc:docMk/>
            <pc:sldMk cId="3759718192" sldId="368"/>
            <ac:spMk id="22" creationId="{404940A3-CF2C-D0C5-6D61-FD3914927E33}"/>
          </ac:spMkLst>
        </pc:spChg>
        <pc:spChg chg="mod">
          <ac:chgData name="Alfred Asterjadhi" userId="39de57b9-85c0-4fd1-aaac-8ca2b6560ad0" providerId="ADAL" clId="{5D630037-3A1D-4EAB-A2F7-8287BE507CB3}" dt="2022-07-15T13:01:25.816" v="6303"/>
          <ac:spMkLst>
            <pc:docMk/>
            <pc:sldMk cId="3759718192" sldId="368"/>
            <ac:spMk id="23" creationId="{936DA38C-3AFF-8BB5-91DC-1D88F9F8C90A}"/>
          </ac:spMkLst>
        </pc:spChg>
        <pc:spChg chg="mod">
          <ac:chgData name="Alfred Asterjadhi" userId="39de57b9-85c0-4fd1-aaac-8ca2b6560ad0" providerId="ADAL" clId="{5D630037-3A1D-4EAB-A2F7-8287BE507CB3}" dt="2022-07-15T13:01:25.816" v="6303"/>
          <ac:spMkLst>
            <pc:docMk/>
            <pc:sldMk cId="3759718192" sldId="368"/>
            <ac:spMk id="25" creationId="{5349C4DF-9FE3-A5FD-0A92-9568F2835F32}"/>
          </ac:spMkLst>
        </pc:spChg>
        <pc:spChg chg="mod">
          <ac:chgData name="Alfred Asterjadhi" userId="39de57b9-85c0-4fd1-aaac-8ca2b6560ad0" providerId="ADAL" clId="{5D630037-3A1D-4EAB-A2F7-8287BE507CB3}" dt="2022-07-15T13:01:25.816" v="6303"/>
          <ac:spMkLst>
            <pc:docMk/>
            <pc:sldMk cId="3759718192" sldId="368"/>
            <ac:spMk id="26" creationId="{F4AEE57E-7B8E-654D-FB18-644672EE04EA}"/>
          </ac:spMkLst>
        </pc:spChg>
        <pc:spChg chg="mod">
          <ac:chgData name="Alfred Asterjadhi" userId="39de57b9-85c0-4fd1-aaac-8ca2b6560ad0" providerId="ADAL" clId="{5D630037-3A1D-4EAB-A2F7-8287BE507CB3}" dt="2022-07-15T13:01:25.816" v="6303"/>
          <ac:spMkLst>
            <pc:docMk/>
            <pc:sldMk cId="3759718192" sldId="368"/>
            <ac:spMk id="27" creationId="{6FB4E630-6D3C-0504-3E02-FCC38D3BFF10}"/>
          </ac:spMkLst>
        </pc:spChg>
        <pc:spChg chg="mod">
          <ac:chgData name="Alfred Asterjadhi" userId="39de57b9-85c0-4fd1-aaac-8ca2b6560ad0" providerId="ADAL" clId="{5D630037-3A1D-4EAB-A2F7-8287BE507CB3}" dt="2022-07-15T13:01:25.816" v="6303"/>
          <ac:spMkLst>
            <pc:docMk/>
            <pc:sldMk cId="3759718192" sldId="368"/>
            <ac:spMk id="28" creationId="{F49F53BA-F0E9-8BA6-D5E0-278571ED0933}"/>
          </ac:spMkLst>
        </pc:spChg>
        <pc:spChg chg="mod">
          <ac:chgData name="Alfred Asterjadhi" userId="39de57b9-85c0-4fd1-aaac-8ca2b6560ad0" providerId="ADAL" clId="{5D630037-3A1D-4EAB-A2F7-8287BE507CB3}" dt="2022-07-15T13:01:25.816" v="6303"/>
          <ac:spMkLst>
            <pc:docMk/>
            <pc:sldMk cId="3759718192" sldId="368"/>
            <ac:spMk id="29" creationId="{10338069-A552-84C6-D5C7-CEE0AF159382}"/>
          </ac:spMkLst>
        </pc:spChg>
        <pc:spChg chg="mod">
          <ac:chgData name="Alfred Asterjadhi" userId="39de57b9-85c0-4fd1-aaac-8ca2b6560ad0" providerId="ADAL" clId="{5D630037-3A1D-4EAB-A2F7-8287BE507CB3}" dt="2022-07-15T13:01:25.816" v="6303"/>
          <ac:spMkLst>
            <pc:docMk/>
            <pc:sldMk cId="3759718192" sldId="368"/>
            <ac:spMk id="30" creationId="{EB0E65D5-587A-2411-77E4-571515457066}"/>
          </ac:spMkLst>
        </pc:spChg>
        <pc:spChg chg="mod">
          <ac:chgData name="Alfred Asterjadhi" userId="39de57b9-85c0-4fd1-aaac-8ca2b6560ad0" providerId="ADAL" clId="{5D630037-3A1D-4EAB-A2F7-8287BE507CB3}" dt="2022-07-15T13:01:25.816" v="6303"/>
          <ac:spMkLst>
            <pc:docMk/>
            <pc:sldMk cId="3759718192" sldId="368"/>
            <ac:spMk id="31" creationId="{EB3A6FE3-E5DD-3CAF-5192-640267D60A87}"/>
          </ac:spMkLst>
        </pc:spChg>
        <pc:spChg chg="mod">
          <ac:chgData name="Alfred Asterjadhi" userId="39de57b9-85c0-4fd1-aaac-8ca2b6560ad0" providerId="ADAL" clId="{5D630037-3A1D-4EAB-A2F7-8287BE507CB3}" dt="2022-07-15T13:01:25.816" v="6303"/>
          <ac:spMkLst>
            <pc:docMk/>
            <pc:sldMk cId="3759718192" sldId="368"/>
            <ac:spMk id="32" creationId="{41144E47-3C7E-0435-F92E-5EB14101F1D2}"/>
          </ac:spMkLst>
        </pc:spChg>
        <pc:spChg chg="mod">
          <ac:chgData name="Alfred Asterjadhi" userId="39de57b9-85c0-4fd1-aaac-8ca2b6560ad0" providerId="ADAL" clId="{5D630037-3A1D-4EAB-A2F7-8287BE507CB3}" dt="2022-07-15T13:01:25.816" v="6303"/>
          <ac:spMkLst>
            <pc:docMk/>
            <pc:sldMk cId="3759718192" sldId="368"/>
            <ac:spMk id="33" creationId="{F5A3E8BB-DEA7-F692-A20C-DD33417650CB}"/>
          </ac:spMkLst>
        </pc:spChg>
        <pc:spChg chg="mod">
          <ac:chgData name="Alfred Asterjadhi" userId="39de57b9-85c0-4fd1-aaac-8ca2b6560ad0" providerId="ADAL" clId="{5D630037-3A1D-4EAB-A2F7-8287BE507CB3}" dt="2022-07-15T13:01:25.816" v="6303"/>
          <ac:spMkLst>
            <pc:docMk/>
            <pc:sldMk cId="3759718192" sldId="368"/>
            <ac:spMk id="34" creationId="{6C217E7A-612E-3D2D-E388-D643426CC294}"/>
          </ac:spMkLst>
        </pc:spChg>
        <pc:spChg chg="mod">
          <ac:chgData name="Alfred Asterjadhi" userId="39de57b9-85c0-4fd1-aaac-8ca2b6560ad0" providerId="ADAL" clId="{5D630037-3A1D-4EAB-A2F7-8287BE507CB3}" dt="2022-07-15T13:01:25.816" v="6303"/>
          <ac:spMkLst>
            <pc:docMk/>
            <pc:sldMk cId="3759718192" sldId="368"/>
            <ac:spMk id="35" creationId="{FCDFC126-70EA-F569-8A86-E8139F4B3E81}"/>
          </ac:spMkLst>
        </pc:spChg>
        <pc:grpChg chg="add mod">
          <ac:chgData name="Alfred Asterjadhi" userId="39de57b9-85c0-4fd1-aaac-8ca2b6560ad0" providerId="ADAL" clId="{5D630037-3A1D-4EAB-A2F7-8287BE507CB3}" dt="2022-07-15T13:01:05.836" v="6301" actId="14100"/>
          <ac:grpSpMkLst>
            <pc:docMk/>
            <pc:sldMk cId="3759718192" sldId="368"/>
            <ac:grpSpMk id="8" creationId="{EEE77E41-F23F-8673-4F44-8D2C8FA0C23B}"/>
          </ac:grpSpMkLst>
        </pc:grpChg>
        <pc:grpChg chg="add mod">
          <ac:chgData name="Alfred Asterjadhi" userId="39de57b9-85c0-4fd1-aaac-8ca2b6560ad0" providerId="ADAL" clId="{5D630037-3A1D-4EAB-A2F7-8287BE507CB3}" dt="2022-07-15T13:01:29.177" v="6304" actId="1076"/>
          <ac:grpSpMkLst>
            <pc:docMk/>
            <pc:sldMk cId="3759718192" sldId="368"/>
            <ac:grpSpMk id="17" creationId="{977A7893-1DED-4B21-9D8A-E289C6B00174}"/>
          </ac:grpSpMkLst>
        </pc:grpChg>
        <pc:grpChg chg="mod">
          <ac:chgData name="Alfred Asterjadhi" userId="39de57b9-85c0-4fd1-aaac-8ca2b6560ad0" providerId="ADAL" clId="{5D630037-3A1D-4EAB-A2F7-8287BE507CB3}" dt="2022-07-15T13:01:25.816" v="6303"/>
          <ac:grpSpMkLst>
            <pc:docMk/>
            <pc:sldMk cId="3759718192" sldId="368"/>
            <ac:grpSpMk id="19" creationId="{EE8C2363-74A5-8457-5741-7270E8963F0C}"/>
          </ac:grpSpMkLst>
        </pc:grpChg>
        <pc:picChg chg="add del mod">
          <ac:chgData name="Alfred Asterjadhi" userId="39de57b9-85c0-4fd1-aaac-8ca2b6560ad0" providerId="ADAL" clId="{5D630037-3A1D-4EAB-A2F7-8287BE507CB3}" dt="2022-07-14T03:19:52.307" v="5350" actId="478"/>
          <ac:picMkLst>
            <pc:docMk/>
            <pc:sldMk cId="3759718192" sldId="368"/>
            <ac:picMk id="8" creationId="{800A9F19-2673-7FD0-12FA-CCAC175DE379}"/>
          </ac:picMkLst>
        </pc:picChg>
        <pc:picChg chg="add del mod">
          <ac:chgData name="Alfred Asterjadhi" userId="39de57b9-85c0-4fd1-aaac-8ca2b6560ad0" providerId="ADAL" clId="{5D630037-3A1D-4EAB-A2F7-8287BE507CB3}" dt="2022-07-14T19:13:05.459" v="6241" actId="478"/>
          <ac:picMkLst>
            <pc:docMk/>
            <pc:sldMk cId="3759718192" sldId="368"/>
            <ac:picMk id="10" creationId="{D1A4552E-DB0F-4B9F-8D8B-CF0E7F49CD26}"/>
          </ac:picMkLst>
        </pc:picChg>
        <pc:picChg chg="add del mod">
          <ac:chgData name="Alfred Asterjadhi" userId="39de57b9-85c0-4fd1-aaac-8ca2b6560ad0" providerId="ADAL" clId="{5D630037-3A1D-4EAB-A2F7-8287BE507CB3}" dt="2022-07-14T19:12:29.461" v="6236" actId="478"/>
          <ac:picMkLst>
            <pc:docMk/>
            <pc:sldMk cId="3759718192" sldId="368"/>
            <ac:picMk id="11" creationId="{20EBE04D-C8FC-F31D-5760-A9A2B4A1A776}"/>
          </ac:picMkLst>
        </pc:picChg>
        <pc:picChg chg="add del mod">
          <ac:chgData name="Alfred Asterjadhi" userId="39de57b9-85c0-4fd1-aaac-8ca2b6560ad0" providerId="ADAL" clId="{5D630037-3A1D-4EAB-A2F7-8287BE507CB3}" dt="2022-07-15T13:01:25.397" v="6302" actId="478"/>
          <ac:picMkLst>
            <pc:docMk/>
            <pc:sldMk cId="3759718192" sldId="368"/>
            <ac:picMk id="18" creationId="{ADDAF165-1B28-B7EC-D6CF-769149DBC68D}"/>
          </ac:picMkLst>
        </pc:picChg>
        <pc:picChg chg="add mod ord">
          <ac:chgData name="Alfred Asterjadhi" userId="39de57b9-85c0-4fd1-aaac-8ca2b6560ad0" providerId="ADAL" clId="{5D630037-3A1D-4EAB-A2F7-8287BE507CB3}" dt="2022-07-14T19:13:44.407" v="6260" actId="1037"/>
          <ac:picMkLst>
            <pc:docMk/>
            <pc:sldMk cId="3759718192" sldId="368"/>
            <ac:picMk id="20" creationId="{5E975C99-953E-6E0C-96D3-9FA28134C72A}"/>
          </ac:picMkLst>
        </pc:picChg>
        <pc:picChg chg="add del mod">
          <ac:chgData name="Alfred Asterjadhi" userId="39de57b9-85c0-4fd1-aaac-8ca2b6560ad0" providerId="ADAL" clId="{5D630037-3A1D-4EAB-A2F7-8287BE507CB3}" dt="2022-07-14T14:22:12.766" v="5957" actId="478"/>
          <ac:picMkLst>
            <pc:docMk/>
            <pc:sldMk cId="3759718192" sldId="368"/>
            <ac:picMk id="20" creationId="{D8838CFB-2DF1-655B-7338-D383F2CD2E2E}"/>
          </ac:picMkLst>
        </pc:picChg>
        <pc:picChg chg="mod">
          <ac:chgData name="Alfred Asterjadhi" userId="39de57b9-85c0-4fd1-aaac-8ca2b6560ad0" providerId="ADAL" clId="{5D630037-3A1D-4EAB-A2F7-8287BE507CB3}" dt="2022-07-15T13:01:25.816" v="6303"/>
          <ac:picMkLst>
            <pc:docMk/>
            <pc:sldMk cId="3759718192" sldId="368"/>
            <ac:picMk id="24" creationId="{844C8527-B266-CC14-6EE1-73BC364EB722}"/>
          </ac:picMkLst>
        </pc:picChg>
        <pc:cxnChg chg="add mod">
          <ac:chgData name="Alfred Asterjadhi" userId="39de57b9-85c0-4fd1-aaac-8ca2b6560ad0" providerId="ADAL" clId="{5D630037-3A1D-4EAB-A2F7-8287BE507CB3}" dt="2022-07-14T03:43:07.156" v="5367" actId="164"/>
          <ac:cxnSpMkLst>
            <pc:docMk/>
            <pc:sldMk cId="3759718192" sldId="368"/>
            <ac:cxnSpMk id="12" creationId="{3D39A8D2-3ACC-548D-54EE-DC877E4403AD}"/>
          </ac:cxnSpMkLst>
        </pc:cxnChg>
        <pc:cxnChg chg="add mod">
          <ac:chgData name="Alfred Asterjadhi" userId="39de57b9-85c0-4fd1-aaac-8ca2b6560ad0" providerId="ADAL" clId="{5D630037-3A1D-4EAB-A2F7-8287BE507CB3}" dt="2022-07-14T03:43:07.156" v="5367" actId="164"/>
          <ac:cxnSpMkLst>
            <pc:docMk/>
            <pc:sldMk cId="3759718192" sldId="368"/>
            <ac:cxnSpMk id="14" creationId="{F1541B31-8821-3EC7-CFDD-DF0B1CA0D3CF}"/>
          </ac:cxnSpMkLst>
        </pc:cxnChg>
      </pc:sldChg>
      <pc:sldChg chg="addSp delSp modSp new mod">
        <pc:chgData name="Alfred Asterjadhi" userId="39de57b9-85c0-4fd1-aaac-8ca2b6560ad0" providerId="ADAL" clId="{5D630037-3A1D-4EAB-A2F7-8287BE507CB3}" dt="2022-07-15T13:00:44.779" v="6299" actId="1076"/>
        <pc:sldMkLst>
          <pc:docMk/>
          <pc:sldMk cId="4149919471" sldId="369"/>
        </pc:sldMkLst>
        <pc:spChg chg="mod">
          <ac:chgData name="Alfred Asterjadhi" userId="39de57b9-85c0-4fd1-aaac-8ca2b6560ad0" providerId="ADAL" clId="{5D630037-3A1D-4EAB-A2F7-8287BE507CB3}" dt="2022-07-14T16:04:04.880" v="6136" actId="20577"/>
          <ac:spMkLst>
            <pc:docMk/>
            <pc:sldMk cId="4149919471" sldId="369"/>
            <ac:spMk id="2" creationId="{9452E713-66E3-6C0E-64DF-B60116957A3F}"/>
          </ac:spMkLst>
        </pc:spChg>
        <pc:spChg chg="del mod">
          <ac:chgData name="Alfred Asterjadhi" userId="39de57b9-85c0-4fd1-aaac-8ca2b6560ad0" providerId="ADAL" clId="{5D630037-3A1D-4EAB-A2F7-8287BE507CB3}" dt="2022-07-14T03:47:17.013" v="5532" actId="478"/>
          <ac:spMkLst>
            <pc:docMk/>
            <pc:sldMk cId="4149919471" sldId="369"/>
            <ac:spMk id="3" creationId="{93EFBCFE-11FC-380E-D03D-81943BE36617}"/>
          </ac:spMkLst>
        </pc:spChg>
        <pc:spChg chg="mod">
          <ac:chgData name="Alfred Asterjadhi" userId="39de57b9-85c0-4fd1-aaac-8ca2b6560ad0" providerId="ADAL" clId="{5D630037-3A1D-4EAB-A2F7-8287BE507CB3}" dt="2022-07-14T03:54:55.674" v="5684"/>
          <ac:spMkLst>
            <pc:docMk/>
            <pc:sldMk cId="4149919471" sldId="369"/>
            <ac:spMk id="4" creationId="{0154D91C-67BB-A57C-5173-47D13B51F834}"/>
          </ac:spMkLst>
        </pc:spChg>
        <pc:spChg chg="mod">
          <ac:chgData name="Alfred Asterjadhi" userId="39de57b9-85c0-4fd1-aaac-8ca2b6560ad0" providerId="ADAL" clId="{5D630037-3A1D-4EAB-A2F7-8287BE507CB3}" dt="2022-07-14T03:54:55.674" v="5684"/>
          <ac:spMkLst>
            <pc:docMk/>
            <pc:sldMk cId="4149919471" sldId="369"/>
            <ac:spMk id="5" creationId="{9875C167-778F-CFEE-1F8A-23FE481B42AE}"/>
          </ac:spMkLst>
        </pc:spChg>
        <pc:spChg chg="mod">
          <ac:chgData name="Alfred Asterjadhi" userId="39de57b9-85c0-4fd1-aaac-8ca2b6560ad0" providerId="ADAL" clId="{5D630037-3A1D-4EAB-A2F7-8287BE507CB3}" dt="2022-07-14T03:54:55.674" v="5684"/>
          <ac:spMkLst>
            <pc:docMk/>
            <pc:sldMk cId="4149919471" sldId="369"/>
            <ac:spMk id="6" creationId="{29CFE1A9-332B-2B06-C330-B9EB4742F3D1}"/>
          </ac:spMkLst>
        </pc:spChg>
        <pc:spChg chg="add mod">
          <ac:chgData name="Alfred Asterjadhi" userId="39de57b9-85c0-4fd1-aaac-8ca2b6560ad0" providerId="ADAL" clId="{5D630037-3A1D-4EAB-A2F7-8287BE507CB3}" dt="2022-07-15T13:00:44.779" v="6299" actId="1076"/>
          <ac:spMkLst>
            <pc:docMk/>
            <pc:sldMk cId="4149919471" sldId="369"/>
            <ac:spMk id="7" creationId="{22A9208D-4185-B8B8-F2A3-4A0DB48DBE16}"/>
          </ac:spMkLst>
        </pc:spChg>
        <pc:spChg chg="add del">
          <ac:chgData name="Alfred Asterjadhi" userId="39de57b9-85c0-4fd1-aaac-8ca2b6560ad0" providerId="ADAL" clId="{5D630037-3A1D-4EAB-A2F7-8287BE507CB3}" dt="2022-07-14T03:47:18.512" v="5534" actId="22"/>
          <ac:spMkLst>
            <pc:docMk/>
            <pc:sldMk cId="4149919471" sldId="369"/>
            <ac:spMk id="8" creationId="{1517E66B-21F9-289C-E6F0-010E75994310}"/>
          </ac:spMkLst>
        </pc:spChg>
        <pc:spChg chg="add del mod">
          <ac:chgData name="Alfred Asterjadhi" userId="39de57b9-85c0-4fd1-aaac-8ca2b6560ad0" providerId="ADAL" clId="{5D630037-3A1D-4EAB-A2F7-8287BE507CB3}" dt="2022-07-15T13:00:38.952" v="6297" actId="478"/>
          <ac:spMkLst>
            <pc:docMk/>
            <pc:sldMk cId="4149919471" sldId="369"/>
            <ac:spMk id="9" creationId="{7E33FE65-829C-DA97-E92D-AB8B54E24E80}"/>
          </ac:spMkLst>
        </pc:spChg>
        <pc:spChg chg="add del mod">
          <ac:chgData name="Alfred Asterjadhi" userId="39de57b9-85c0-4fd1-aaac-8ca2b6560ad0" providerId="ADAL" clId="{5D630037-3A1D-4EAB-A2F7-8287BE507CB3}" dt="2022-07-14T03:49:03.746" v="5557" actId="478"/>
          <ac:spMkLst>
            <pc:docMk/>
            <pc:sldMk cId="4149919471" sldId="369"/>
            <ac:spMk id="10" creationId="{E9725E3A-FECE-3B9D-3598-887A94891954}"/>
          </ac:spMkLst>
        </pc:spChg>
        <pc:spChg chg="add del mod">
          <ac:chgData name="Alfred Asterjadhi" userId="39de57b9-85c0-4fd1-aaac-8ca2b6560ad0" providerId="ADAL" clId="{5D630037-3A1D-4EAB-A2F7-8287BE507CB3}" dt="2022-07-14T03:54:55.674" v="5684"/>
          <ac:spMkLst>
            <pc:docMk/>
            <pc:sldMk cId="4149919471" sldId="369"/>
            <ac:spMk id="11" creationId="{27569536-4CB5-874C-0927-320B93B8990A}"/>
          </ac:spMkLst>
        </pc:spChg>
        <pc:spChg chg="add del mod">
          <ac:chgData name="Alfred Asterjadhi" userId="39de57b9-85c0-4fd1-aaac-8ca2b6560ad0" providerId="ADAL" clId="{5D630037-3A1D-4EAB-A2F7-8287BE507CB3}" dt="2022-07-14T03:54:55.674" v="5684"/>
          <ac:spMkLst>
            <pc:docMk/>
            <pc:sldMk cId="4149919471" sldId="369"/>
            <ac:spMk id="12" creationId="{000901AE-123F-C41D-EC31-F8E423614D1B}"/>
          </ac:spMkLst>
        </pc:spChg>
        <pc:spChg chg="add del mod">
          <ac:chgData name="Alfred Asterjadhi" userId="39de57b9-85c0-4fd1-aaac-8ca2b6560ad0" providerId="ADAL" clId="{5D630037-3A1D-4EAB-A2F7-8287BE507CB3}" dt="2022-07-14T03:54:55.674" v="5684"/>
          <ac:spMkLst>
            <pc:docMk/>
            <pc:sldMk cId="4149919471" sldId="369"/>
            <ac:spMk id="13" creationId="{BED76648-2EDA-3539-FC26-4F6E5EBAE40B}"/>
          </ac:spMkLst>
        </pc:spChg>
        <pc:spChg chg="add del mod">
          <ac:chgData name="Alfred Asterjadhi" userId="39de57b9-85c0-4fd1-aaac-8ca2b6560ad0" providerId="ADAL" clId="{5D630037-3A1D-4EAB-A2F7-8287BE507CB3}" dt="2022-07-14T03:54:55.674" v="5684"/>
          <ac:spMkLst>
            <pc:docMk/>
            <pc:sldMk cId="4149919471" sldId="369"/>
            <ac:spMk id="14" creationId="{6CDA7A7E-1855-836C-46D2-0C362519C4EF}"/>
          </ac:spMkLst>
        </pc:spChg>
        <pc:spChg chg="add del mod">
          <ac:chgData name="Alfred Asterjadhi" userId="39de57b9-85c0-4fd1-aaac-8ca2b6560ad0" providerId="ADAL" clId="{5D630037-3A1D-4EAB-A2F7-8287BE507CB3}" dt="2022-07-14T03:54:58.694" v="5685" actId="478"/>
          <ac:spMkLst>
            <pc:docMk/>
            <pc:sldMk cId="4149919471" sldId="369"/>
            <ac:spMk id="15" creationId="{FD7E074A-C83A-5A1E-EE54-BE3C687C04ED}"/>
          </ac:spMkLst>
        </pc:spChg>
      </pc:sldChg>
      <pc:sldMasterChg chg="modSp mod modSldLayout">
        <pc:chgData name="Alfred Asterjadhi" userId="39de57b9-85c0-4fd1-aaac-8ca2b6560ad0" providerId="ADAL" clId="{5D630037-3A1D-4EAB-A2F7-8287BE507CB3}" dt="2022-07-15T12:42:08.960" v="6296" actId="6549"/>
        <pc:sldMasterMkLst>
          <pc:docMk/>
          <pc:sldMasterMk cId="0" sldId="2147483648"/>
        </pc:sldMasterMkLst>
        <pc:spChg chg="mod">
          <ac:chgData name="Alfred Asterjadhi" userId="39de57b9-85c0-4fd1-aaac-8ca2b6560ad0" providerId="ADAL" clId="{5D630037-3A1D-4EAB-A2F7-8287BE507CB3}" dt="2022-07-15T12:42:08.960" v="6296" actId="6549"/>
          <ac:spMkLst>
            <pc:docMk/>
            <pc:sldMasterMk cId="0" sldId="2147483648"/>
            <ac:spMk id="10" creationId="{00000000-0000-0000-0000-000000000000}"/>
          </ac:spMkLst>
        </pc:spChg>
        <pc:spChg chg="mod">
          <ac:chgData name="Alfred Asterjadhi" userId="39de57b9-85c0-4fd1-aaac-8ca2b6560ad0" providerId="ADAL" clId="{5D630037-3A1D-4EAB-A2F7-8287BE507CB3}" dt="2022-07-08T23:13:51.907" v="442" actId="20577"/>
          <ac:spMkLst>
            <pc:docMk/>
            <pc:sldMasterMk cId="0" sldId="2147483648"/>
            <ac:spMk id="1027" creationId="{00000000-0000-0000-0000-000000000000}"/>
          </ac:spMkLst>
        </pc:spChg>
        <pc:sldLayoutChg chg="modSp mod">
          <pc:chgData name="Alfred Asterjadhi" userId="39de57b9-85c0-4fd1-aaac-8ca2b6560ad0" providerId="ADAL" clId="{5D630037-3A1D-4EAB-A2F7-8287BE507CB3}" dt="2022-07-08T23:13:59.266" v="443"/>
          <pc:sldLayoutMkLst>
            <pc:docMk/>
            <pc:sldMasterMk cId="0" sldId="2147483648"/>
            <pc:sldLayoutMk cId="0" sldId="2147483650"/>
          </pc:sldLayoutMkLst>
          <pc:spChg chg="mod">
            <ac:chgData name="Alfred Asterjadhi" userId="39de57b9-85c0-4fd1-aaac-8ca2b6560ad0" providerId="ADAL" clId="{5D630037-3A1D-4EAB-A2F7-8287BE507CB3}" dt="2022-07-08T23:13:59.266" v="443"/>
            <ac:spMkLst>
              <pc:docMk/>
              <pc:sldMasterMk cId="0" sldId="2147483648"/>
              <pc:sldLayoutMk cId="0" sldId="2147483650"/>
              <ac:spMk id="12" creationId="{00000000-0000-0000-0000-000000000000}"/>
            </ac:spMkLst>
          </pc:spChg>
        </pc:sldLayout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28F3505D-BA15-4A1A-93B7-17C6DABCA4C4}"/>
    <pc:docChg chg="undo redo custSel addSld delSld modSld sldOrd modMainMaster">
      <pc:chgData name="Alfred Asterjadhi" userId="39de57b9-85c0-4fd1-aaac-8ca2b6560ad0" providerId="ADAL" clId="{28F3505D-BA15-4A1A-93B7-17C6DABCA4C4}" dt="2022-09-24T17:51:00.720" v="9780" actId="20577"/>
      <pc:docMkLst>
        <pc:docMk/>
      </pc:docMkLst>
      <pc:sldChg chg="modSp mod">
        <pc:chgData name="Alfred Asterjadhi" userId="39de57b9-85c0-4fd1-aaac-8ca2b6560ad0" providerId="ADAL" clId="{28F3505D-BA15-4A1A-93B7-17C6DABCA4C4}" dt="2022-09-12T04:56:01.044" v="3724" actId="20577"/>
        <pc:sldMkLst>
          <pc:docMk/>
          <pc:sldMk cId="3976818858" sldId="269"/>
        </pc:sldMkLst>
        <pc:graphicFrameChg chg="mod modGraphic">
          <ac:chgData name="Alfred Asterjadhi" userId="39de57b9-85c0-4fd1-aaac-8ca2b6560ad0" providerId="ADAL" clId="{28F3505D-BA15-4A1A-93B7-17C6DABCA4C4}" dt="2022-09-12T04:56:01.044" v="3724"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28F3505D-BA15-4A1A-93B7-17C6DABCA4C4}" dt="2022-09-12T04:55:40.769" v="3718" actId="20577"/>
        <pc:sldMkLst>
          <pc:docMk/>
          <pc:sldMk cId="2243228416" sldId="299"/>
        </pc:sldMkLst>
        <pc:spChg chg="mod">
          <ac:chgData name="Alfred Asterjadhi" userId="39de57b9-85c0-4fd1-aaac-8ca2b6560ad0" providerId="ADAL" clId="{28F3505D-BA15-4A1A-93B7-17C6DABCA4C4}" dt="2022-09-12T04:55:40.769" v="3718" actId="20577"/>
          <ac:spMkLst>
            <pc:docMk/>
            <pc:sldMk cId="2243228416" sldId="299"/>
            <ac:spMk id="3" creationId="{3857177C-4F12-41D1-AB93-6925069E5DB9}"/>
          </ac:spMkLst>
        </pc:spChg>
        <pc:spChg chg="mod">
          <ac:chgData name="Alfred Asterjadhi" userId="39de57b9-85c0-4fd1-aaac-8ca2b6560ad0" providerId="ADAL" clId="{28F3505D-BA15-4A1A-93B7-17C6DABCA4C4}" dt="2022-09-10T17:27:15.497" v="3573" actId="20577"/>
          <ac:spMkLst>
            <pc:docMk/>
            <pc:sldMk cId="2243228416" sldId="299"/>
            <ac:spMk id="17" creationId="{442A1050-6527-4B2E-A943-E125D6B48B52}"/>
          </ac:spMkLst>
        </pc:spChg>
      </pc:sldChg>
      <pc:sldChg chg="modSp mod">
        <pc:chgData name="Alfred Asterjadhi" userId="39de57b9-85c0-4fd1-aaac-8ca2b6560ad0" providerId="ADAL" clId="{28F3505D-BA15-4A1A-93B7-17C6DABCA4C4}" dt="2022-08-29T15:11:15.673" v="0"/>
        <pc:sldMkLst>
          <pc:docMk/>
          <pc:sldMk cId="3843208451" sldId="333"/>
        </pc:sldMkLst>
        <pc:spChg chg="mod">
          <ac:chgData name="Alfred Asterjadhi" userId="39de57b9-85c0-4fd1-aaac-8ca2b6560ad0" providerId="ADAL" clId="{28F3505D-BA15-4A1A-93B7-17C6DABCA4C4}" dt="2022-08-29T15:11:15.673" v="0"/>
          <ac:spMkLst>
            <pc:docMk/>
            <pc:sldMk cId="3843208451" sldId="333"/>
            <ac:spMk id="3" creationId="{918D7AE7-F661-4AD4-9210-88B6E5699ED9}"/>
          </ac:spMkLst>
        </pc:spChg>
      </pc:sldChg>
      <pc:sldChg chg="modSp mod">
        <pc:chgData name="Alfred Asterjadhi" userId="39de57b9-85c0-4fd1-aaac-8ca2b6560ad0" providerId="ADAL" clId="{28F3505D-BA15-4A1A-93B7-17C6DABCA4C4}" dt="2022-09-13T02:30:21.901" v="4028" actId="6549"/>
        <pc:sldMkLst>
          <pc:docMk/>
          <pc:sldMk cId="1706072776" sldId="334"/>
        </pc:sldMkLst>
        <pc:spChg chg="mod">
          <ac:chgData name="Alfred Asterjadhi" userId="39de57b9-85c0-4fd1-aaac-8ca2b6560ad0" providerId="ADAL" clId="{28F3505D-BA15-4A1A-93B7-17C6DABCA4C4}" dt="2022-09-12T21:02:10.494" v="3816" actId="13926"/>
          <ac:spMkLst>
            <pc:docMk/>
            <pc:sldMk cId="1706072776" sldId="334"/>
            <ac:spMk id="2" creationId="{B6840888-B1D3-4EE4-984D-AE2D4FD8C6BF}"/>
          </ac:spMkLst>
        </pc:spChg>
        <pc:spChg chg="mod">
          <ac:chgData name="Alfred Asterjadhi" userId="39de57b9-85c0-4fd1-aaac-8ca2b6560ad0" providerId="ADAL" clId="{28F3505D-BA15-4A1A-93B7-17C6DABCA4C4}" dt="2022-09-13T02:30:21.901" v="4028" actId="6549"/>
          <ac:spMkLst>
            <pc:docMk/>
            <pc:sldMk cId="1706072776" sldId="334"/>
            <ac:spMk id="3" creationId="{977FA593-1C2D-4B4C-B4B8-9841BC70A2D7}"/>
          </ac:spMkLst>
        </pc:spChg>
      </pc:sldChg>
      <pc:sldChg chg="addSp delSp modSp mod">
        <pc:chgData name="Alfred Asterjadhi" userId="39de57b9-85c0-4fd1-aaac-8ca2b6560ad0" providerId="ADAL" clId="{28F3505D-BA15-4A1A-93B7-17C6DABCA4C4}" dt="2022-09-13T02:06:23.584" v="3980" actId="207"/>
        <pc:sldMkLst>
          <pc:docMk/>
          <pc:sldMk cId="2327388640" sldId="335"/>
        </pc:sldMkLst>
        <pc:spChg chg="mod">
          <ac:chgData name="Alfred Asterjadhi" userId="39de57b9-85c0-4fd1-aaac-8ca2b6560ad0" providerId="ADAL" clId="{28F3505D-BA15-4A1A-93B7-17C6DABCA4C4}" dt="2022-09-12T21:02:14.059" v="3817" actId="13926"/>
          <ac:spMkLst>
            <pc:docMk/>
            <pc:sldMk cId="2327388640" sldId="335"/>
            <ac:spMk id="2" creationId="{4B5F0D0E-8BB7-48AB-9160-728B8B3399A2}"/>
          </ac:spMkLst>
        </pc:spChg>
        <pc:spChg chg="mod">
          <ac:chgData name="Alfred Asterjadhi" userId="39de57b9-85c0-4fd1-aaac-8ca2b6560ad0" providerId="ADAL" clId="{28F3505D-BA15-4A1A-93B7-17C6DABCA4C4}" dt="2022-09-13T02:06:23.584" v="3980" actId="207"/>
          <ac:spMkLst>
            <pc:docMk/>
            <pc:sldMk cId="2327388640" sldId="335"/>
            <ac:spMk id="3" creationId="{DFB0BA47-D7B6-4F95-932E-A7AA615BC440}"/>
          </ac:spMkLst>
        </pc:spChg>
        <pc:graphicFrameChg chg="add del mod">
          <ac:chgData name="Alfred Asterjadhi" userId="39de57b9-85c0-4fd1-aaac-8ca2b6560ad0" providerId="ADAL" clId="{28F3505D-BA15-4A1A-93B7-17C6DABCA4C4}" dt="2022-09-06T17:24:57.907" v="474"/>
          <ac:graphicFrameMkLst>
            <pc:docMk/>
            <pc:sldMk cId="2327388640" sldId="335"/>
            <ac:graphicFrameMk id="7" creationId="{8B1422EE-C272-2B8E-311D-DB7212D4C0DB}"/>
          </ac:graphicFrameMkLst>
        </pc:graphicFrameChg>
        <pc:graphicFrameChg chg="add del mod">
          <ac:chgData name="Alfred Asterjadhi" userId="39de57b9-85c0-4fd1-aaac-8ca2b6560ad0" providerId="ADAL" clId="{28F3505D-BA15-4A1A-93B7-17C6DABCA4C4}" dt="2022-09-06T17:24:59.898" v="476"/>
          <ac:graphicFrameMkLst>
            <pc:docMk/>
            <pc:sldMk cId="2327388640" sldId="335"/>
            <ac:graphicFrameMk id="8" creationId="{0C018C3D-82E2-D334-BD22-5646D1D3D0C7}"/>
          </ac:graphicFrameMkLst>
        </pc:graphicFrameChg>
        <pc:graphicFrameChg chg="add del mod">
          <ac:chgData name="Alfred Asterjadhi" userId="39de57b9-85c0-4fd1-aaac-8ca2b6560ad0" providerId="ADAL" clId="{28F3505D-BA15-4A1A-93B7-17C6DABCA4C4}" dt="2022-09-06T17:25:18.137" v="491"/>
          <ac:graphicFrameMkLst>
            <pc:docMk/>
            <pc:sldMk cId="2327388640" sldId="335"/>
            <ac:graphicFrameMk id="9" creationId="{EE46B6BD-C503-3CCB-E86A-6F6080A12505}"/>
          </ac:graphicFrameMkLst>
        </pc:graphicFrameChg>
      </pc:sldChg>
      <pc:sldChg chg="modSp mod">
        <pc:chgData name="Alfred Asterjadhi" userId="39de57b9-85c0-4fd1-aaac-8ca2b6560ad0" providerId="ADAL" clId="{28F3505D-BA15-4A1A-93B7-17C6DABCA4C4}" dt="2022-09-13T02:30:28.809" v="4029" actId="207"/>
        <pc:sldMkLst>
          <pc:docMk/>
          <pc:sldMk cId="1766754893" sldId="346"/>
        </pc:sldMkLst>
        <pc:spChg chg="mod">
          <ac:chgData name="Alfred Asterjadhi" userId="39de57b9-85c0-4fd1-aaac-8ca2b6560ad0" providerId="ADAL" clId="{28F3505D-BA15-4A1A-93B7-17C6DABCA4C4}" dt="2022-09-13T01:38:41.376" v="3920" actId="13926"/>
          <ac:spMkLst>
            <pc:docMk/>
            <pc:sldMk cId="1766754893" sldId="346"/>
            <ac:spMk id="2" creationId="{4B5F0D0E-8BB7-48AB-9160-728B8B3399A2}"/>
          </ac:spMkLst>
        </pc:spChg>
        <pc:spChg chg="mod">
          <ac:chgData name="Alfred Asterjadhi" userId="39de57b9-85c0-4fd1-aaac-8ca2b6560ad0" providerId="ADAL" clId="{28F3505D-BA15-4A1A-93B7-17C6DABCA4C4}" dt="2022-09-13T02:30:28.809" v="4029" actId="207"/>
          <ac:spMkLst>
            <pc:docMk/>
            <pc:sldMk cId="1766754893" sldId="346"/>
            <ac:spMk id="3" creationId="{DFB0BA47-D7B6-4F95-932E-A7AA615BC440}"/>
          </ac:spMkLst>
        </pc:spChg>
      </pc:sldChg>
      <pc:sldChg chg="addSp delSp modSp mod">
        <pc:chgData name="Alfred Asterjadhi" userId="39de57b9-85c0-4fd1-aaac-8ca2b6560ad0" providerId="ADAL" clId="{28F3505D-BA15-4A1A-93B7-17C6DABCA4C4}" dt="2022-09-16T02:13:43.982" v="9735" actId="207"/>
        <pc:sldMkLst>
          <pc:docMk/>
          <pc:sldMk cId="4012074164" sldId="347"/>
        </pc:sldMkLst>
        <pc:spChg chg="mod">
          <ac:chgData name="Alfred Asterjadhi" userId="39de57b9-85c0-4fd1-aaac-8ca2b6560ad0" providerId="ADAL" clId="{28F3505D-BA15-4A1A-93B7-17C6DABCA4C4}" dt="2022-09-10T00:29:34.568" v="973" actId="20577"/>
          <ac:spMkLst>
            <pc:docMk/>
            <pc:sldMk cId="4012074164" sldId="347"/>
            <ac:spMk id="2" creationId="{F2762690-C15C-4839-B40F-0AF3A4D89457}"/>
          </ac:spMkLst>
        </pc:spChg>
        <pc:spChg chg="add del mod">
          <ac:chgData name="Alfred Asterjadhi" userId="39de57b9-85c0-4fd1-aaac-8ca2b6560ad0" providerId="ADAL" clId="{28F3505D-BA15-4A1A-93B7-17C6DABCA4C4}" dt="2022-09-13T05:45:45.440" v="4439" actId="478"/>
          <ac:spMkLst>
            <pc:docMk/>
            <pc:sldMk cId="4012074164" sldId="347"/>
            <ac:spMk id="8" creationId="{D98FA413-5A30-2E74-99C1-D7E17E2ACAF9}"/>
          </ac:spMkLst>
        </pc:spChg>
        <pc:graphicFrameChg chg="mod modGraphic">
          <ac:chgData name="Alfred Asterjadhi" userId="39de57b9-85c0-4fd1-aaac-8ca2b6560ad0" providerId="ADAL" clId="{28F3505D-BA15-4A1A-93B7-17C6DABCA4C4}" dt="2022-09-16T02:13:43.982" v="9735"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28F3505D-BA15-4A1A-93B7-17C6DABCA4C4}" dt="2022-09-13T20:43:07.293" v="4860" actId="207"/>
        <pc:sldMkLst>
          <pc:docMk/>
          <pc:sldMk cId="1370937286" sldId="350"/>
        </pc:sldMkLst>
        <pc:spChg chg="mod">
          <ac:chgData name="Alfred Asterjadhi" userId="39de57b9-85c0-4fd1-aaac-8ca2b6560ad0" providerId="ADAL" clId="{28F3505D-BA15-4A1A-93B7-17C6DABCA4C4}" dt="2022-09-13T20:38:39.008" v="4784" actId="13926"/>
          <ac:spMkLst>
            <pc:docMk/>
            <pc:sldMk cId="1370937286" sldId="350"/>
            <ac:spMk id="2" creationId="{4B5F0D0E-8BB7-48AB-9160-728B8B3399A2}"/>
          </ac:spMkLst>
        </pc:spChg>
        <pc:spChg chg="mod">
          <ac:chgData name="Alfred Asterjadhi" userId="39de57b9-85c0-4fd1-aaac-8ca2b6560ad0" providerId="ADAL" clId="{28F3505D-BA15-4A1A-93B7-17C6DABCA4C4}" dt="2022-09-13T20:43:07.293" v="4860" actId="207"/>
          <ac:spMkLst>
            <pc:docMk/>
            <pc:sldMk cId="1370937286" sldId="350"/>
            <ac:spMk id="3" creationId="{DFB0BA47-D7B6-4F95-932E-A7AA615BC440}"/>
          </ac:spMkLst>
        </pc:spChg>
      </pc:sldChg>
      <pc:sldChg chg="addSp delSp modSp mod">
        <pc:chgData name="Alfred Asterjadhi" userId="39de57b9-85c0-4fd1-aaac-8ca2b6560ad0" providerId="ADAL" clId="{28F3505D-BA15-4A1A-93B7-17C6DABCA4C4}" dt="2022-09-14T07:01:08.315" v="6503" actId="207"/>
        <pc:sldMkLst>
          <pc:docMk/>
          <pc:sldMk cId="264710179" sldId="351"/>
        </pc:sldMkLst>
        <pc:spChg chg="mod">
          <ac:chgData name="Alfred Asterjadhi" userId="39de57b9-85c0-4fd1-aaac-8ca2b6560ad0" providerId="ADAL" clId="{28F3505D-BA15-4A1A-93B7-17C6DABCA4C4}" dt="2022-09-14T01:50:23.027" v="5967" actId="13926"/>
          <ac:spMkLst>
            <pc:docMk/>
            <pc:sldMk cId="264710179" sldId="351"/>
            <ac:spMk id="2" creationId="{B6840888-B1D3-4EE4-984D-AE2D4FD8C6BF}"/>
          </ac:spMkLst>
        </pc:spChg>
        <pc:spChg chg="mod">
          <ac:chgData name="Alfred Asterjadhi" userId="39de57b9-85c0-4fd1-aaac-8ca2b6560ad0" providerId="ADAL" clId="{28F3505D-BA15-4A1A-93B7-17C6DABCA4C4}" dt="2022-09-14T07:01:08.315" v="6503" actId="207"/>
          <ac:spMkLst>
            <pc:docMk/>
            <pc:sldMk cId="264710179" sldId="351"/>
            <ac:spMk id="3" creationId="{977FA593-1C2D-4B4C-B4B8-9841BC70A2D7}"/>
          </ac:spMkLst>
        </pc:spChg>
        <pc:spChg chg="add del">
          <ac:chgData name="Alfred Asterjadhi" userId="39de57b9-85c0-4fd1-aaac-8ca2b6560ad0" providerId="ADAL" clId="{28F3505D-BA15-4A1A-93B7-17C6DABCA4C4}" dt="2022-09-13T20:39:04.383" v="4786"/>
          <ac:spMkLst>
            <pc:docMk/>
            <pc:sldMk cId="264710179" sldId="351"/>
            <ac:spMk id="7" creationId="{0D1A9D9A-03AF-0ACF-A0E2-C6E21A5BFA4F}"/>
          </ac:spMkLst>
        </pc:spChg>
      </pc:sldChg>
      <pc:sldChg chg="modSp mod">
        <pc:chgData name="Alfred Asterjadhi" userId="39de57b9-85c0-4fd1-aaac-8ca2b6560ad0" providerId="ADAL" clId="{28F3505D-BA15-4A1A-93B7-17C6DABCA4C4}" dt="2022-09-14T07:01:33.943" v="6505" actId="207"/>
        <pc:sldMkLst>
          <pc:docMk/>
          <pc:sldMk cId="3579411611" sldId="352"/>
        </pc:sldMkLst>
        <pc:spChg chg="mod">
          <ac:chgData name="Alfred Asterjadhi" userId="39de57b9-85c0-4fd1-aaac-8ca2b6560ad0" providerId="ADAL" clId="{28F3505D-BA15-4A1A-93B7-17C6DABCA4C4}" dt="2022-09-14T01:49:51.285" v="5961" actId="13926"/>
          <ac:spMkLst>
            <pc:docMk/>
            <pc:sldMk cId="3579411611" sldId="352"/>
            <ac:spMk id="2" creationId="{4B5F0D0E-8BB7-48AB-9160-728B8B3399A2}"/>
          </ac:spMkLst>
        </pc:spChg>
        <pc:spChg chg="mod">
          <ac:chgData name="Alfred Asterjadhi" userId="39de57b9-85c0-4fd1-aaac-8ca2b6560ad0" providerId="ADAL" clId="{28F3505D-BA15-4A1A-93B7-17C6DABCA4C4}" dt="2022-09-14T07:01:33.943" v="6505" actId="207"/>
          <ac:spMkLst>
            <pc:docMk/>
            <pc:sldMk cId="3579411611" sldId="352"/>
            <ac:spMk id="3" creationId="{DFB0BA47-D7B6-4F95-932E-A7AA615BC440}"/>
          </ac:spMkLst>
        </pc:spChg>
      </pc:sldChg>
      <pc:sldChg chg="modSp mod">
        <pc:chgData name="Alfred Asterjadhi" userId="39de57b9-85c0-4fd1-aaac-8ca2b6560ad0" providerId="ADAL" clId="{28F3505D-BA15-4A1A-93B7-17C6DABCA4C4}" dt="2022-09-14T20:37:49.367" v="6858" actId="207"/>
        <pc:sldMkLst>
          <pc:docMk/>
          <pc:sldMk cId="588130191" sldId="353"/>
        </pc:sldMkLst>
        <pc:spChg chg="mod">
          <ac:chgData name="Alfred Asterjadhi" userId="39de57b9-85c0-4fd1-aaac-8ca2b6560ad0" providerId="ADAL" clId="{28F3505D-BA15-4A1A-93B7-17C6DABCA4C4}" dt="2022-09-14T20:36:58.972" v="6851" actId="13926"/>
          <ac:spMkLst>
            <pc:docMk/>
            <pc:sldMk cId="588130191" sldId="353"/>
            <ac:spMk id="2" creationId="{4B5F0D0E-8BB7-48AB-9160-728B8B3399A2}"/>
          </ac:spMkLst>
        </pc:spChg>
        <pc:spChg chg="mod">
          <ac:chgData name="Alfred Asterjadhi" userId="39de57b9-85c0-4fd1-aaac-8ca2b6560ad0" providerId="ADAL" clId="{28F3505D-BA15-4A1A-93B7-17C6DABCA4C4}" dt="2022-09-14T20:37:49.367" v="6858" actId="207"/>
          <ac:spMkLst>
            <pc:docMk/>
            <pc:sldMk cId="588130191" sldId="353"/>
            <ac:spMk id="3" creationId="{DFB0BA47-D7B6-4F95-932E-A7AA615BC440}"/>
          </ac:spMkLst>
        </pc:spChg>
      </pc:sldChg>
      <pc:sldChg chg="modSp mod">
        <pc:chgData name="Alfred Asterjadhi" userId="39de57b9-85c0-4fd1-aaac-8ca2b6560ad0" providerId="ADAL" clId="{28F3505D-BA15-4A1A-93B7-17C6DABCA4C4}" dt="2022-09-24T17:44:24.016" v="9750" actId="13926"/>
        <pc:sldMkLst>
          <pc:docMk/>
          <pc:sldMk cId="3909293924" sldId="355"/>
        </pc:sldMkLst>
        <pc:spChg chg="mod">
          <ac:chgData name="Alfred Asterjadhi" userId="39de57b9-85c0-4fd1-aaac-8ca2b6560ad0" providerId="ADAL" clId="{28F3505D-BA15-4A1A-93B7-17C6DABCA4C4}" dt="2022-09-24T17:44:24.016" v="9750" actId="13926"/>
          <ac:spMkLst>
            <pc:docMk/>
            <pc:sldMk cId="3909293924" sldId="355"/>
            <ac:spMk id="2" creationId="{4B5F0D0E-8BB7-48AB-9160-728B8B3399A2}"/>
          </ac:spMkLst>
        </pc:spChg>
        <pc:spChg chg="mod">
          <ac:chgData name="Alfred Asterjadhi" userId="39de57b9-85c0-4fd1-aaac-8ca2b6560ad0" providerId="ADAL" clId="{28F3505D-BA15-4A1A-93B7-17C6DABCA4C4}" dt="2022-09-15T19:56:24.031" v="8362" actId="207"/>
          <ac:spMkLst>
            <pc:docMk/>
            <pc:sldMk cId="3909293924" sldId="355"/>
            <ac:spMk id="3" creationId="{DFB0BA47-D7B6-4F95-932E-A7AA615BC440}"/>
          </ac:spMkLst>
        </pc:spChg>
      </pc:sldChg>
      <pc:sldChg chg="modSp mod">
        <pc:chgData name="Alfred Asterjadhi" userId="39de57b9-85c0-4fd1-aaac-8ca2b6560ad0" providerId="ADAL" clId="{28F3505D-BA15-4A1A-93B7-17C6DABCA4C4}" dt="2022-09-16T02:10:19.180" v="9717" actId="6549"/>
        <pc:sldMkLst>
          <pc:docMk/>
          <pc:sldMk cId="3930036297" sldId="356"/>
        </pc:sldMkLst>
        <pc:spChg chg="mod">
          <ac:chgData name="Alfred Asterjadhi" userId="39de57b9-85c0-4fd1-aaac-8ca2b6560ad0" providerId="ADAL" clId="{28F3505D-BA15-4A1A-93B7-17C6DABCA4C4}" dt="2022-09-16T01:28:08.570" v="9691" actId="13926"/>
          <ac:spMkLst>
            <pc:docMk/>
            <pc:sldMk cId="3930036297" sldId="356"/>
            <ac:spMk id="2" creationId="{4B5F0D0E-8BB7-48AB-9160-728B8B3399A2}"/>
          </ac:spMkLst>
        </pc:spChg>
        <pc:spChg chg="mod">
          <ac:chgData name="Alfred Asterjadhi" userId="39de57b9-85c0-4fd1-aaac-8ca2b6560ad0" providerId="ADAL" clId="{28F3505D-BA15-4A1A-93B7-17C6DABCA4C4}" dt="2022-09-16T02:10:19.180" v="9717" actId="6549"/>
          <ac:spMkLst>
            <pc:docMk/>
            <pc:sldMk cId="3930036297" sldId="356"/>
            <ac:spMk id="3" creationId="{DFB0BA47-D7B6-4F95-932E-A7AA615BC440}"/>
          </ac:spMkLst>
        </pc:spChg>
      </pc:sldChg>
      <pc:sldChg chg="modSp mod">
        <pc:chgData name="Alfred Asterjadhi" userId="39de57b9-85c0-4fd1-aaac-8ca2b6560ad0" providerId="ADAL" clId="{28F3505D-BA15-4A1A-93B7-17C6DABCA4C4}" dt="2022-09-14T06:11:36.487" v="6287" actId="13926"/>
        <pc:sldMkLst>
          <pc:docMk/>
          <pc:sldMk cId="2828608285" sldId="357"/>
        </pc:sldMkLst>
        <pc:spChg chg="mod">
          <ac:chgData name="Alfred Asterjadhi" userId="39de57b9-85c0-4fd1-aaac-8ca2b6560ad0" providerId="ADAL" clId="{28F3505D-BA15-4A1A-93B7-17C6DABCA4C4}" dt="2022-09-14T06:11:36.487" v="6287" actId="13926"/>
          <ac:spMkLst>
            <pc:docMk/>
            <pc:sldMk cId="2828608285" sldId="357"/>
            <ac:spMk id="2" creationId="{B6840888-B1D3-4EE4-984D-AE2D4FD8C6BF}"/>
          </ac:spMkLst>
        </pc:spChg>
        <pc:spChg chg="mod">
          <ac:chgData name="Alfred Asterjadhi" userId="39de57b9-85c0-4fd1-aaac-8ca2b6560ad0" providerId="ADAL" clId="{28F3505D-BA15-4A1A-93B7-17C6DABCA4C4}" dt="2022-09-14T05:53:45.208" v="6104" actId="207"/>
          <ac:spMkLst>
            <pc:docMk/>
            <pc:sldMk cId="2828608285" sldId="357"/>
            <ac:spMk id="3" creationId="{977FA593-1C2D-4B4C-B4B8-9841BC70A2D7}"/>
          </ac:spMkLst>
        </pc:spChg>
      </pc:sldChg>
      <pc:sldChg chg="modSp mod">
        <pc:chgData name="Alfred Asterjadhi" userId="39de57b9-85c0-4fd1-aaac-8ca2b6560ad0" providerId="ADAL" clId="{28F3505D-BA15-4A1A-93B7-17C6DABCA4C4}" dt="2022-09-14T06:11:57.823" v="6290" actId="207"/>
        <pc:sldMkLst>
          <pc:docMk/>
          <pc:sldMk cId="2379446320" sldId="358"/>
        </pc:sldMkLst>
        <pc:spChg chg="mod">
          <ac:chgData name="Alfred Asterjadhi" userId="39de57b9-85c0-4fd1-aaac-8ca2b6560ad0" providerId="ADAL" clId="{28F3505D-BA15-4A1A-93B7-17C6DABCA4C4}" dt="2022-09-14T02:11:08.630" v="6032" actId="13926"/>
          <ac:spMkLst>
            <pc:docMk/>
            <pc:sldMk cId="2379446320" sldId="358"/>
            <ac:spMk id="2" creationId="{4B5F0D0E-8BB7-48AB-9160-728B8B3399A2}"/>
          </ac:spMkLst>
        </pc:spChg>
        <pc:spChg chg="mod">
          <ac:chgData name="Alfred Asterjadhi" userId="39de57b9-85c0-4fd1-aaac-8ca2b6560ad0" providerId="ADAL" clId="{28F3505D-BA15-4A1A-93B7-17C6DABCA4C4}" dt="2022-09-14T06:11:57.823" v="6290" actId="207"/>
          <ac:spMkLst>
            <pc:docMk/>
            <pc:sldMk cId="2379446320" sldId="358"/>
            <ac:spMk id="3" creationId="{DFB0BA47-D7B6-4F95-932E-A7AA615BC440}"/>
          </ac:spMkLst>
        </pc:spChg>
      </pc:sldChg>
      <pc:sldChg chg="modSp mod">
        <pc:chgData name="Alfred Asterjadhi" userId="39de57b9-85c0-4fd1-aaac-8ca2b6560ad0" providerId="ADAL" clId="{28F3505D-BA15-4A1A-93B7-17C6DABCA4C4}" dt="2022-09-15T17:17:52.153" v="7993" actId="13926"/>
        <pc:sldMkLst>
          <pc:docMk/>
          <pc:sldMk cId="4066268139" sldId="360"/>
        </pc:sldMkLst>
        <pc:spChg chg="mod">
          <ac:chgData name="Alfred Asterjadhi" userId="39de57b9-85c0-4fd1-aaac-8ca2b6560ad0" providerId="ADAL" clId="{28F3505D-BA15-4A1A-93B7-17C6DABCA4C4}" dt="2022-09-15T17:17:52.153" v="7993" actId="13926"/>
          <ac:spMkLst>
            <pc:docMk/>
            <pc:sldMk cId="4066268139" sldId="360"/>
            <ac:spMk id="2" creationId="{4B5F0D0E-8BB7-48AB-9160-728B8B3399A2}"/>
          </ac:spMkLst>
        </pc:spChg>
        <pc:spChg chg="mod">
          <ac:chgData name="Alfred Asterjadhi" userId="39de57b9-85c0-4fd1-aaac-8ca2b6560ad0" providerId="ADAL" clId="{28F3505D-BA15-4A1A-93B7-17C6DABCA4C4}" dt="2022-09-15T03:47:31.261" v="7992" actId="207"/>
          <ac:spMkLst>
            <pc:docMk/>
            <pc:sldMk cId="4066268139" sldId="360"/>
            <ac:spMk id="3" creationId="{DFB0BA47-D7B6-4F95-932E-A7AA615BC440}"/>
          </ac:spMkLst>
        </pc:spChg>
      </pc:sldChg>
      <pc:sldChg chg="modSp mod">
        <pc:chgData name="Alfred Asterjadhi" userId="39de57b9-85c0-4fd1-aaac-8ca2b6560ad0" providerId="ADAL" clId="{28F3505D-BA15-4A1A-93B7-17C6DABCA4C4}" dt="2022-09-16T01:02:36.277" v="9672" actId="20577"/>
        <pc:sldMkLst>
          <pc:docMk/>
          <pc:sldMk cId="3576977642" sldId="362"/>
        </pc:sldMkLst>
        <pc:spChg chg="mod">
          <ac:chgData name="Alfred Asterjadhi" userId="39de57b9-85c0-4fd1-aaac-8ca2b6560ad0" providerId="ADAL" clId="{28F3505D-BA15-4A1A-93B7-17C6DABCA4C4}" dt="2022-09-16T01:02:36.277" v="9672" actId="20577"/>
          <ac:spMkLst>
            <pc:docMk/>
            <pc:sldMk cId="3576977642" sldId="362"/>
            <ac:spMk id="3" creationId="{741C1B02-DA5D-59DA-CACE-BAB1DFCE5AB4}"/>
          </ac:spMkLst>
        </pc:spChg>
      </pc:sldChg>
      <pc:sldChg chg="modSp mod">
        <pc:chgData name="Alfred Asterjadhi" userId="39de57b9-85c0-4fd1-aaac-8ca2b6560ad0" providerId="ADAL" clId="{28F3505D-BA15-4A1A-93B7-17C6DABCA4C4}" dt="2022-09-15T20:48:00.695" v="8663" actId="114"/>
        <pc:sldMkLst>
          <pc:docMk/>
          <pc:sldMk cId="2875004496" sldId="364"/>
        </pc:sldMkLst>
        <pc:spChg chg="mod">
          <ac:chgData name="Alfred Asterjadhi" userId="39de57b9-85c0-4fd1-aaac-8ca2b6560ad0" providerId="ADAL" clId="{28F3505D-BA15-4A1A-93B7-17C6DABCA4C4}" dt="2022-09-10T00:29:48.570" v="980" actId="20577"/>
          <ac:spMkLst>
            <pc:docMk/>
            <pc:sldMk cId="2875004496" sldId="364"/>
            <ac:spMk id="2" creationId="{F2762690-C15C-4839-B40F-0AF3A4D89457}"/>
          </ac:spMkLst>
        </pc:spChg>
        <pc:graphicFrameChg chg="mod modGraphic">
          <ac:chgData name="Alfred Asterjadhi" userId="39de57b9-85c0-4fd1-aaac-8ca2b6560ad0" providerId="ADAL" clId="{28F3505D-BA15-4A1A-93B7-17C6DABCA4C4}" dt="2022-09-15T20:48:00.695" v="8663" actId="114"/>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28F3505D-BA15-4A1A-93B7-17C6DABCA4C4}" dt="2022-09-13T02:00:54.518" v="3927" actId="1035"/>
        <pc:sldMkLst>
          <pc:docMk/>
          <pc:sldMk cId="1843331871" sldId="365"/>
        </pc:sldMkLst>
        <pc:spChg chg="mod">
          <ac:chgData name="Alfred Asterjadhi" userId="39de57b9-85c0-4fd1-aaac-8ca2b6560ad0" providerId="ADAL" clId="{28F3505D-BA15-4A1A-93B7-17C6DABCA4C4}" dt="2022-09-10T00:53:59.121" v="1791"/>
          <ac:spMkLst>
            <pc:docMk/>
            <pc:sldMk cId="1843331871" sldId="365"/>
            <ac:spMk id="2" creationId="{0753DF19-5604-D757-CF21-A9FC2116E8DC}"/>
          </ac:spMkLst>
        </pc:spChg>
        <pc:spChg chg="mod">
          <ac:chgData name="Alfred Asterjadhi" userId="39de57b9-85c0-4fd1-aaac-8ca2b6560ad0" providerId="ADAL" clId="{28F3505D-BA15-4A1A-93B7-17C6DABCA4C4}" dt="2022-09-10T17:29:40.490" v="3591" actId="20577"/>
          <ac:spMkLst>
            <pc:docMk/>
            <pc:sldMk cId="1843331871" sldId="365"/>
            <ac:spMk id="3" creationId="{39530AAB-A6A0-8811-A99F-B42B5EA28321}"/>
          </ac:spMkLst>
        </pc:spChg>
        <pc:spChg chg="mod">
          <ac:chgData name="Alfred Asterjadhi" userId="39de57b9-85c0-4fd1-aaac-8ca2b6560ad0" providerId="ADAL" clId="{28F3505D-BA15-4A1A-93B7-17C6DABCA4C4}" dt="2022-09-10T00:53:59.121" v="1791"/>
          <ac:spMkLst>
            <pc:docMk/>
            <pc:sldMk cId="1843331871" sldId="365"/>
            <ac:spMk id="4" creationId="{0F594D8D-205A-130F-F44A-33234B5124E9}"/>
          </ac:spMkLst>
        </pc:spChg>
        <pc:spChg chg="mod">
          <ac:chgData name="Alfred Asterjadhi" userId="39de57b9-85c0-4fd1-aaac-8ca2b6560ad0" providerId="ADAL" clId="{28F3505D-BA15-4A1A-93B7-17C6DABCA4C4}" dt="2022-09-10T00:53:59.121" v="1791"/>
          <ac:spMkLst>
            <pc:docMk/>
            <pc:sldMk cId="1843331871" sldId="365"/>
            <ac:spMk id="5" creationId="{73293754-77B9-AF3C-66B0-AC1E188A985E}"/>
          </ac:spMkLst>
        </pc:spChg>
        <pc:spChg chg="mod">
          <ac:chgData name="Alfred Asterjadhi" userId="39de57b9-85c0-4fd1-aaac-8ca2b6560ad0" providerId="ADAL" clId="{28F3505D-BA15-4A1A-93B7-17C6DABCA4C4}" dt="2022-09-10T00:53:59.121" v="1791"/>
          <ac:spMkLst>
            <pc:docMk/>
            <pc:sldMk cId="1843331871" sldId="365"/>
            <ac:spMk id="6" creationId="{6ACA49CE-D01F-5C62-094F-BCB7174FDE18}"/>
          </ac:spMkLst>
        </pc:spChg>
        <pc:spChg chg="mod">
          <ac:chgData name="Alfred Asterjadhi" userId="39de57b9-85c0-4fd1-aaac-8ca2b6560ad0" providerId="ADAL" clId="{28F3505D-BA15-4A1A-93B7-17C6DABCA4C4}" dt="2022-09-10T00:40:48.728" v="1032"/>
          <ac:spMkLst>
            <pc:docMk/>
            <pc:sldMk cId="1843331871" sldId="365"/>
            <ac:spMk id="9" creationId="{BA7E2247-13DA-1246-471E-6E4C80E43A56}"/>
          </ac:spMkLst>
        </pc:spChg>
        <pc:spChg chg="mod">
          <ac:chgData name="Alfred Asterjadhi" userId="39de57b9-85c0-4fd1-aaac-8ca2b6560ad0" providerId="ADAL" clId="{28F3505D-BA15-4A1A-93B7-17C6DABCA4C4}" dt="2022-09-10T00:40:48.728" v="1032"/>
          <ac:spMkLst>
            <pc:docMk/>
            <pc:sldMk cId="1843331871" sldId="365"/>
            <ac:spMk id="10" creationId="{D0F5C52C-A622-E461-1E72-2A1ED9B06581}"/>
          </ac:spMkLst>
        </pc:spChg>
        <pc:spChg chg="mod">
          <ac:chgData name="Alfred Asterjadhi" userId="39de57b9-85c0-4fd1-aaac-8ca2b6560ad0" providerId="ADAL" clId="{28F3505D-BA15-4A1A-93B7-17C6DABCA4C4}" dt="2022-09-10T00:40:48.728" v="1032"/>
          <ac:spMkLst>
            <pc:docMk/>
            <pc:sldMk cId="1843331871" sldId="365"/>
            <ac:spMk id="11" creationId="{29B2D9C5-C205-69ED-96A0-78A514F1A860}"/>
          </ac:spMkLst>
        </pc:spChg>
        <pc:spChg chg="add del mod">
          <ac:chgData name="Alfred Asterjadhi" userId="39de57b9-85c0-4fd1-aaac-8ca2b6560ad0" providerId="ADAL" clId="{28F3505D-BA15-4A1A-93B7-17C6DABCA4C4}" dt="2022-09-10T00:53:59.121" v="1791"/>
          <ac:spMkLst>
            <pc:docMk/>
            <pc:sldMk cId="1843331871" sldId="365"/>
            <ac:spMk id="14" creationId="{2A9D12A9-5673-FF0F-7F4F-249D29809F92}"/>
          </ac:spMkLst>
        </pc:spChg>
        <pc:spChg chg="add del mod">
          <ac:chgData name="Alfred Asterjadhi" userId="39de57b9-85c0-4fd1-aaac-8ca2b6560ad0" providerId="ADAL" clId="{28F3505D-BA15-4A1A-93B7-17C6DABCA4C4}" dt="2022-09-10T00:53:59.121" v="1791"/>
          <ac:spMkLst>
            <pc:docMk/>
            <pc:sldMk cId="1843331871" sldId="365"/>
            <ac:spMk id="15" creationId="{4978B95F-F1D2-2B16-2D64-4DDA94EB88C3}"/>
          </ac:spMkLst>
        </pc:spChg>
        <pc:spChg chg="add del mod">
          <ac:chgData name="Alfred Asterjadhi" userId="39de57b9-85c0-4fd1-aaac-8ca2b6560ad0" providerId="ADAL" clId="{28F3505D-BA15-4A1A-93B7-17C6DABCA4C4}" dt="2022-09-10T00:53:59.121" v="1791"/>
          <ac:spMkLst>
            <pc:docMk/>
            <pc:sldMk cId="1843331871" sldId="365"/>
            <ac:spMk id="16" creationId="{E50CEB34-5353-02CB-F6C3-CD9B13005FB9}"/>
          </ac:spMkLst>
        </pc:spChg>
        <pc:spChg chg="add del mod">
          <ac:chgData name="Alfred Asterjadhi" userId="39de57b9-85c0-4fd1-aaac-8ca2b6560ad0" providerId="ADAL" clId="{28F3505D-BA15-4A1A-93B7-17C6DABCA4C4}" dt="2022-09-10T00:53:59.121" v="1791"/>
          <ac:spMkLst>
            <pc:docMk/>
            <pc:sldMk cId="1843331871" sldId="365"/>
            <ac:spMk id="17" creationId="{BA2DB099-8A9A-7281-9274-5FF049B7CE21}"/>
          </ac:spMkLst>
        </pc:spChg>
        <pc:spChg chg="add del mod">
          <ac:chgData name="Alfred Asterjadhi" userId="39de57b9-85c0-4fd1-aaac-8ca2b6560ad0" providerId="ADAL" clId="{28F3505D-BA15-4A1A-93B7-17C6DABCA4C4}" dt="2022-09-10T00:53:59.121" v="1791"/>
          <ac:spMkLst>
            <pc:docMk/>
            <pc:sldMk cId="1843331871" sldId="365"/>
            <ac:spMk id="18" creationId="{A7D058C7-0BB1-01A1-22C4-1B329D5F8435}"/>
          </ac:spMkLst>
        </pc:spChg>
        <pc:grpChg chg="add mod">
          <ac:chgData name="Alfred Asterjadhi" userId="39de57b9-85c0-4fd1-aaac-8ca2b6560ad0" providerId="ADAL" clId="{28F3505D-BA15-4A1A-93B7-17C6DABCA4C4}" dt="2022-09-13T02:00:54.518" v="3927" actId="1035"/>
          <ac:grpSpMkLst>
            <pc:docMk/>
            <pc:sldMk cId="1843331871" sldId="365"/>
            <ac:grpSpMk id="7" creationId="{DB615754-04D1-1A6D-878B-E4B24E688A21}"/>
          </ac:grpSpMkLst>
        </pc:grpChg>
        <pc:picChg chg="mod">
          <ac:chgData name="Alfred Asterjadhi" userId="39de57b9-85c0-4fd1-aaac-8ca2b6560ad0" providerId="ADAL" clId="{28F3505D-BA15-4A1A-93B7-17C6DABCA4C4}" dt="2022-09-10T00:40:48.728" v="1032"/>
          <ac:picMkLst>
            <pc:docMk/>
            <pc:sldMk cId="1843331871" sldId="365"/>
            <ac:picMk id="8" creationId="{23868EFB-8334-E8F8-EAD3-BE5DFBD0B9C2}"/>
          </ac:picMkLst>
        </pc:picChg>
        <pc:picChg chg="add mod">
          <ac:chgData name="Alfred Asterjadhi" userId="39de57b9-85c0-4fd1-aaac-8ca2b6560ad0" providerId="ADAL" clId="{28F3505D-BA15-4A1A-93B7-17C6DABCA4C4}" dt="2022-09-10T00:41:42.032" v="1048" actId="1076"/>
          <ac:picMkLst>
            <pc:docMk/>
            <pc:sldMk cId="1843331871" sldId="365"/>
            <ac:picMk id="13" creationId="{6C6A2327-CB19-764A-5880-53858C2FA858}"/>
          </ac:picMkLst>
        </pc:picChg>
      </pc:sldChg>
      <pc:sldChg chg="addSp delSp modSp mod">
        <pc:chgData name="Alfred Asterjadhi" userId="39de57b9-85c0-4fd1-aaac-8ca2b6560ad0" providerId="ADAL" clId="{28F3505D-BA15-4A1A-93B7-17C6DABCA4C4}" dt="2022-09-16T02:04:41.782" v="9702" actId="20577"/>
        <pc:sldMkLst>
          <pc:docMk/>
          <pc:sldMk cId="3759718192" sldId="368"/>
        </pc:sldMkLst>
        <pc:spChg chg="mod">
          <ac:chgData name="Alfred Asterjadhi" userId="39de57b9-85c0-4fd1-aaac-8ca2b6560ad0" providerId="ADAL" clId="{28F3505D-BA15-4A1A-93B7-17C6DABCA4C4}" dt="2022-09-16T02:04:41.782" v="9702" actId="20577"/>
          <ac:spMkLst>
            <pc:docMk/>
            <pc:sldMk cId="3759718192" sldId="368"/>
            <ac:spMk id="3" creationId="{73382C34-84F1-F2DE-C5D9-E1296FE55B90}"/>
          </ac:spMkLst>
        </pc:spChg>
        <pc:picChg chg="add del mod">
          <ac:chgData name="Alfred Asterjadhi" userId="39de57b9-85c0-4fd1-aaac-8ca2b6560ad0" providerId="ADAL" clId="{28F3505D-BA15-4A1A-93B7-17C6DABCA4C4}" dt="2022-09-15T22:51:12.640" v="9386" actId="478"/>
          <ac:picMkLst>
            <pc:docMk/>
            <pc:sldMk cId="3759718192" sldId="368"/>
            <ac:picMk id="8" creationId="{7796F285-A9B7-8F8B-C92F-25F65B27099D}"/>
          </ac:picMkLst>
        </pc:picChg>
        <pc:picChg chg="add mod">
          <ac:chgData name="Alfred Asterjadhi" userId="39de57b9-85c0-4fd1-aaac-8ca2b6560ad0" providerId="ADAL" clId="{28F3505D-BA15-4A1A-93B7-17C6DABCA4C4}" dt="2022-09-15T22:51:17.903" v="9391" actId="1076"/>
          <ac:picMkLst>
            <pc:docMk/>
            <pc:sldMk cId="3759718192" sldId="368"/>
            <ac:picMk id="10" creationId="{C8878121-1893-58DB-C020-8F4B6940BC5C}"/>
          </ac:picMkLst>
        </pc:picChg>
        <pc:picChg chg="add mod">
          <ac:chgData name="Alfred Asterjadhi" userId="39de57b9-85c0-4fd1-aaac-8ca2b6560ad0" providerId="ADAL" clId="{28F3505D-BA15-4A1A-93B7-17C6DABCA4C4}" dt="2022-09-15T22:51:16.451" v="9390" actId="1076"/>
          <ac:picMkLst>
            <pc:docMk/>
            <pc:sldMk cId="3759718192" sldId="368"/>
            <ac:picMk id="12" creationId="{A4E5BB28-DC6E-9D9B-F778-50E97866BDEA}"/>
          </ac:picMkLst>
        </pc:picChg>
      </pc:sldChg>
      <pc:sldChg chg="del">
        <pc:chgData name="Alfred Asterjadhi" userId="39de57b9-85c0-4fd1-aaac-8ca2b6560ad0" providerId="ADAL" clId="{28F3505D-BA15-4A1A-93B7-17C6DABCA4C4}" dt="2022-09-14T23:39:04.197" v="7115" actId="47"/>
        <pc:sldMkLst>
          <pc:docMk/>
          <pc:sldMk cId="4149919471" sldId="369"/>
        </pc:sldMkLst>
      </pc:sldChg>
      <pc:sldChg chg="modSp mod">
        <pc:chgData name="Alfred Asterjadhi" userId="39de57b9-85c0-4fd1-aaac-8ca2b6560ad0" providerId="ADAL" clId="{28F3505D-BA15-4A1A-93B7-17C6DABCA4C4}" dt="2022-09-13T21:30:29.903" v="5348" actId="207"/>
        <pc:sldMkLst>
          <pc:docMk/>
          <pc:sldMk cId="742281806" sldId="370"/>
        </pc:sldMkLst>
        <pc:spChg chg="mod">
          <ac:chgData name="Alfred Asterjadhi" userId="39de57b9-85c0-4fd1-aaac-8ca2b6560ad0" providerId="ADAL" clId="{28F3505D-BA15-4A1A-93B7-17C6DABCA4C4}" dt="2022-09-13T07:03:00.691" v="4769" actId="13926"/>
          <ac:spMkLst>
            <pc:docMk/>
            <pc:sldMk cId="742281806" sldId="370"/>
            <ac:spMk id="2" creationId="{B6840888-B1D3-4EE4-984D-AE2D4FD8C6BF}"/>
          </ac:spMkLst>
        </pc:spChg>
        <pc:spChg chg="mod">
          <ac:chgData name="Alfred Asterjadhi" userId="39de57b9-85c0-4fd1-aaac-8ca2b6560ad0" providerId="ADAL" clId="{28F3505D-BA15-4A1A-93B7-17C6DABCA4C4}" dt="2022-09-13T21:30:29.903" v="5348" actId="207"/>
          <ac:spMkLst>
            <pc:docMk/>
            <pc:sldMk cId="742281806" sldId="370"/>
            <ac:spMk id="3" creationId="{977FA593-1C2D-4B4C-B4B8-9841BC70A2D7}"/>
          </ac:spMkLst>
        </pc:spChg>
      </pc:sldChg>
      <pc:sldChg chg="modSp mod">
        <pc:chgData name="Alfred Asterjadhi" userId="39de57b9-85c0-4fd1-aaac-8ca2b6560ad0" providerId="ADAL" clId="{28F3505D-BA15-4A1A-93B7-17C6DABCA4C4}" dt="2022-09-13T07:02:36.755" v="4768" actId="13926"/>
        <pc:sldMkLst>
          <pc:docMk/>
          <pc:sldMk cId="3049755149" sldId="371"/>
        </pc:sldMkLst>
        <pc:spChg chg="mod">
          <ac:chgData name="Alfred Asterjadhi" userId="39de57b9-85c0-4fd1-aaac-8ca2b6560ad0" providerId="ADAL" clId="{28F3505D-BA15-4A1A-93B7-17C6DABCA4C4}" dt="2022-09-13T07:02:36.755" v="4768" actId="13926"/>
          <ac:spMkLst>
            <pc:docMk/>
            <pc:sldMk cId="3049755149" sldId="371"/>
            <ac:spMk id="2" creationId="{4B5F0D0E-8BB7-48AB-9160-728B8B3399A2}"/>
          </ac:spMkLst>
        </pc:spChg>
        <pc:spChg chg="mod">
          <ac:chgData name="Alfred Asterjadhi" userId="39de57b9-85c0-4fd1-aaac-8ca2b6560ad0" providerId="ADAL" clId="{28F3505D-BA15-4A1A-93B7-17C6DABCA4C4}" dt="2022-09-13T07:02:34.012" v="4767" actId="207"/>
          <ac:spMkLst>
            <pc:docMk/>
            <pc:sldMk cId="3049755149" sldId="371"/>
            <ac:spMk id="3" creationId="{DFB0BA47-D7B6-4F95-932E-A7AA615BC440}"/>
          </ac:spMkLst>
        </pc:spChg>
      </pc:sldChg>
      <pc:sldChg chg="modSp mod">
        <pc:chgData name="Alfred Asterjadhi" userId="39de57b9-85c0-4fd1-aaac-8ca2b6560ad0" providerId="ADAL" clId="{28F3505D-BA15-4A1A-93B7-17C6DABCA4C4}" dt="2022-09-14T06:22:35.208" v="6494" actId="13926"/>
        <pc:sldMkLst>
          <pc:docMk/>
          <pc:sldMk cId="2607359173" sldId="372"/>
        </pc:sldMkLst>
        <pc:spChg chg="mod">
          <ac:chgData name="Alfred Asterjadhi" userId="39de57b9-85c0-4fd1-aaac-8ca2b6560ad0" providerId="ADAL" clId="{28F3505D-BA15-4A1A-93B7-17C6DABCA4C4}" dt="2022-09-14T06:22:35.208" v="6494" actId="13926"/>
          <ac:spMkLst>
            <pc:docMk/>
            <pc:sldMk cId="2607359173" sldId="372"/>
            <ac:spMk id="2" creationId="{B6840888-B1D3-4EE4-984D-AE2D4FD8C6BF}"/>
          </ac:spMkLst>
        </pc:spChg>
        <pc:spChg chg="mod">
          <ac:chgData name="Alfred Asterjadhi" userId="39de57b9-85c0-4fd1-aaac-8ca2b6560ad0" providerId="ADAL" clId="{28F3505D-BA15-4A1A-93B7-17C6DABCA4C4}" dt="2022-09-14T06:22:33.602" v="6493" actId="13926"/>
          <ac:spMkLst>
            <pc:docMk/>
            <pc:sldMk cId="2607359173" sldId="372"/>
            <ac:spMk id="3" creationId="{977FA593-1C2D-4B4C-B4B8-9841BC70A2D7}"/>
          </ac:spMkLst>
        </pc:spChg>
      </pc:sldChg>
      <pc:sldChg chg="modSp mod">
        <pc:chgData name="Alfred Asterjadhi" userId="39de57b9-85c0-4fd1-aaac-8ca2b6560ad0" providerId="ADAL" clId="{28F3505D-BA15-4A1A-93B7-17C6DABCA4C4}" dt="2022-09-15T01:48:10.295" v="7983" actId="13926"/>
        <pc:sldMkLst>
          <pc:docMk/>
          <pc:sldMk cId="2123635068" sldId="373"/>
        </pc:sldMkLst>
        <pc:spChg chg="mod">
          <ac:chgData name="Alfred Asterjadhi" userId="39de57b9-85c0-4fd1-aaac-8ca2b6560ad0" providerId="ADAL" clId="{28F3505D-BA15-4A1A-93B7-17C6DABCA4C4}" dt="2022-09-15T01:48:10.295" v="7983" actId="13926"/>
          <ac:spMkLst>
            <pc:docMk/>
            <pc:sldMk cId="2123635068" sldId="373"/>
            <ac:spMk id="2" creationId="{B6840888-B1D3-4EE4-984D-AE2D4FD8C6BF}"/>
          </ac:spMkLst>
        </pc:spChg>
        <pc:spChg chg="mod">
          <ac:chgData name="Alfred Asterjadhi" userId="39de57b9-85c0-4fd1-aaac-8ca2b6560ad0" providerId="ADAL" clId="{28F3505D-BA15-4A1A-93B7-17C6DABCA4C4}" dt="2022-09-15T01:48:06.846" v="7982"/>
          <ac:spMkLst>
            <pc:docMk/>
            <pc:sldMk cId="2123635068" sldId="373"/>
            <ac:spMk id="3" creationId="{977FA593-1C2D-4B4C-B4B8-9841BC70A2D7}"/>
          </ac:spMkLst>
        </pc:spChg>
      </pc:sldChg>
      <pc:sldChg chg="modSp mod">
        <pc:chgData name="Alfred Asterjadhi" userId="39de57b9-85c0-4fd1-aaac-8ca2b6560ad0" providerId="ADAL" clId="{28F3505D-BA15-4A1A-93B7-17C6DABCA4C4}" dt="2022-09-24T17:46:49.190" v="9762" actId="13926"/>
        <pc:sldMkLst>
          <pc:docMk/>
          <pc:sldMk cId="3901324590" sldId="374"/>
        </pc:sldMkLst>
        <pc:spChg chg="mod">
          <ac:chgData name="Alfred Asterjadhi" userId="39de57b9-85c0-4fd1-aaac-8ca2b6560ad0" providerId="ADAL" clId="{28F3505D-BA15-4A1A-93B7-17C6DABCA4C4}" dt="2022-09-24T17:46:49.190" v="9762" actId="13926"/>
          <ac:spMkLst>
            <pc:docMk/>
            <pc:sldMk cId="3901324590" sldId="374"/>
            <ac:spMk id="2" creationId="{4B5F0D0E-8BB7-48AB-9160-728B8B3399A2}"/>
          </ac:spMkLst>
        </pc:spChg>
        <pc:spChg chg="mod">
          <ac:chgData name="Alfred Asterjadhi" userId="39de57b9-85c0-4fd1-aaac-8ca2b6560ad0" providerId="ADAL" clId="{28F3505D-BA15-4A1A-93B7-17C6DABCA4C4}" dt="2022-09-24T17:46:34.430" v="9761" actId="207"/>
          <ac:spMkLst>
            <pc:docMk/>
            <pc:sldMk cId="3901324590" sldId="374"/>
            <ac:spMk id="3" creationId="{DFB0BA47-D7B6-4F95-932E-A7AA615BC440}"/>
          </ac:spMkLst>
        </pc:spChg>
      </pc:sldChg>
      <pc:sldChg chg="addSp delSp modSp mod">
        <pc:chgData name="Alfred Asterjadhi" userId="39de57b9-85c0-4fd1-aaac-8ca2b6560ad0" providerId="ADAL" clId="{28F3505D-BA15-4A1A-93B7-17C6DABCA4C4}" dt="2022-09-15T00:03:40.882" v="7644" actId="20577"/>
        <pc:sldMkLst>
          <pc:docMk/>
          <pc:sldMk cId="1847581084" sldId="375"/>
        </pc:sldMkLst>
        <pc:spChg chg="mod">
          <ac:chgData name="Alfred Asterjadhi" userId="39de57b9-85c0-4fd1-aaac-8ca2b6560ad0" providerId="ADAL" clId="{28F3505D-BA15-4A1A-93B7-17C6DABCA4C4}" dt="2022-09-15T00:02:51.578" v="7638"/>
          <ac:spMkLst>
            <pc:docMk/>
            <pc:sldMk cId="1847581084" sldId="375"/>
            <ac:spMk id="2" creationId="{9452E713-66E3-6C0E-64DF-B60116957A3F}"/>
          </ac:spMkLst>
        </pc:spChg>
        <pc:spChg chg="add del mod">
          <ac:chgData name="Alfred Asterjadhi" userId="39de57b9-85c0-4fd1-aaac-8ca2b6560ad0" providerId="ADAL" clId="{28F3505D-BA15-4A1A-93B7-17C6DABCA4C4}" dt="2022-09-15T00:02:01.804" v="7626"/>
          <ac:spMkLst>
            <pc:docMk/>
            <pc:sldMk cId="1847581084" sldId="375"/>
            <ac:spMk id="3" creationId="{DB45669C-5331-0D6B-2006-F4A11F4D0199}"/>
          </ac:spMkLst>
        </pc:spChg>
        <pc:spChg chg="mod">
          <ac:chgData name="Alfred Asterjadhi" userId="39de57b9-85c0-4fd1-aaac-8ca2b6560ad0" providerId="ADAL" clId="{28F3505D-BA15-4A1A-93B7-17C6DABCA4C4}" dt="2022-09-15T00:02:51.578" v="7638"/>
          <ac:spMkLst>
            <pc:docMk/>
            <pc:sldMk cId="1847581084" sldId="375"/>
            <ac:spMk id="4" creationId="{0154D91C-67BB-A57C-5173-47D13B51F834}"/>
          </ac:spMkLst>
        </pc:spChg>
        <pc:spChg chg="mod">
          <ac:chgData name="Alfred Asterjadhi" userId="39de57b9-85c0-4fd1-aaac-8ca2b6560ad0" providerId="ADAL" clId="{28F3505D-BA15-4A1A-93B7-17C6DABCA4C4}" dt="2022-09-15T00:02:51.578" v="7638"/>
          <ac:spMkLst>
            <pc:docMk/>
            <pc:sldMk cId="1847581084" sldId="375"/>
            <ac:spMk id="5" creationId="{9875C167-778F-CFEE-1F8A-23FE481B42AE}"/>
          </ac:spMkLst>
        </pc:spChg>
        <pc:spChg chg="mod">
          <ac:chgData name="Alfred Asterjadhi" userId="39de57b9-85c0-4fd1-aaac-8ca2b6560ad0" providerId="ADAL" clId="{28F3505D-BA15-4A1A-93B7-17C6DABCA4C4}" dt="2022-09-15T00:02:51.578" v="7638"/>
          <ac:spMkLst>
            <pc:docMk/>
            <pc:sldMk cId="1847581084" sldId="375"/>
            <ac:spMk id="6" creationId="{29CFE1A9-332B-2B06-C330-B9EB4742F3D1}"/>
          </ac:spMkLst>
        </pc:spChg>
        <pc:spChg chg="add del mod">
          <ac:chgData name="Alfred Asterjadhi" userId="39de57b9-85c0-4fd1-aaac-8ca2b6560ad0" providerId="ADAL" clId="{28F3505D-BA15-4A1A-93B7-17C6DABCA4C4}" dt="2022-09-15T00:02:48.140" v="7637" actId="478"/>
          <ac:spMkLst>
            <pc:docMk/>
            <pc:sldMk cId="1847581084" sldId="375"/>
            <ac:spMk id="7" creationId="{22A9208D-4185-B8B8-F2A3-4A0DB48DBE16}"/>
          </ac:spMkLst>
        </pc:spChg>
        <pc:spChg chg="add del mod">
          <ac:chgData name="Alfred Asterjadhi" userId="39de57b9-85c0-4fd1-aaac-8ca2b6560ad0" providerId="ADAL" clId="{28F3505D-BA15-4A1A-93B7-17C6DABCA4C4}" dt="2022-09-15T00:02:01.804" v="7626"/>
          <ac:spMkLst>
            <pc:docMk/>
            <pc:sldMk cId="1847581084" sldId="375"/>
            <ac:spMk id="8" creationId="{1568D5A9-115A-5DEE-F3D7-123401F14050}"/>
          </ac:spMkLst>
        </pc:spChg>
        <pc:spChg chg="add del mod">
          <ac:chgData name="Alfred Asterjadhi" userId="39de57b9-85c0-4fd1-aaac-8ca2b6560ad0" providerId="ADAL" clId="{28F3505D-BA15-4A1A-93B7-17C6DABCA4C4}" dt="2022-09-15T00:02:01.804" v="7626"/>
          <ac:spMkLst>
            <pc:docMk/>
            <pc:sldMk cId="1847581084" sldId="375"/>
            <ac:spMk id="9" creationId="{D6A7DBAB-6DB7-8C56-776F-260668E98268}"/>
          </ac:spMkLst>
        </pc:spChg>
        <pc:spChg chg="add del mod">
          <ac:chgData name="Alfred Asterjadhi" userId="39de57b9-85c0-4fd1-aaac-8ca2b6560ad0" providerId="ADAL" clId="{28F3505D-BA15-4A1A-93B7-17C6DABCA4C4}" dt="2022-09-15T00:02:01.804" v="7626"/>
          <ac:spMkLst>
            <pc:docMk/>
            <pc:sldMk cId="1847581084" sldId="375"/>
            <ac:spMk id="10" creationId="{9AAA4A1B-6F2C-9C5D-896F-9B730FAEDD54}"/>
          </ac:spMkLst>
        </pc:spChg>
        <pc:spChg chg="add mod">
          <ac:chgData name="Alfred Asterjadhi" userId="39de57b9-85c0-4fd1-aaac-8ca2b6560ad0" providerId="ADAL" clId="{28F3505D-BA15-4A1A-93B7-17C6DABCA4C4}" dt="2022-09-15T00:03:40.882" v="7644" actId="20577"/>
          <ac:spMkLst>
            <pc:docMk/>
            <pc:sldMk cId="1847581084" sldId="375"/>
            <ac:spMk id="11" creationId="{A0E1A616-B3D6-F47D-5C5F-557C4B3914AF}"/>
          </ac:spMkLst>
        </pc:spChg>
        <pc:spChg chg="add del mod">
          <ac:chgData name="Alfred Asterjadhi" userId="39de57b9-85c0-4fd1-aaac-8ca2b6560ad0" providerId="ADAL" clId="{28F3505D-BA15-4A1A-93B7-17C6DABCA4C4}" dt="2022-09-15T00:02:35.020" v="7634"/>
          <ac:spMkLst>
            <pc:docMk/>
            <pc:sldMk cId="1847581084" sldId="375"/>
            <ac:spMk id="12" creationId="{D48089E3-9EC8-8EB8-9A5D-B1CA9E88D7FE}"/>
          </ac:spMkLst>
        </pc:spChg>
        <pc:spChg chg="add del mod">
          <ac:chgData name="Alfred Asterjadhi" userId="39de57b9-85c0-4fd1-aaac-8ca2b6560ad0" providerId="ADAL" clId="{28F3505D-BA15-4A1A-93B7-17C6DABCA4C4}" dt="2022-09-15T00:02:35.020" v="7634"/>
          <ac:spMkLst>
            <pc:docMk/>
            <pc:sldMk cId="1847581084" sldId="375"/>
            <ac:spMk id="13" creationId="{16B94AFB-D483-159D-E0CD-20F99DE0C7F6}"/>
          </ac:spMkLst>
        </pc:spChg>
        <pc:spChg chg="add del mod">
          <ac:chgData name="Alfred Asterjadhi" userId="39de57b9-85c0-4fd1-aaac-8ca2b6560ad0" providerId="ADAL" clId="{28F3505D-BA15-4A1A-93B7-17C6DABCA4C4}" dt="2022-09-15T00:02:35.020" v="7634"/>
          <ac:spMkLst>
            <pc:docMk/>
            <pc:sldMk cId="1847581084" sldId="375"/>
            <ac:spMk id="14" creationId="{E0AEF09D-5980-492C-C79C-5DA8D11048DB}"/>
          </ac:spMkLst>
        </pc:spChg>
        <pc:spChg chg="add del mod">
          <ac:chgData name="Alfred Asterjadhi" userId="39de57b9-85c0-4fd1-aaac-8ca2b6560ad0" providerId="ADAL" clId="{28F3505D-BA15-4A1A-93B7-17C6DABCA4C4}" dt="2022-09-15T00:02:35.020" v="7634"/>
          <ac:spMkLst>
            <pc:docMk/>
            <pc:sldMk cId="1847581084" sldId="375"/>
            <ac:spMk id="15" creationId="{39B86459-A689-FEA9-13FE-792C5721100B}"/>
          </ac:spMkLst>
        </pc:spChg>
        <pc:spChg chg="add del mod">
          <ac:chgData name="Alfred Asterjadhi" userId="39de57b9-85c0-4fd1-aaac-8ca2b6560ad0" providerId="ADAL" clId="{28F3505D-BA15-4A1A-93B7-17C6DABCA4C4}" dt="2022-09-15T00:02:35.020" v="7634"/>
          <ac:spMkLst>
            <pc:docMk/>
            <pc:sldMk cId="1847581084" sldId="375"/>
            <ac:spMk id="16" creationId="{454053D4-54D4-4D80-C1B5-3021D57AB808}"/>
          </ac:spMkLst>
        </pc:spChg>
        <pc:spChg chg="add del mod">
          <ac:chgData name="Alfred Asterjadhi" userId="39de57b9-85c0-4fd1-aaac-8ca2b6560ad0" providerId="ADAL" clId="{28F3505D-BA15-4A1A-93B7-17C6DABCA4C4}" dt="2022-09-15T00:02:51.578" v="7638"/>
          <ac:spMkLst>
            <pc:docMk/>
            <pc:sldMk cId="1847581084" sldId="375"/>
            <ac:spMk id="17" creationId="{22B1B3D9-977A-6FF5-E372-0FC86573D741}"/>
          </ac:spMkLst>
        </pc:spChg>
        <pc:spChg chg="add del mod">
          <ac:chgData name="Alfred Asterjadhi" userId="39de57b9-85c0-4fd1-aaac-8ca2b6560ad0" providerId="ADAL" clId="{28F3505D-BA15-4A1A-93B7-17C6DABCA4C4}" dt="2022-09-15T00:02:51.578" v="7638"/>
          <ac:spMkLst>
            <pc:docMk/>
            <pc:sldMk cId="1847581084" sldId="375"/>
            <ac:spMk id="18" creationId="{07FF3D6A-09F2-0B0A-E3BD-EB5533A61D19}"/>
          </ac:spMkLst>
        </pc:spChg>
        <pc:spChg chg="add del mod">
          <ac:chgData name="Alfred Asterjadhi" userId="39de57b9-85c0-4fd1-aaac-8ca2b6560ad0" providerId="ADAL" clId="{28F3505D-BA15-4A1A-93B7-17C6DABCA4C4}" dt="2022-09-15T00:02:51.578" v="7638"/>
          <ac:spMkLst>
            <pc:docMk/>
            <pc:sldMk cId="1847581084" sldId="375"/>
            <ac:spMk id="19" creationId="{5A527CA7-7F6F-4D88-2553-703C775B4011}"/>
          </ac:spMkLst>
        </pc:spChg>
        <pc:spChg chg="add del mod">
          <ac:chgData name="Alfred Asterjadhi" userId="39de57b9-85c0-4fd1-aaac-8ca2b6560ad0" providerId="ADAL" clId="{28F3505D-BA15-4A1A-93B7-17C6DABCA4C4}" dt="2022-09-15T00:02:51.578" v="7638"/>
          <ac:spMkLst>
            <pc:docMk/>
            <pc:sldMk cId="1847581084" sldId="375"/>
            <ac:spMk id="20" creationId="{4E7F416C-E4D1-2A42-7061-516C701EE56E}"/>
          </ac:spMkLst>
        </pc:spChg>
        <pc:spChg chg="add del mod">
          <ac:chgData name="Alfred Asterjadhi" userId="39de57b9-85c0-4fd1-aaac-8ca2b6560ad0" providerId="ADAL" clId="{28F3505D-BA15-4A1A-93B7-17C6DABCA4C4}" dt="2022-09-15T00:02:51.578" v="7638"/>
          <ac:spMkLst>
            <pc:docMk/>
            <pc:sldMk cId="1847581084" sldId="375"/>
            <ac:spMk id="21" creationId="{22A03E5E-D505-583E-728F-6641D883E2B8}"/>
          </ac:spMkLst>
        </pc:spChg>
      </pc:sldChg>
      <pc:sldChg chg="modSp add mod ord">
        <pc:chgData name="Alfred Asterjadhi" userId="39de57b9-85c0-4fd1-aaac-8ca2b6560ad0" providerId="ADAL" clId="{28F3505D-BA15-4A1A-93B7-17C6DABCA4C4}" dt="2022-09-15T21:09:27.536" v="8789" actId="207"/>
        <pc:sldMkLst>
          <pc:docMk/>
          <pc:sldMk cId="2709909549" sldId="376"/>
        </pc:sldMkLst>
        <pc:spChg chg="mod">
          <ac:chgData name="Alfred Asterjadhi" userId="39de57b9-85c0-4fd1-aaac-8ca2b6560ad0" providerId="ADAL" clId="{28F3505D-BA15-4A1A-93B7-17C6DABCA4C4}" dt="2022-09-10T00:29:40.452" v="974"/>
          <ac:spMkLst>
            <pc:docMk/>
            <pc:sldMk cId="2709909549" sldId="376"/>
            <ac:spMk id="2" creationId="{F2762690-C15C-4839-B40F-0AF3A4D89457}"/>
          </ac:spMkLst>
        </pc:spChg>
        <pc:graphicFrameChg chg="mod modGraphic">
          <ac:chgData name="Alfred Asterjadhi" userId="39de57b9-85c0-4fd1-aaac-8ca2b6560ad0" providerId="ADAL" clId="{28F3505D-BA15-4A1A-93B7-17C6DABCA4C4}" dt="2022-09-15T21:09:27.536" v="8789" actId="207"/>
          <ac:graphicFrameMkLst>
            <pc:docMk/>
            <pc:sldMk cId="2709909549" sldId="376"/>
            <ac:graphicFrameMk id="6" creationId="{5094FBC8-BB74-47F3-965D-16BC678F4D1D}"/>
          </ac:graphicFrameMkLst>
        </pc:graphicFrameChg>
      </pc:sldChg>
      <pc:sldChg chg="modSp add mod">
        <pc:chgData name="Alfred Asterjadhi" userId="39de57b9-85c0-4fd1-aaac-8ca2b6560ad0" providerId="ADAL" clId="{28F3505D-BA15-4A1A-93B7-17C6DABCA4C4}" dt="2022-09-15T20:47:54.150" v="8661" actId="114"/>
        <pc:sldMkLst>
          <pc:docMk/>
          <pc:sldMk cId="3609638570" sldId="377"/>
        </pc:sldMkLst>
        <pc:spChg chg="mod">
          <ac:chgData name="Alfred Asterjadhi" userId="39de57b9-85c0-4fd1-aaac-8ca2b6560ad0" providerId="ADAL" clId="{28F3505D-BA15-4A1A-93B7-17C6DABCA4C4}" dt="2022-09-10T00:29:56.361" v="982" actId="20577"/>
          <ac:spMkLst>
            <pc:docMk/>
            <pc:sldMk cId="3609638570" sldId="377"/>
            <ac:spMk id="2" creationId="{F2762690-C15C-4839-B40F-0AF3A4D89457}"/>
          </ac:spMkLst>
        </pc:spChg>
        <pc:graphicFrameChg chg="mod modGraphic">
          <ac:chgData name="Alfred Asterjadhi" userId="39de57b9-85c0-4fd1-aaac-8ca2b6560ad0" providerId="ADAL" clId="{28F3505D-BA15-4A1A-93B7-17C6DABCA4C4}" dt="2022-09-15T20:47:54.150" v="8661" actId="114"/>
          <ac:graphicFrameMkLst>
            <pc:docMk/>
            <pc:sldMk cId="3609638570" sldId="377"/>
            <ac:graphicFrameMk id="6" creationId="{5094FBC8-BB74-47F3-965D-16BC678F4D1D}"/>
          </ac:graphicFrameMkLst>
        </pc:graphicFrameChg>
      </pc:sldChg>
      <pc:sldChg chg="modSp add mod">
        <pc:chgData name="Alfred Asterjadhi" userId="39de57b9-85c0-4fd1-aaac-8ca2b6560ad0" providerId="ADAL" clId="{28F3505D-BA15-4A1A-93B7-17C6DABCA4C4}" dt="2022-09-24T17:50:16.579" v="9771" actId="20577"/>
        <pc:sldMkLst>
          <pc:docMk/>
          <pc:sldMk cId="2407046351" sldId="378"/>
        </pc:sldMkLst>
        <pc:spChg chg="mod">
          <ac:chgData name="Alfred Asterjadhi" userId="39de57b9-85c0-4fd1-aaac-8ca2b6560ad0" providerId="ADAL" clId="{28F3505D-BA15-4A1A-93B7-17C6DABCA4C4}" dt="2022-09-10T00:33:42.864" v="1002" actId="20577"/>
          <ac:spMkLst>
            <pc:docMk/>
            <pc:sldMk cId="2407046351" sldId="378"/>
            <ac:spMk id="2" creationId="{F2762690-C15C-4839-B40F-0AF3A4D89457}"/>
          </ac:spMkLst>
        </pc:spChg>
        <pc:graphicFrameChg chg="mod modGraphic">
          <ac:chgData name="Alfred Asterjadhi" userId="39de57b9-85c0-4fd1-aaac-8ca2b6560ad0" providerId="ADAL" clId="{28F3505D-BA15-4A1A-93B7-17C6DABCA4C4}" dt="2022-09-24T17:50:16.579" v="9771" actId="20577"/>
          <ac:graphicFrameMkLst>
            <pc:docMk/>
            <pc:sldMk cId="2407046351" sldId="378"/>
            <ac:graphicFrameMk id="6" creationId="{5094FBC8-BB74-47F3-965D-16BC678F4D1D}"/>
          </ac:graphicFrameMkLst>
        </pc:graphicFrameChg>
      </pc:sldChg>
      <pc:sldChg chg="modSp add mod">
        <pc:chgData name="Alfred Asterjadhi" userId="39de57b9-85c0-4fd1-aaac-8ca2b6560ad0" providerId="ADAL" clId="{28F3505D-BA15-4A1A-93B7-17C6DABCA4C4}" dt="2022-09-15T22:15:43.304" v="8942" actId="6549"/>
        <pc:sldMkLst>
          <pc:docMk/>
          <pc:sldMk cId="3385740852" sldId="379"/>
        </pc:sldMkLst>
        <pc:spChg chg="mod">
          <ac:chgData name="Alfred Asterjadhi" userId="39de57b9-85c0-4fd1-aaac-8ca2b6560ad0" providerId="ADAL" clId="{28F3505D-BA15-4A1A-93B7-17C6DABCA4C4}" dt="2022-09-10T00:33:48.686" v="1004" actId="20577"/>
          <ac:spMkLst>
            <pc:docMk/>
            <pc:sldMk cId="3385740852" sldId="379"/>
            <ac:spMk id="2" creationId="{F2762690-C15C-4839-B40F-0AF3A4D89457}"/>
          </ac:spMkLst>
        </pc:spChg>
        <pc:graphicFrameChg chg="mod modGraphic">
          <ac:chgData name="Alfred Asterjadhi" userId="39de57b9-85c0-4fd1-aaac-8ca2b6560ad0" providerId="ADAL" clId="{28F3505D-BA15-4A1A-93B7-17C6DABCA4C4}" dt="2022-09-15T22:15:43.304" v="8942" actId="6549"/>
          <ac:graphicFrameMkLst>
            <pc:docMk/>
            <pc:sldMk cId="3385740852" sldId="379"/>
            <ac:graphicFrameMk id="6" creationId="{5094FBC8-BB74-47F3-965D-16BC678F4D1D}"/>
          </ac:graphicFrameMkLst>
        </pc:graphicFrameChg>
      </pc:sldChg>
      <pc:sldChg chg="modSp add mod">
        <pc:chgData name="Alfred Asterjadhi" userId="39de57b9-85c0-4fd1-aaac-8ca2b6560ad0" providerId="ADAL" clId="{28F3505D-BA15-4A1A-93B7-17C6DABCA4C4}" dt="2022-09-24T17:51:00.720" v="9780" actId="20577"/>
        <pc:sldMkLst>
          <pc:docMk/>
          <pc:sldMk cId="3595045120" sldId="380"/>
        </pc:sldMkLst>
        <pc:spChg chg="mod">
          <ac:chgData name="Alfred Asterjadhi" userId="39de57b9-85c0-4fd1-aaac-8ca2b6560ad0" providerId="ADAL" clId="{28F3505D-BA15-4A1A-93B7-17C6DABCA4C4}" dt="2022-09-10T00:33:53.890" v="1006" actId="20577"/>
          <ac:spMkLst>
            <pc:docMk/>
            <pc:sldMk cId="3595045120" sldId="380"/>
            <ac:spMk id="2" creationId="{F2762690-C15C-4839-B40F-0AF3A4D89457}"/>
          </ac:spMkLst>
        </pc:spChg>
        <pc:graphicFrameChg chg="mod modGraphic">
          <ac:chgData name="Alfred Asterjadhi" userId="39de57b9-85c0-4fd1-aaac-8ca2b6560ad0" providerId="ADAL" clId="{28F3505D-BA15-4A1A-93B7-17C6DABCA4C4}" dt="2022-09-24T17:51:00.720" v="9780" actId="20577"/>
          <ac:graphicFrameMkLst>
            <pc:docMk/>
            <pc:sldMk cId="3595045120" sldId="380"/>
            <ac:graphicFrameMk id="6" creationId="{5094FBC8-BB74-47F3-965D-16BC678F4D1D}"/>
          </ac:graphicFrameMkLst>
        </pc:graphicFrameChg>
      </pc:sldChg>
      <pc:sldChg chg="modSp add mod">
        <pc:chgData name="Alfred Asterjadhi" userId="39de57b9-85c0-4fd1-aaac-8ca2b6560ad0" providerId="ADAL" clId="{28F3505D-BA15-4A1A-93B7-17C6DABCA4C4}" dt="2022-09-16T02:17:19.544" v="9747" actId="207"/>
        <pc:sldMkLst>
          <pc:docMk/>
          <pc:sldMk cId="1592633368" sldId="381"/>
        </pc:sldMkLst>
        <pc:spChg chg="mod">
          <ac:chgData name="Alfred Asterjadhi" userId="39de57b9-85c0-4fd1-aaac-8ca2b6560ad0" providerId="ADAL" clId="{28F3505D-BA15-4A1A-93B7-17C6DABCA4C4}" dt="2022-09-10T00:33:57.329" v="1008" actId="20577"/>
          <ac:spMkLst>
            <pc:docMk/>
            <pc:sldMk cId="1592633368" sldId="381"/>
            <ac:spMk id="2" creationId="{F2762690-C15C-4839-B40F-0AF3A4D89457}"/>
          </ac:spMkLst>
        </pc:spChg>
        <pc:graphicFrameChg chg="mod modGraphic">
          <ac:chgData name="Alfred Asterjadhi" userId="39de57b9-85c0-4fd1-aaac-8ca2b6560ad0" providerId="ADAL" clId="{28F3505D-BA15-4A1A-93B7-17C6DABCA4C4}" dt="2022-09-16T02:17:19.544" v="9747" actId="207"/>
          <ac:graphicFrameMkLst>
            <pc:docMk/>
            <pc:sldMk cId="1592633368" sldId="381"/>
            <ac:graphicFrameMk id="6" creationId="{5094FBC8-BB74-47F3-965D-16BC678F4D1D}"/>
          </ac:graphicFrameMkLst>
        </pc:graphicFrameChg>
      </pc:sldChg>
      <pc:sldChg chg="modSp add mod">
        <pc:chgData name="Alfred Asterjadhi" userId="39de57b9-85c0-4fd1-aaac-8ca2b6560ad0" providerId="ADAL" clId="{28F3505D-BA15-4A1A-93B7-17C6DABCA4C4}" dt="2022-09-10T00:34:04.304" v="1012" actId="20577"/>
        <pc:sldMkLst>
          <pc:docMk/>
          <pc:sldMk cId="3012137187" sldId="382"/>
        </pc:sldMkLst>
        <pc:spChg chg="mod">
          <ac:chgData name="Alfred Asterjadhi" userId="39de57b9-85c0-4fd1-aaac-8ca2b6560ad0" providerId="ADAL" clId="{28F3505D-BA15-4A1A-93B7-17C6DABCA4C4}" dt="2022-09-10T00:34:04.304" v="1012" actId="20577"/>
          <ac:spMkLst>
            <pc:docMk/>
            <pc:sldMk cId="3012137187" sldId="382"/>
            <ac:spMk id="2" creationId="{F2762690-C15C-4839-B40F-0AF3A4D89457}"/>
          </ac:spMkLst>
        </pc:spChg>
        <pc:graphicFrameChg chg="mod modGraphic">
          <ac:chgData name="Alfred Asterjadhi" userId="39de57b9-85c0-4fd1-aaac-8ca2b6560ad0" providerId="ADAL" clId="{28F3505D-BA15-4A1A-93B7-17C6DABCA4C4}" dt="2022-09-10T00:09:58.698" v="738" actId="2164"/>
          <ac:graphicFrameMkLst>
            <pc:docMk/>
            <pc:sldMk cId="3012137187" sldId="382"/>
            <ac:graphicFrameMk id="6" creationId="{5094FBC8-BB74-47F3-965D-16BC678F4D1D}"/>
          </ac:graphicFrameMkLst>
        </pc:graphicFrameChg>
      </pc:sldChg>
      <pc:sldChg chg="modSp add del mod">
        <pc:chgData name="Alfred Asterjadhi" userId="39de57b9-85c0-4fd1-aaac-8ca2b6560ad0" providerId="ADAL" clId="{28F3505D-BA15-4A1A-93B7-17C6DABCA4C4}" dt="2022-09-10T00:34:11.904" v="1013" actId="47"/>
        <pc:sldMkLst>
          <pc:docMk/>
          <pc:sldMk cId="789635743" sldId="383"/>
        </pc:sldMkLst>
        <pc:graphicFrameChg chg="modGraphic">
          <ac:chgData name="Alfred Asterjadhi" userId="39de57b9-85c0-4fd1-aaac-8ca2b6560ad0" providerId="ADAL" clId="{28F3505D-BA15-4A1A-93B7-17C6DABCA4C4}" dt="2022-09-10T00:10:00.724" v="739" actId="2164"/>
          <ac:graphicFrameMkLst>
            <pc:docMk/>
            <pc:sldMk cId="789635743" sldId="383"/>
            <ac:graphicFrameMk id="6" creationId="{5094FBC8-BB74-47F3-965D-16BC678F4D1D}"/>
          </ac:graphicFrameMkLst>
        </pc:graphicFrameChg>
      </pc:sldChg>
      <pc:sldChg chg="modSp add mod">
        <pc:chgData name="Alfred Asterjadhi" userId="39de57b9-85c0-4fd1-aaac-8ca2b6560ad0" providerId="ADAL" clId="{28F3505D-BA15-4A1A-93B7-17C6DABCA4C4}" dt="2022-09-15T21:07:44.342" v="8778" actId="207"/>
        <pc:sldMkLst>
          <pc:docMk/>
          <pc:sldMk cId="646713208" sldId="384"/>
        </pc:sldMkLst>
        <pc:spChg chg="mod">
          <ac:chgData name="Alfred Asterjadhi" userId="39de57b9-85c0-4fd1-aaac-8ca2b6560ad0" providerId="ADAL" clId="{28F3505D-BA15-4A1A-93B7-17C6DABCA4C4}" dt="2022-09-10T00:29:42.502" v="975"/>
          <ac:spMkLst>
            <pc:docMk/>
            <pc:sldMk cId="646713208" sldId="384"/>
            <ac:spMk id="2" creationId="{F2762690-C15C-4839-B40F-0AF3A4D89457}"/>
          </ac:spMkLst>
        </pc:spChg>
        <pc:graphicFrameChg chg="mod modGraphic">
          <ac:chgData name="Alfred Asterjadhi" userId="39de57b9-85c0-4fd1-aaac-8ca2b6560ad0" providerId="ADAL" clId="{28F3505D-BA15-4A1A-93B7-17C6DABCA4C4}" dt="2022-09-15T21:07:44.342" v="8778" actId="207"/>
          <ac:graphicFrameMkLst>
            <pc:docMk/>
            <pc:sldMk cId="646713208" sldId="384"/>
            <ac:graphicFrameMk id="6" creationId="{5094FBC8-BB74-47F3-965D-16BC678F4D1D}"/>
          </ac:graphicFrameMkLst>
        </pc:graphicFrameChg>
      </pc:sldChg>
      <pc:sldChg chg="modSp add mod">
        <pc:chgData name="Alfred Asterjadhi" userId="39de57b9-85c0-4fd1-aaac-8ca2b6560ad0" providerId="ADAL" clId="{28F3505D-BA15-4A1A-93B7-17C6DABCA4C4}" dt="2022-09-13T07:25:34.428" v="4773" actId="207"/>
        <pc:sldMkLst>
          <pc:docMk/>
          <pc:sldMk cId="3985697833" sldId="385"/>
        </pc:sldMkLst>
        <pc:spChg chg="mod">
          <ac:chgData name="Alfred Asterjadhi" userId="39de57b9-85c0-4fd1-aaac-8ca2b6560ad0" providerId="ADAL" clId="{28F3505D-BA15-4A1A-93B7-17C6DABCA4C4}" dt="2022-09-13T06:11:05.360" v="4759" actId="13926"/>
          <ac:spMkLst>
            <pc:docMk/>
            <pc:sldMk cId="3985697833" sldId="385"/>
            <ac:spMk id="2" creationId="{4B5F0D0E-8BB7-48AB-9160-728B8B3399A2}"/>
          </ac:spMkLst>
        </pc:spChg>
        <pc:spChg chg="mod">
          <ac:chgData name="Alfred Asterjadhi" userId="39de57b9-85c0-4fd1-aaac-8ca2b6560ad0" providerId="ADAL" clId="{28F3505D-BA15-4A1A-93B7-17C6DABCA4C4}" dt="2022-09-13T07:25:34.428" v="4773" actId="207"/>
          <ac:spMkLst>
            <pc:docMk/>
            <pc:sldMk cId="3985697833" sldId="385"/>
            <ac:spMk id="3" creationId="{DFB0BA47-D7B6-4F95-932E-A7AA615BC440}"/>
          </ac:spMkLst>
        </pc:spChg>
      </pc:sldChg>
      <pc:sldChg chg="modSp add mod">
        <pc:chgData name="Alfred Asterjadhi" userId="39de57b9-85c0-4fd1-aaac-8ca2b6560ad0" providerId="ADAL" clId="{28F3505D-BA15-4A1A-93B7-17C6DABCA4C4}" dt="2022-09-16T02:16:27.924" v="9737" actId="207"/>
        <pc:sldMkLst>
          <pc:docMk/>
          <pc:sldMk cId="110446968" sldId="386"/>
        </pc:sldMkLst>
        <pc:spChg chg="mod">
          <ac:chgData name="Alfred Asterjadhi" userId="39de57b9-85c0-4fd1-aaac-8ca2b6560ad0" providerId="ADAL" clId="{28F3505D-BA15-4A1A-93B7-17C6DABCA4C4}" dt="2022-09-13T02:40:15.021" v="4122" actId="20577"/>
          <ac:spMkLst>
            <pc:docMk/>
            <pc:sldMk cId="110446968" sldId="386"/>
            <ac:spMk id="2" creationId="{F2762690-C15C-4839-B40F-0AF3A4D89457}"/>
          </ac:spMkLst>
        </pc:spChg>
        <pc:graphicFrameChg chg="mod modGraphic">
          <ac:chgData name="Alfred Asterjadhi" userId="39de57b9-85c0-4fd1-aaac-8ca2b6560ad0" providerId="ADAL" clId="{28F3505D-BA15-4A1A-93B7-17C6DABCA4C4}" dt="2022-09-16T02:16:27.924" v="9737" actId="207"/>
          <ac:graphicFrameMkLst>
            <pc:docMk/>
            <pc:sldMk cId="110446968" sldId="386"/>
            <ac:graphicFrameMk id="6" creationId="{5094FBC8-BB74-47F3-965D-16BC678F4D1D}"/>
          </ac:graphicFrameMkLst>
        </pc:graphicFrameChg>
      </pc:sldChg>
      <pc:sldChg chg="modSp add mod">
        <pc:chgData name="Alfred Asterjadhi" userId="39de57b9-85c0-4fd1-aaac-8ca2b6560ad0" providerId="ADAL" clId="{28F3505D-BA15-4A1A-93B7-17C6DABCA4C4}" dt="2022-09-16T02:51:51.362" v="9749" actId="20577"/>
        <pc:sldMkLst>
          <pc:docMk/>
          <pc:sldMk cId="1020774165" sldId="387"/>
        </pc:sldMkLst>
        <pc:spChg chg="mod">
          <ac:chgData name="Alfred Asterjadhi" userId="39de57b9-85c0-4fd1-aaac-8ca2b6560ad0" providerId="ADAL" clId="{28F3505D-BA15-4A1A-93B7-17C6DABCA4C4}" dt="2022-09-14T23:39:00.102" v="7114" actId="20577"/>
          <ac:spMkLst>
            <pc:docMk/>
            <pc:sldMk cId="1020774165" sldId="387"/>
            <ac:spMk id="6" creationId="{29CFE1A9-332B-2B06-C330-B9EB4742F3D1}"/>
          </ac:spMkLst>
        </pc:spChg>
        <pc:spChg chg="mod">
          <ac:chgData name="Alfred Asterjadhi" userId="39de57b9-85c0-4fd1-aaac-8ca2b6560ad0" providerId="ADAL" clId="{28F3505D-BA15-4A1A-93B7-17C6DABCA4C4}" dt="2022-09-16T02:51:51.362" v="9749" actId="20577"/>
          <ac:spMkLst>
            <pc:docMk/>
            <pc:sldMk cId="1020774165" sldId="387"/>
            <ac:spMk id="7" creationId="{22A9208D-4185-B8B8-F2A3-4A0DB48DBE16}"/>
          </ac:spMkLst>
        </pc:spChg>
      </pc:sldChg>
      <pc:sldMasterChg chg="modSp mod">
        <pc:chgData name="Alfred Asterjadhi" userId="39de57b9-85c0-4fd1-aaac-8ca2b6560ad0" providerId="ADAL" clId="{28F3505D-BA15-4A1A-93B7-17C6DABCA4C4}" dt="2022-09-16T02:08:31.442" v="9706" actId="20577"/>
        <pc:sldMasterMkLst>
          <pc:docMk/>
          <pc:sldMasterMk cId="0" sldId="2147483648"/>
        </pc:sldMasterMkLst>
        <pc:spChg chg="mod">
          <ac:chgData name="Alfred Asterjadhi" userId="39de57b9-85c0-4fd1-aaac-8ca2b6560ad0" providerId="ADAL" clId="{28F3505D-BA15-4A1A-93B7-17C6DABCA4C4}" dt="2022-09-16T02:08:31.442" v="9706" actId="20577"/>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48"/>
        </pc:sldMasterMkLst>
        <pc:spChg chg="mod">
          <ac:chgData name="Alfred Asterjadhi" userId="39de57b9-85c0-4fd1-aaac-8ca2b6560ad0" providerId="ADAL" clId="{39B29FBE-3B3E-49DD-B814-E7E052AC6803}" dt="2022-03-14T02:33:08.301" v="153" actId="6549"/>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AD66CE3F-71CA-4EFE-A6DE-B01B4CE60F74}"/>
    <pc:docChg chg="undo custSel addSld delSld modSld modMainMaster">
      <pc:chgData name="Alfred Asterjadhi" userId="39de57b9-85c0-4fd1-aaac-8ca2b6560ad0" providerId="ADAL" clId="{AD66CE3F-71CA-4EFE-A6DE-B01B4CE60F74}" dt="2022-08-08T14:16:35.526" v="646"/>
      <pc:docMkLst>
        <pc:docMk/>
      </pc:docMkLst>
      <pc:sldChg chg="modSp mod">
        <pc:chgData name="Alfred Asterjadhi" userId="39de57b9-85c0-4fd1-aaac-8ca2b6560ad0" providerId="ADAL" clId="{AD66CE3F-71CA-4EFE-A6DE-B01B4CE60F74}" dt="2022-08-02T23:48:42.061" v="55" actId="20577"/>
        <pc:sldMkLst>
          <pc:docMk/>
          <pc:sldMk cId="0" sldId="256"/>
        </pc:sldMkLst>
        <pc:spChg chg="mod">
          <ac:chgData name="Alfred Asterjadhi" userId="39de57b9-85c0-4fd1-aaac-8ca2b6560ad0" providerId="ADAL" clId="{AD66CE3F-71CA-4EFE-A6DE-B01B4CE60F74}" dt="2022-08-02T23:48:42.061" v="55" actId="20577"/>
          <ac:spMkLst>
            <pc:docMk/>
            <pc:sldMk cId="0" sldId="256"/>
            <ac:spMk id="6" creationId="{00000000-0000-0000-0000-000000000000}"/>
          </ac:spMkLst>
        </pc:spChg>
        <pc:spChg chg="mod">
          <ac:chgData name="Alfred Asterjadhi" userId="39de57b9-85c0-4fd1-aaac-8ca2b6560ad0" providerId="ADAL" clId="{AD66CE3F-71CA-4EFE-A6DE-B01B4CE60F74}" dt="2022-08-02T23:48:07.252" v="43" actId="20577"/>
          <ac:spMkLst>
            <pc:docMk/>
            <pc:sldMk cId="0" sldId="256"/>
            <ac:spMk id="3073" creationId="{00000000-0000-0000-0000-000000000000}"/>
          </ac:spMkLst>
        </pc:spChg>
        <pc:spChg chg="mod">
          <ac:chgData name="Alfred Asterjadhi" userId="39de57b9-85c0-4fd1-aaac-8ca2b6560ad0" providerId="ADAL" clId="{AD66CE3F-71CA-4EFE-A6DE-B01B4CE60F74}" dt="2022-08-02T23:48:15.105" v="44" actId="20577"/>
          <ac:spMkLst>
            <pc:docMk/>
            <pc:sldMk cId="0" sldId="256"/>
            <ac:spMk id="3074" creationId="{00000000-0000-0000-0000-000000000000}"/>
          </ac:spMkLst>
        </pc:spChg>
      </pc:sldChg>
      <pc:sldChg chg="modSp mod">
        <pc:chgData name="Alfred Asterjadhi" userId="39de57b9-85c0-4fd1-aaac-8ca2b6560ad0" providerId="ADAL" clId="{AD66CE3F-71CA-4EFE-A6DE-B01B4CE60F74}" dt="2022-08-03T00:06:14.232" v="574"/>
        <pc:sldMkLst>
          <pc:docMk/>
          <pc:sldMk cId="0" sldId="257"/>
        </pc:sldMkLst>
        <pc:spChg chg="mod">
          <ac:chgData name="Alfred Asterjadhi" userId="39de57b9-85c0-4fd1-aaac-8ca2b6560ad0" providerId="ADAL" clId="{AD66CE3F-71CA-4EFE-A6DE-B01B4CE60F74}" dt="2022-08-03T00:06:14.232" v="574"/>
          <ac:spMkLst>
            <pc:docMk/>
            <pc:sldMk cId="0" sldId="257"/>
            <ac:spMk id="7" creationId="{4565958B-DD30-4EE7-AF20-DC550898176B}"/>
          </ac:spMkLst>
        </pc:spChg>
        <pc:spChg chg="mod">
          <ac:chgData name="Alfred Asterjadhi" userId="39de57b9-85c0-4fd1-aaac-8ca2b6560ad0" providerId="ADAL" clId="{AD66CE3F-71CA-4EFE-A6DE-B01B4CE60F74}" dt="2022-08-02T23:51:05.307" v="133" actId="20577"/>
          <ac:spMkLst>
            <pc:docMk/>
            <pc:sldMk cId="0" sldId="257"/>
            <ac:spMk id="4098" creationId="{00000000-0000-0000-0000-000000000000}"/>
          </ac:spMkLst>
        </pc:spChg>
      </pc:sldChg>
      <pc:sldChg chg="modSp mod">
        <pc:chgData name="Alfred Asterjadhi" userId="39de57b9-85c0-4fd1-aaac-8ca2b6560ad0" providerId="ADAL" clId="{AD66CE3F-71CA-4EFE-A6DE-B01B4CE60F74}" dt="2022-08-03T00:06:20.608" v="576"/>
        <pc:sldMkLst>
          <pc:docMk/>
          <pc:sldMk cId="3254182675" sldId="258"/>
        </pc:sldMkLst>
        <pc:spChg chg="mod">
          <ac:chgData name="Alfred Asterjadhi" userId="39de57b9-85c0-4fd1-aaac-8ca2b6560ad0" providerId="ADAL" clId="{AD66CE3F-71CA-4EFE-A6DE-B01B4CE60F74}" dt="2022-08-03T00:06:20.608" v="576"/>
          <ac:spMkLst>
            <pc:docMk/>
            <pc:sldMk cId="3254182675" sldId="258"/>
            <ac:spMk id="7" creationId="{4F62ADF5-BC8B-4EF4-B4E8-C355611EECFF}"/>
          </ac:spMkLst>
        </pc:spChg>
      </pc:sldChg>
      <pc:sldChg chg="modSp mod">
        <pc:chgData name="Alfred Asterjadhi" userId="39de57b9-85c0-4fd1-aaac-8ca2b6560ad0" providerId="ADAL" clId="{AD66CE3F-71CA-4EFE-A6DE-B01B4CE60F74}" dt="2022-08-03T00:06:25.521" v="578"/>
        <pc:sldMkLst>
          <pc:docMk/>
          <pc:sldMk cId="3136880362" sldId="260"/>
        </pc:sldMkLst>
        <pc:spChg chg="mod">
          <ac:chgData name="Alfred Asterjadhi" userId="39de57b9-85c0-4fd1-aaac-8ca2b6560ad0" providerId="ADAL" clId="{AD66CE3F-71CA-4EFE-A6DE-B01B4CE60F74}" dt="2022-08-03T00:06:25.521" v="578"/>
          <ac:spMkLst>
            <pc:docMk/>
            <pc:sldMk cId="3136880362" sldId="260"/>
            <ac:spMk id="7" creationId="{733EE7F5-4D25-4915-8021-FD9EE23E2C32}"/>
          </ac:spMkLst>
        </pc:spChg>
      </pc:sldChg>
      <pc:sldChg chg="modSp mod">
        <pc:chgData name="Alfred Asterjadhi" userId="39de57b9-85c0-4fd1-aaac-8ca2b6560ad0" providerId="ADAL" clId="{AD66CE3F-71CA-4EFE-A6DE-B01B4CE60F74}" dt="2022-08-03T00:06:30.688" v="580"/>
        <pc:sldMkLst>
          <pc:docMk/>
          <pc:sldMk cId="1676196551" sldId="261"/>
        </pc:sldMkLst>
        <pc:spChg chg="mod">
          <ac:chgData name="Alfred Asterjadhi" userId="39de57b9-85c0-4fd1-aaac-8ca2b6560ad0" providerId="ADAL" clId="{AD66CE3F-71CA-4EFE-A6DE-B01B4CE60F74}" dt="2022-08-03T00:06:30.688" v="580"/>
          <ac:spMkLst>
            <pc:docMk/>
            <pc:sldMk cId="1676196551" sldId="261"/>
            <ac:spMk id="7" creationId="{0A0F1EBF-63A8-4C75-8DB7-0D8CD44D0896}"/>
          </ac:spMkLst>
        </pc:spChg>
      </pc:sldChg>
      <pc:sldChg chg="modSp mod">
        <pc:chgData name="Alfred Asterjadhi" userId="39de57b9-85c0-4fd1-aaac-8ca2b6560ad0" providerId="ADAL" clId="{AD66CE3F-71CA-4EFE-A6DE-B01B4CE60F74}" dt="2022-08-03T00:06:32.504" v="581"/>
        <pc:sldMkLst>
          <pc:docMk/>
          <pc:sldMk cId="2927177891" sldId="263"/>
        </pc:sldMkLst>
        <pc:spChg chg="mod">
          <ac:chgData name="Alfred Asterjadhi" userId="39de57b9-85c0-4fd1-aaac-8ca2b6560ad0" providerId="ADAL" clId="{AD66CE3F-71CA-4EFE-A6DE-B01B4CE60F74}" dt="2022-08-03T00:06:32.504" v="581"/>
          <ac:spMkLst>
            <pc:docMk/>
            <pc:sldMk cId="2927177891" sldId="263"/>
            <ac:spMk id="9" creationId="{4BB4CFD1-21C6-467E-AB6E-3577A473F86D}"/>
          </ac:spMkLst>
        </pc:spChg>
      </pc:sldChg>
      <pc:sldChg chg="modSp mod">
        <pc:chgData name="Alfred Asterjadhi" userId="39de57b9-85c0-4fd1-aaac-8ca2b6560ad0" providerId="ADAL" clId="{AD66CE3F-71CA-4EFE-A6DE-B01B4CE60F74}" dt="2022-08-03T00:06:34.609" v="582"/>
        <pc:sldMkLst>
          <pc:docMk/>
          <pc:sldMk cId="4277600907" sldId="264"/>
        </pc:sldMkLst>
        <pc:spChg chg="mod">
          <ac:chgData name="Alfred Asterjadhi" userId="39de57b9-85c0-4fd1-aaac-8ca2b6560ad0" providerId="ADAL" clId="{AD66CE3F-71CA-4EFE-A6DE-B01B4CE60F74}" dt="2022-08-03T00:06:34.609" v="582"/>
          <ac:spMkLst>
            <pc:docMk/>
            <pc:sldMk cId="4277600907" sldId="264"/>
            <ac:spMk id="8" creationId="{B2C4C695-AFB3-4956-B721-DB0805BA0685}"/>
          </ac:spMkLst>
        </pc:spChg>
      </pc:sldChg>
      <pc:sldChg chg="modSp mod">
        <pc:chgData name="Alfred Asterjadhi" userId="39de57b9-85c0-4fd1-aaac-8ca2b6560ad0" providerId="ADAL" clId="{AD66CE3F-71CA-4EFE-A6DE-B01B4CE60F74}" dt="2022-08-03T00:06:36.563" v="583"/>
        <pc:sldMkLst>
          <pc:docMk/>
          <pc:sldMk cId="2436815634" sldId="265"/>
        </pc:sldMkLst>
        <pc:spChg chg="mod">
          <ac:chgData name="Alfred Asterjadhi" userId="39de57b9-85c0-4fd1-aaac-8ca2b6560ad0" providerId="ADAL" clId="{AD66CE3F-71CA-4EFE-A6DE-B01B4CE60F74}" dt="2022-08-03T00:06:36.563" v="583"/>
          <ac:spMkLst>
            <pc:docMk/>
            <pc:sldMk cId="2436815634" sldId="265"/>
            <ac:spMk id="9" creationId="{535943CE-0A57-43F4-9844-46B4091CBC16}"/>
          </ac:spMkLst>
        </pc:spChg>
      </pc:sldChg>
      <pc:sldChg chg="modSp mod">
        <pc:chgData name="Alfred Asterjadhi" userId="39de57b9-85c0-4fd1-aaac-8ca2b6560ad0" providerId="ADAL" clId="{AD66CE3F-71CA-4EFE-A6DE-B01B4CE60F74}" dt="2022-08-03T00:06:38.425" v="584"/>
        <pc:sldMkLst>
          <pc:docMk/>
          <pc:sldMk cId="2400177835" sldId="266"/>
        </pc:sldMkLst>
        <pc:spChg chg="mod">
          <ac:chgData name="Alfred Asterjadhi" userId="39de57b9-85c0-4fd1-aaac-8ca2b6560ad0" providerId="ADAL" clId="{AD66CE3F-71CA-4EFE-A6DE-B01B4CE60F74}" dt="2022-08-03T00:06:38.425" v="584"/>
          <ac:spMkLst>
            <pc:docMk/>
            <pc:sldMk cId="2400177835" sldId="266"/>
            <ac:spMk id="8" creationId="{C5505616-1CE2-43B4-878B-31634EEB6CA7}"/>
          </ac:spMkLst>
        </pc:spChg>
      </pc:sldChg>
      <pc:sldChg chg="modSp mod">
        <pc:chgData name="Alfred Asterjadhi" userId="39de57b9-85c0-4fd1-aaac-8ca2b6560ad0" providerId="ADAL" clId="{AD66CE3F-71CA-4EFE-A6DE-B01B4CE60F74}" dt="2022-08-03T00:14:11.649" v="634" actId="20577"/>
        <pc:sldMkLst>
          <pc:docMk/>
          <pc:sldMk cId="132832093" sldId="267"/>
        </pc:sldMkLst>
        <pc:spChg chg="mod">
          <ac:chgData name="Alfred Asterjadhi" userId="39de57b9-85c0-4fd1-aaac-8ca2b6560ad0" providerId="ADAL" clId="{AD66CE3F-71CA-4EFE-A6DE-B01B4CE60F74}" dt="2022-08-03T00:14:11.649" v="634" actId="20577"/>
          <ac:spMkLst>
            <pc:docMk/>
            <pc:sldMk cId="132832093" sldId="267"/>
            <ac:spMk id="3" creationId="{00000000-0000-0000-0000-000000000000}"/>
          </ac:spMkLst>
        </pc:spChg>
        <pc:spChg chg="mod">
          <ac:chgData name="Alfred Asterjadhi" userId="39de57b9-85c0-4fd1-aaac-8ca2b6560ad0" providerId="ADAL" clId="{AD66CE3F-71CA-4EFE-A6DE-B01B4CE60F74}" dt="2022-08-03T00:06:50.696" v="589"/>
          <ac:spMkLst>
            <pc:docMk/>
            <pc:sldMk cId="132832093" sldId="267"/>
            <ac:spMk id="7" creationId="{C00CAC69-BF6D-4936-9CE0-D96F88ACD748}"/>
          </ac:spMkLst>
        </pc:spChg>
      </pc:sldChg>
      <pc:sldChg chg="modSp mod">
        <pc:chgData name="Alfred Asterjadhi" userId="39de57b9-85c0-4fd1-aaac-8ca2b6560ad0" providerId="ADAL" clId="{AD66CE3F-71CA-4EFE-A6DE-B01B4CE60F74}" dt="2022-08-03T00:07:27.699" v="591"/>
        <pc:sldMkLst>
          <pc:docMk/>
          <pc:sldMk cId="3976818858" sldId="269"/>
        </pc:sldMkLst>
        <pc:spChg chg="mod">
          <ac:chgData name="Alfred Asterjadhi" userId="39de57b9-85c0-4fd1-aaac-8ca2b6560ad0" providerId="ADAL" clId="{AD66CE3F-71CA-4EFE-A6DE-B01B4CE60F74}" dt="2022-08-03T00:07:27.699" v="591"/>
          <ac:spMkLst>
            <pc:docMk/>
            <pc:sldMk cId="3976818858" sldId="269"/>
            <ac:spMk id="6" creationId="{00000000-0000-0000-0000-000000000000}"/>
          </ac:spMkLst>
        </pc:spChg>
        <pc:graphicFrameChg chg="mod modGraphic">
          <ac:chgData name="Alfred Asterjadhi" userId="39de57b9-85c0-4fd1-aaac-8ca2b6560ad0" providerId="ADAL" clId="{AD66CE3F-71CA-4EFE-A6DE-B01B4CE60F74}" dt="2022-08-02T23:57:01.220" v="323"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D66CE3F-71CA-4EFE-A6DE-B01B4CE60F74}" dt="2022-08-03T00:06:40.642" v="585"/>
        <pc:sldMkLst>
          <pc:docMk/>
          <pc:sldMk cId="3387863760" sldId="270"/>
        </pc:sldMkLst>
        <pc:spChg chg="mod">
          <ac:chgData name="Alfred Asterjadhi" userId="39de57b9-85c0-4fd1-aaac-8ca2b6560ad0" providerId="ADAL" clId="{AD66CE3F-71CA-4EFE-A6DE-B01B4CE60F74}" dt="2022-08-03T00:06:40.642" v="585"/>
          <ac:spMkLst>
            <pc:docMk/>
            <pc:sldMk cId="3387863760" sldId="270"/>
            <ac:spMk id="8" creationId="{B1C9D975-9B89-429E-A2AD-175C2CE0D83A}"/>
          </ac:spMkLst>
        </pc:spChg>
      </pc:sldChg>
      <pc:sldChg chg="modSp mod">
        <pc:chgData name="Alfred Asterjadhi" userId="39de57b9-85c0-4fd1-aaac-8ca2b6560ad0" providerId="ADAL" clId="{AD66CE3F-71CA-4EFE-A6DE-B01B4CE60F74}" dt="2022-08-03T00:14:24.202" v="643" actId="20577"/>
        <pc:sldMkLst>
          <pc:docMk/>
          <pc:sldMk cId="2243228416" sldId="299"/>
        </pc:sldMkLst>
        <pc:spChg chg="mod">
          <ac:chgData name="Alfred Asterjadhi" userId="39de57b9-85c0-4fd1-aaac-8ca2b6560ad0" providerId="ADAL" clId="{AD66CE3F-71CA-4EFE-A6DE-B01B4CE60F74}" dt="2022-08-03T00:14:24.202" v="643" actId="20577"/>
          <ac:spMkLst>
            <pc:docMk/>
            <pc:sldMk cId="2243228416" sldId="299"/>
            <ac:spMk id="3" creationId="{3857177C-4F12-41D1-AB93-6925069E5DB9}"/>
          </ac:spMkLst>
        </pc:spChg>
        <pc:spChg chg="mod">
          <ac:chgData name="Alfred Asterjadhi" userId="39de57b9-85c0-4fd1-aaac-8ca2b6560ad0" providerId="ADAL" clId="{AD66CE3F-71CA-4EFE-A6DE-B01B4CE60F74}" dt="2022-08-03T00:07:00.889" v="590"/>
          <ac:spMkLst>
            <pc:docMk/>
            <pc:sldMk cId="2243228416" sldId="299"/>
            <ac:spMk id="8" creationId="{ADA0A8BA-AA59-4AB6-9BD0-89E3B2E275F5}"/>
          </ac:spMkLst>
        </pc:spChg>
        <pc:spChg chg="mod">
          <ac:chgData name="Alfred Asterjadhi" userId="39de57b9-85c0-4fd1-aaac-8ca2b6560ad0" providerId="ADAL" clId="{AD66CE3F-71CA-4EFE-A6DE-B01B4CE60F74}" dt="2022-08-03T00:05:28.508" v="554" actId="20577"/>
          <ac:spMkLst>
            <pc:docMk/>
            <pc:sldMk cId="2243228416" sldId="299"/>
            <ac:spMk id="17" creationId="{442A1050-6527-4B2E-A943-E125D6B48B52}"/>
          </ac:spMkLst>
        </pc:spChg>
      </pc:sldChg>
      <pc:sldChg chg="modSp mod">
        <pc:chgData name="Alfred Asterjadhi" userId="39de57b9-85c0-4fd1-aaac-8ca2b6560ad0" providerId="ADAL" clId="{AD66CE3F-71CA-4EFE-A6DE-B01B4CE60F74}" dt="2022-08-03T00:09:33.808" v="625"/>
        <pc:sldMkLst>
          <pc:docMk/>
          <pc:sldMk cId="1677969607" sldId="323"/>
        </pc:sldMkLst>
        <pc:spChg chg="mod">
          <ac:chgData name="Alfred Asterjadhi" userId="39de57b9-85c0-4fd1-aaac-8ca2b6560ad0" providerId="ADAL" clId="{AD66CE3F-71CA-4EFE-A6DE-B01B4CE60F74}" dt="2022-08-03T00:09:33.808" v="625"/>
          <ac:spMkLst>
            <pc:docMk/>
            <pc:sldMk cId="1677969607" sldId="323"/>
            <ac:spMk id="7" creationId="{247ADCDE-7164-400D-8B27-4BAED4FE7810}"/>
          </ac:spMkLst>
        </pc:spChg>
      </pc:sldChg>
      <pc:sldChg chg="modSp mod">
        <pc:chgData name="Alfred Asterjadhi" userId="39de57b9-85c0-4fd1-aaac-8ca2b6560ad0" providerId="ADAL" clId="{AD66CE3F-71CA-4EFE-A6DE-B01B4CE60F74}" dt="2022-08-03T00:06:27.809" v="579"/>
        <pc:sldMkLst>
          <pc:docMk/>
          <pc:sldMk cId="1908471061" sldId="328"/>
        </pc:sldMkLst>
        <pc:spChg chg="mod">
          <ac:chgData name="Alfred Asterjadhi" userId="39de57b9-85c0-4fd1-aaac-8ca2b6560ad0" providerId="ADAL" clId="{AD66CE3F-71CA-4EFE-A6DE-B01B4CE60F74}" dt="2022-08-03T00:06:27.809" v="579"/>
          <ac:spMkLst>
            <pc:docMk/>
            <pc:sldMk cId="1908471061" sldId="328"/>
            <ac:spMk id="6" creationId="{FCA6EDD1-4720-45B9-8B18-08C7AF47C492}"/>
          </ac:spMkLst>
        </pc:spChg>
      </pc:sldChg>
      <pc:sldChg chg="modSp mod">
        <pc:chgData name="Alfred Asterjadhi" userId="39de57b9-85c0-4fd1-aaac-8ca2b6560ad0" providerId="ADAL" clId="{AD66CE3F-71CA-4EFE-A6DE-B01B4CE60F74}" dt="2022-08-03T00:06:43.081" v="586"/>
        <pc:sldMkLst>
          <pc:docMk/>
          <pc:sldMk cId="15571502" sldId="330"/>
        </pc:sldMkLst>
        <pc:spChg chg="mod">
          <ac:chgData name="Alfred Asterjadhi" userId="39de57b9-85c0-4fd1-aaac-8ca2b6560ad0" providerId="ADAL" clId="{AD66CE3F-71CA-4EFE-A6DE-B01B4CE60F74}" dt="2022-08-03T00:06:43.081" v="586"/>
          <ac:spMkLst>
            <pc:docMk/>
            <pc:sldMk cId="15571502" sldId="330"/>
            <ac:spMk id="6" creationId="{5C48BDE3-7807-417F-A4F1-5356D38590CA}"/>
          </ac:spMkLst>
        </pc:spChg>
      </pc:sldChg>
      <pc:sldChg chg="modSp mod">
        <pc:chgData name="Alfred Asterjadhi" userId="39de57b9-85c0-4fd1-aaac-8ca2b6560ad0" providerId="ADAL" clId="{AD66CE3F-71CA-4EFE-A6DE-B01B4CE60F74}" dt="2022-08-03T00:06:45.489" v="587"/>
        <pc:sldMkLst>
          <pc:docMk/>
          <pc:sldMk cId="3200711991" sldId="331"/>
        </pc:sldMkLst>
        <pc:spChg chg="mod">
          <ac:chgData name="Alfred Asterjadhi" userId="39de57b9-85c0-4fd1-aaac-8ca2b6560ad0" providerId="ADAL" clId="{AD66CE3F-71CA-4EFE-A6DE-B01B4CE60F74}" dt="2022-08-03T00:06:45.489" v="587"/>
          <ac:spMkLst>
            <pc:docMk/>
            <pc:sldMk cId="3200711991" sldId="331"/>
            <ac:spMk id="6" creationId="{C3BF5992-FFFD-4B64-900D-0590BA3C03CE}"/>
          </ac:spMkLst>
        </pc:spChg>
      </pc:sldChg>
      <pc:sldChg chg="modSp mod">
        <pc:chgData name="Alfred Asterjadhi" userId="39de57b9-85c0-4fd1-aaac-8ca2b6560ad0" providerId="ADAL" clId="{AD66CE3F-71CA-4EFE-A6DE-B01B4CE60F74}" dt="2022-08-03T00:06:47.529" v="588"/>
        <pc:sldMkLst>
          <pc:docMk/>
          <pc:sldMk cId="2409609221" sldId="332"/>
        </pc:sldMkLst>
        <pc:spChg chg="mod">
          <ac:chgData name="Alfred Asterjadhi" userId="39de57b9-85c0-4fd1-aaac-8ca2b6560ad0" providerId="ADAL" clId="{AD66CE3F-71CA-4EFE-A6DE-B01B4CE60F74}" dt="2022-08-03T00:06:47.529" v="588"/>
          <ac:spMkLst>
            <pc:docMk/>
            <pc:sldMk cId="2409609221" sldId="332"/>
            <ac:spMk id="6" creationId="{2B4D6F20-084B-4EE9-AD6D-290838010348}"/>
          </ac:spMkLst>
        </pc:spChg>
      </pc:sldChg>
      <pc:sldChg chg="modSp mod">
        <pc:chgData name="Alfred Asterjadhi" userId="39de57b9-85c0-4fd1-aaac-8ca2b6560ad0" providerId="ADAL" clId="{AD66CE3F-71CA-4EFE-A6DE-B01B4CE60F74}" dt="2022-08-08T14:16:35.526" v="646"/>
        <pc:sldMkLst>
          <pc:docMk/>
          <pc:sldMk cId="3843208451" sldId="333"/>
        </pc:sldMkLst>
        <pc:spChg chg="mod">
          <ac:chgData name="Alfred Asterjadhi" userId="39de57b9-85c0-4fd1-aaac-8ca2b6560ad0" providerId="ADAL" clId="{AD66CE3F-71CA-4EFE-A6DE-B01B4CE60F74}" dt="2022-08-08T14:16:35.526" v="646"/>
          <ac:spMkLst>
            <pc:docMk/>
            <pc:sldMk cId="3843208451" sldId="333"/>
            <ac:spMk id="3" creationId="{918D7AE7-F661-4AD4-9210-88B6E5699ED9}"/>
          </ac:spMkLst>
        </pc:spChg>
        <pc:spChg chg="mod">
          <ac:chgData name="Alfred Asterjadhi" userId="39de57b9-85c0-4fd1-aaac-8ca2b6560ad0" providerId="ADAL" clId="{AD66CE3F-71CA-4EFE-A6DE-B01B4CE60F74}" dt="2022-08-03T00:06:18.097" v="575"/>
          <ac:spMkLst>
            <pc:docMk/>
            <pc:sldMk cId="3843208451" sldId="333"/>
            <ac:spMk id="6" creationId="{A8221584-6364-48AC-B1C3-833137C81726}"/>
          </ac:spMkLst>
        </pc:spChg>
      </pc:sldChg>
      <pc:sldChg chg="modSp add del mod">
        <pc:chgData name="Alfred Asterjadhi" userId="39de57b9-85c0-4fd1-aaac-8ca2b6560ad0" providerId="ADAL" clId="{AD66CE3F-71CA-4EFE-A6DE-B01B4CE60F74}" dt="2022-08-03T00:07:33.936" v="594"/>
        <pc:sldMkLst>
          <pc:docMk/>
          <pc:sldMk cId="1706072776" sldId="334"/>
        </pc:sldMkLst>
        <pc:spChg chg="mod">
          <ac:chgData name="Alfred Asterjadhi" userId="39de57b9-85c0-4fd1-aaac-8ca2b6560ad0" providerId="ADAL" clId="{AD66CE3F-71CA-4EFE-A6DE-B01B4CE60F74}" dt="2022-08-02T23:58:27.629" v="352" actId="20577"/>
          <ac:spMkLst>
            <pc:docMk/>
            <pc:sldMk cId="1706072776" sldId="334"/>
            <ac:spMk id="2" creationId="{B6840888-B1D3-4EE4-984D-AE2D4FD8C6BF}"/>
          </ac:spMkLst>
        </pc:spChg>
        <pc:spChg chg="mod">
          <ac:chgData name="Alfred Asterjadhi" userId="39de57b9-85c0-4fd1-aaac-8ca2b6560ad0" providerId="ADAL" clId="{AD66CE3F-71CA-4EFE-A6DE-B01B4CE60F74}" dt="2022-08-02T23:58:19.626" v="350" actId="5793"/>
          <ac:spMkLst>
            <pc:docMk/>
            <pc:sldMk cId="1706072776" sldId="334"/>
            <ac:spMk id="3" creationId="{977FA593-1C2D-4B4C-B4B8-9841BC70A2D7}"/>
          </ac:spMkLst>
        </pc:spChg>
        <pc:spChg chg="mod">
          <ac:chgData name="Alfred Asterjadhi" userId="39de57b9-85c0-4fd1-aaac-8ca2b6560ad0" providerId="ADAL" clId="{AD66CE3F-71CA-4EFE-A6DE-B01B4CE60F74}" dt="2022-08-03T00:07:33.936" v="594"/>
          <ac:spMkLst>
            <pc:docMk/>
            <pc:sldMk cId="1706072776" sldId="334"/>
            <ac:spMk id="6" creationId="{BB0A0FD2-1910-45A5-B2D0-6B427FDC767A}"/>
          </ac:spMkLst>
        </pc:spChg>
      </pc:sldChg>
      <pc:sldChg chg="modSp add del mod">
        <pc:chgData name="Alfred Asterjadhi" userId="39de57b9-85c0-4fd1-aaac-8ca2b6560ad0" providerId="ADAL" clId="{AD66CE3F-71CA-4EFE-A6DE-B01B4CE60F74}" dt="2022-08-03T00:07:36.769" v="595"/>
        <pc:sldMkLst>
          <pc:docMk/>
          <pc:sldMk cId="2327388640" sldId="335"/>
        </pc:sldMkLst>
        <pc:spChg chg="mod">
          <ac:chgData name="Alfred Asterjadhi" userId="39de57b9-85c0-4fd1-aaac-8ca2b6560ad0" providerId="ADAL" clId="{AD66CE3F-71CA-4EFE-A6DE-B01B4CE60F74}" dt="2022-08-02T23:58:44.302" v="362" actId="20577"/>
          <ac:spMkLst>
            <pc:docMk/>
            <pc:sldMk cId="2327388640" sldId="335"/>
            <ac:spMk id="2" creationId="{4B5F0D0E-8BB7-48AB-9160-728B8B3399A2}"/>
          </ac:spMkLst>
        </pc:spChg>
        <pc:spChg chg="mod">
          <ac:chgData name="Alfred Asterjadhi" userId="39de57b9-85c0-4fd1-aaac-8ca2b6560ad0" providerId="ADAL" clId="{AD66CE3F-71CA-4EFE-A6DE-B01B4CE60F74}" dt="2022-08-02T23:58:38.711" v="360" actId="5793"/>
          <ac:spMkLst>
            <pc:docMk/>
            <pc:sldMk cId="2327388640" sldId="335"/>
            <ac:spMk id="3" creationId="{DFB0BA47-D7B6-4F95-932E-A7AA615BC440}"/>
          </ac:spMkLst>
        </pc:spChg>
        <pc:spChg chg="mod">
          <ac:chgData name="Alfred Asterjadhi" userId="39de57b9-85c0-4fd1-aaac-8ca2b6560ad0" providerId="ADAL" clId="{AD66CE3F-71CA-4EFE-A6DE-B01B4CE60F74}" dt="2022-08-03T00:07:36.769" v="595"/>
          <ac:spMkLst>
            <pc:docMk/>
            <pc:sldMk cId="2327388640" sldId="335"/>
            <ac:spMk id="6" creationId="{974B2026-97FB-40D2-8F22-7E6D319B4EA2}"/>
          </ac:spMkLst>
        </pc:spChg>
      </pc:sldChg>
      <pc:sldChg chg="modSp mod">
        <pc:chgData name="Alfred Asterjadhi" userId="39de57b9-85c0-4fd1-aaac-8ca2b6560ad0" providerId="ADAL" clId="{AD66CE3F-71CA-4EFE-A6DE-B01B4CE60F74}" dt="2022-08-03T00:06:22.952" v="577"/>
        <pc:sldMkLst>
          <pc:docMk/>
          <pc:sldMk cId="3977221359" sldId="340"/>
        </pc:sldMkLst>
        <pc:spChg chg="mod">
          <ac:chgData name="Alfred Asterjadhi" userId="39de57b9-85c0-4fd1-aaac-8ca2b6560ad0" providerId="ADAL" clId="{AD66CE3F-71CA-4EFE-A6DE-B01B4CE60F74}" dt="2022-08-03T00:06:22.952" v="577"/>
          <ac:spMkLst>
            <pc:docMk/>
            <pc:sldMk cId="3977221359" sldId="340"/>
            <ac:spMk id="6" creationId="{BC264D22-EE96-4B0F-90AA-B4358FF19246}"/>
          </ac:spMkLst>
        </pc:spChg>
      </pc:sldChg>
      <pc:sldChg chg="modSp mod">
        <pc:chgData name="Alfred Asterjadhi" userId="39de57b9-85c0-4fd1-aaac-8ca2b6560ad0" providerId="ADAL" clId="{AD66CE3F-71CA-4EFE-A6DE-B01B4CE60F74}" dt="2022-08-03T00:07:39.060" v="596"/>
        <pc:sldMkLst>
          <pc:docMk/>
          <pc:sldMk cId="1766754893" sldId="346"/>
        </pc:sldMkLst>
        <pc:spChg chg="mod">
          <ac:chgData name="Alfred Asterjadhi" userId="39de57b9-85c0-4fd1-aaac-8ca2b6560ad0" providerId="ADAL" clId="{AD66CE3F-71CA-4EFE-A6DE-B01B4CE60F74}" dt="2022-08-02T23:58:50.624" v="363" actId="13926"/>
          <ac:spMkLst>
            <pc:docMk/>
            <pc:sldMk cId="1766754893" sldId="346"/>
            <ac:spMk id="2" creationId="{4B5F0D0E-8BB7-48AB-9160-728B8B3399A2}"/>
          </ac:spMkLst>
        </pc:spChg>
        <pc:spChg chg="mod">
          <ac:chgData name="Alfred Asterjadhi" userId="39de57b9-85c0-4fd1-aaac-8ca2b6560ad0" providerId="ADAL" clId="{AD66CE3F-71CA-4EFE-A6DE-B01B4CE60F74}" dt="2022-08-02T23:59:34.502" v="387" actId="20577"/>
          <ac:spMkLst>
            <pc:docMk/>
            <pc:sldMk cId="1766754893" sldId="346"/>
            <ac:spMk id="3" creationId="{DFB0BA47-D7B6-4F95-932E-A7AA615BC440}"/>
          </ac:spMkLst>
        </pc:spChg>
        <pc:spChg chg="mod">
          <ac:chgData name="Alfred Asterjadhi" userId="39de57b9-85c0-4fd1-aaac-8ca2b6560ad0" providerId="ADAL" clId="{AD66CE3F-71CA-4EFE-A6DE-B01B4CE60F74}" dt="2022-08-03T00:07:39.060" v="596"/>
          <ac:spMkLst>
            <pc:docMk/>
            <pc:sldMk cId="1766754893" sldId="346"/>
            <ac:spMk id="6" creationId="{974B2026-97FB-40D2-8F22-7E6D319B4EA2}"/>
          </ac:spMkLst>
        </pc:spChg>
      </pc:sldChg>
      <pc:sldChg chg="modSp mod">
        <pc:chgData name="Alfred Asterjadhi" userId="39de57b9-85c0-4fd1-aaac-8ca2b6560ad0" providerId="ADAL" clId="{AD66CE3F-71CA-4EFE-A6DE-B01B4CE60F74}" dt="2022-08-03T00:07:29.667" v="592"/>
        <pc:sldMkLst>
          <pc:docMk/>
          <pc:sldMk cId="4012074164" sldId="347"/>
        </pc:sldMkLst>
        <pc:spChg chg="mod">
          <ac:chgData name="Alfred Asterjadhi" userId="39de57b9-85c0-4fd1-aaac-8ca2b6560ad0" providerId="ADAL" clId="{AD66CE3F-71CA-4EFE-A6DE-B01B4CE60F74}" dt="2022-08-03T00:07:29.667" v="592"/>
          <ac:spMkLst>
            <pc:docMk/>
            <pc:sldMk cId="4012074164" sldId="347"/>
            <ac:spMk id="3" creationId="{D20906E0-F900-4991-83B1-675F5B67FA2D}"/>
          </ac:spMkLst>
        </pc:spChg>
        <pc:graphicFrameChg chg="modGraphic">
          <ac:chgData name="Alfred Asterjadhi" userId="39de57b9-85c0-4fd1-aaac-8ca2b6560ad0" providerId="ADAL" clId="{AD66CE3F-71CA-4EFE-A6DE-B01B4CE60F74}" dt="2022-08-02T23:57:39.728" v="334" actId="114"/>
          <ac:graphicFrameMkLst>
            <pc:docMk/>
            <pc:sldMk cId="4012074164" sldId="347"/>
            <ac:graphicFrameMk id="6" creationId="{5094FBC8-BB74-47F3-965D-16BC678F4D1D}"/>
          </ac:graphicFrameMkLst>
        </pc:graphicFrameChg>
      </pc:sldChg>
      <pc:sldChg chg="del">
        <pc:chgData name="Alfred Asterjadhi" userId="39de57b9-85c0-4fd1-aaac-8ca2b6560ad0" providerId="ADAL" clId="{AD66CE3F-71CA-4EFE-A6DE-B01B4CE60F74}" dt="2022-08-03T00:00:07.336" v="398" actId="47"/>
        <pc:sldMkLst>
          <pc:docMk/>
          <pc:sldMk cId="2050222825" sldId="348"/>
        </pc:sldMkLst>
      </pc:sldChg>
      <pc:sldChg chg="del">
        <pc:chgData name="Alfred Asterjadhi" userId="39de57b9-85c0-4fd1-aaac-8ca2b6560ad0" providerId="ADAL" clId="{AD66CE3F-71CA-4EFE-A6DE-B01B4CE60F74}" dt="2022-08-03T00:00:24.862" v="402" actId="47"/>
        <pc:sldMkLst>
          <pc:docMk/>
          <pc:sldMk cId="1731012775" sldId="349"/>
        </pc:sldMkLst>
      </pc:sldChg>
      <pc:sldChg chg="modSp mod">
        <pc:chgData name="Alfred Asterjadhi" userId="39de57b9-85c0-4fd1-aaac-8ca2b6560ad0" providerId="ADAL" clId="{AD66CE3F-71CA-4EFE-A6DE-B01B4CE60F74}" dt="2022-08-03T00:07:57.403" v="606" actId="20577"/>
        <pc:sldMkLst>
          <pc:docMk/>
          <pc:sldMk cId="1370937286" sldId="350"/>
        </pc:sldMkLst>
        <pc:spChg chg="mod">
          <ac:chgData name="Alfred Asterjadhi" userId="39de57b9-85c0-4fd1-aaac-8ca2b6560ad0" providerId="ADAL" clId="{AD66CE3F-71CA-4EFE-A6DE-B01B4CE60F74}" dt="2022-08-03T00:00:28.094" v="403" actId="13926"/>
          <ac:spMkLst>
            <pc:docMk/>
            <pc:sldMk cId="1370937286" sldId="350"/>
            <ac:spMk id="2" creationId="{4B5F0D0E-8BB7-48AB-9160-728B8B3399A2}"/>
          </ac:spMkLst>
        </pc:spChg>
        <pc:spChg chg="mod">
          <ac:chgData name="Alfred Asterjadhi" userId="39de57b9-85c0-4fd1-aaac-8ca2b6560ad0" providerId="ADAL" clId="{AD66CE3F-71CA-4EFE-A6DE-B01B4CE60F74}" dt="2022-08-03T00:00:35.251" v="409" actId="20577"/>
          <ac:spMkLst>
            <pc:docMk/>
            <pc:sldMk cId="1370937286" sldId="350"/>
            <ac:spMk id="3" creationId="{DFB0BA47-D7B6-4F95-932E-A7AA615BC440}"/>
          </ac:spMkLst>
        </pc:spChg>
        <pc:spChg chg="mod">
          <ac:chgData name="Alfred Asterjadhi" userId="39de57b9-85c0-4fd1-aaac-8ca2b6560ad0" providerId="ADAL" clId="{AD66CE3F-71CA-4EFE-A6DE-B01B4CE60F74}" dt="2022-08-03T00:07:57.403" v="606" actId="20577"/>
          <ac:spMkLst>
            <pc:docMk/>
            <pc:sldMk cId="1370937286" sldId="350"/>
            <ac:spMk id="6" creationId="{974B2026-97FB-40D2-8F22-7E6D319B4EA2}"/>
          </ac:spMkLst>
        </pc:spChg>
      </pc:sldChg>
      <pc:sldChg chg="modSp mod">
        <pc:chgData name="Alfred Asterjadhi" userId="39de57b9-85c0-4fd1-aaac-8ca2b6560ad0" providerId="ADAL" clId="{AD66CE3F-71CA-4EFE-A6DE-B01B4CE60F74}" dt="2022-08-03T00:08:02.601" v="607"/>
        <pc:sldMkLst>
          <pc:docMk/>
          <pc:sldMk cId="264710179" sldId="351"/>
        </pc:sldMkLst>
        <pc:spChg chg="mod">
          <ac:chgData name="Alfred Asterjadhi" userId="39de57b9-85c0-4fd1-aaac-8ca2b6560ad0" providerId="ADAL" clId="{AD66CE3F-71CA-4EFE-A6DE-B01B4CE60F74}" dt="2022-08-03T00:00:45.062" v="410" actId="13926"/>
          <ac:spMkLst>
            <pc:docMk/>
            <pc:sldMk cId="264710179" sldId="351"/>
            <ac:spMk id="2" creationId="{B6840888-B1D3-4EE4-984D-AE2D4FD8C6BF}"/>
          </ac:spMkLst>
        </pc:spChg>
        <pc:spChg chg="mod">
          <ac:chgData name="Alfred Asterjadhi" userId="39de57b9-85c0-4fd1-aaac-8ca2b6560ad0" providerId="ADAL" clId="{AD66CE3F-71CA-4EFE-A6DE-B01B4CE60F74}" dt="2022-08-03T00:00:50.935" v="415" actId="207"/>
          <ac:spMkLst>
            <pc:docMk/>
            <pc:sldMk cId="264710179" sldId="351"/>
            <ac:spMk id="3" creationId="{977FA593-1C2D-4B4C-B4B8-9841BC70A2D7}"/>
          </ac:spMkLst>
        </pc:spChg>
        <pc:spChg chg="mod">
          <ac:chgData name="Alfred Asterjadhi" userId="39de57b9-85c0-4fd1-aaac-8ca2b6560ad0" providerId="ADAL" clId="{AD66CE3F-71CA-4EFE-A6DE-B01B4CE60F74}" dt="2022-08-03T00:08:02.601" v="607"/>
          <ac:spMkLst>
            <pc:docMk/>
            <pc:sldMk cId="264710179" sldId="351"/>
            <ac:spMk id="6" creationId="{BB0A0FD2-1910-45A5-B2D0-6B427FDC767A}"/>
          </ac:spMkLst>
        </pc:spChg>
      </pc:sldChg>
      <pc:sldChg chg="modSp mod">
        <pc:chgData name="Alfred Asterjadhi" userId="39de57b9-85c0-4fd1-aaac-8ca2b6560ad0" providerId="ADAL" clId="{AD66CE3F-71CA-4EFE-A6DE-B01B4CE60F74}" dt="2022-08-03T00:08:07.841" v="608"/>
        <pc:sldMkLst>
          <pc:docMk/>
          <pc:sldMk cId="3579411611" sldId="352"/>
        </pc:sldMkLst>
        <pc:spChg chg="mod">
          <ac:chgData name="Alfred Asterjadhi" userId="39de57b9-85c0-4fd1-aaac-8ca2b6560ad0" providerId="ADAL" clId="{AD66CE3F-71CA-4EFE-A6DE-B01B4CE60F74}" dt="2022-08-03T00:00:53.606" v="416" actId="13926"/>
          <ac:spMkLst>
            <pc:docMk/>
            <pc:sldMk cId="3579411611" sldId="352"/>
            <ac:spMk id="2" creationId="{4B5F0D0E-8BB7-48AB-9160-728B8B3399A2}"/>
          </ac:spMkLst>
        </pc:spChg>
        <pc:spChg chg="mod">
          <ac:chgData name="Alfred Asterjadhi" userId="39de57b9-85c0-4fd1-aaac-8ca2b6560ad0" providerId="ADAL" clId="{AD66CE3F-71CA-4EFE-A6DE-B01B4CE60F74}" dt="2022-08-03T00:00:57.615" v="421" actId="207"/>
          <ac:spMkLst>
            <pc:docMk/>
            <pc:sldMk cId="3579411611" sldId="352"/>
            <ac:spMk id="3" creationId="{DFB0BA47-D7B6-4F95-932E-A7AA615BC440}"/>
          </ac:spMkLst>
        </pc:spChg>
        <pc:spChg chg="mod">
          <ac:chgData name="Alfred Asterjadhi" userId="39de57b9-85c0-4fd1-aaac-8ca2b6560ad0" providerId="ADAL" clId="{AD66CE3F-71CA-4EFE-A6DE-B01B4CE60F74}" dt="2022-08-03T00:08:07.841" v="608"/>
          <ac:spMkLst>
            <pc:docMk/>
            <pc:sldMk cId="3579411611" sldId="352"/>
            <ac:spMk id="6" creationId="{974B2026-97FB-40D2-8F22-7E6D319B4EA2}"/>
          </ac:spMkLst>
        </pc:spChg>
      </pc:sldChg>
      <pc:sldChg chg="modSp mod">
        <pc:chgData name="Alfred Asterjadhi" userId="39de57b9-85c0-4fd1-aaac-8ca2b6560ad0" providerId="ADAL" clId="{AD66CE3F-71CA-4EFE-A6DE-B01B4CE60F74}" dt="2022-08-03T00:08:23.916" v="611"/>
        <pc:sldMkLst>
          <pc:docMk/>
          <pc:sldMk cId="588130191" sldId="353"/>
        </pc:sldMkLst>
        <pc:spChg chg="mod">
          <ac:chgData name="Alfred Asterjadhi" userId="39de57b9-85c0-4fd1-aaac-8ca2b6560ad0" providerId="ADAL" clId="{AD66CE3F-71CA-4EFE-A6DE-B01B4CE60F74}" dt="2022-08-03T00:01:23.846" v="434" actId="13926"/>
          <ac:spMkLst>
            <pc:docMk/>
            <pc:sldMk cId="588130191" sldId="353"/>
            <ac:spMk id="2" creationId="{4B5F0D0E-8BB7-48AB-9160-728B8B3399A2}"/>
          </ac:spMkLst>
        </pc:spChg>
        <pc:spChg chg="mod">
          <ac:chgData name="Alfred Asterjadhi" userId="39de57b9-85c0-4fd1-aaac-8ca2b6560ad0" providerId="ADAL" clId="{AD66CE3F-71CA-4EFE-A6DE-B01B4CE60F74}" dt="2022-08-03T00:01:31.601" v="439" actId="207"/>
          <ac:spMkLst>
            <pc:docMk/>
            <pc:sldMk cId="588130191" sldId="353"/>
            <ac:spMk id="3" creationId="{DFB0BA47-D7B6-4F95-932E-A7AA615BC440}"/>
          </ac:spMkLst>
        </pc:spChg>
        <pc:spChg chg="mod">
          <ac:chgData name="Alfred Asterjadhi" userId="39de57b9-85c0-4fd1-aaac-8ca2b6560ad0" providerId="ADAL" clId="{AD66CE3F-71CA-4EFE-A6DE-B01B4CE60F74}" dt="2022-08-03T00:08:23.916" v="611"/>
          <ac:spMkLst>
            <pc:docMk/>
            <pc:sldMk cId="588130191" sldId="353"/>
            <ac:spMk id="6" creationId="{974B2026-97FB-40D2-8F22-7E6D319B4EA2}"/>
          </ac:spMkLst>
        </pc:spChg>
      </pc:sldChg>
      <pc:sldChg chg="modSp mod">
        <pc:chgData name="Alfred Asterjadhi" userId="39de57b9-85c0-4fd1-aaac-8ca2b6560ad0" providerId="ADAL" clId="{AD66CE3F-71CA-4EFE-A6DE-B01B4CE60F74}" dt="2022-08-03T00:08:38.982" v="614"/>
        <pc:sldMkLst>
          <pc:docMk/>
          <pc:sldMk cId="3909293924" sldId="355"/>
        </pc:sldMkLst>
        <pc:spChg chg="mod">
          <ac:chgData name="Alfred Asterjadhi" userId="39de57b9-85c0-4fd1-aaac-8ca2b6560ad0" providerId="ADAL" clId="{AD66CE3F-71CA-4EFE-A6DE-B01B4CE60F74}" dt="2022-08-03T00:02:08.816" v="451" actId="13926"/>
          <ac:spMkLst>
            <pc:docMk/>
            <pc:sldMk cId="3909293924" sldId="355"/>
            <ac:spMk id="2" creationId="{4B5F0D0E-8BB7-48AB-9160-728B8B3399A2}"/>
          </ac:spMkLst>
        </pc:spChg>
        <pc:spChg chg="mod">
          <ac:chgData name="Alfred Asterjadhi" userId="39de57b9-85c0-4fd1-aaac-8ca2b6560ad0" providerId="ADAL" clId="{AD66CE3F-71CA-4EFE-A6DE-B01B4CE60F74}" dt="2022-08-03T00:02:13.974" v="458" actId="5793"/>
          <ac:spMkLst>
            <pc:docMk/>
            <pc:sldMk cId="3909293924" sldId="355"/>
            <ac:spMk id="3" creationId="{DFB0BA47-D7B6-4F95-932E-A7AA615BC440}"/>
          </ac:spMkLst>
        </pc:spChg>
        <pc:spChg chg="mod">
          <ac:chgData name="Alfred Asterjadhi" userId="39de57b9-85c0-4fd1-aaac-8ca2b6560ad0" providerId="ADAL" clId="{AD66CE3F-71CA-4EFE-A6DE-B01B4CE60F74}" dt="2022-08-03T00:08:38.982" v="614"/>
          <ac:spMkLst>
            <pc:docMk/>
            <pc:sldMk cId="3909293924" sldId="355"/>
            <ac:spMk id="6" creationId="{974B2026-97FB-40D2-8F22-7E6D319B4EA2}"/>
          </ac:spMkLst>
        </pc:spChg>
      </pc:sldChg>
      <pc:sldChg chg="modSp mod">
        <pc:chgData name="Alfred Asterjadhi" userId="39de57b9-85c0-4fd1-aaac-8ca2b6560ad0" providerId="ADAL" clId="{AD66CE3F-71CA-4EFE-A6DE-B01B4CE60F74}" dt="2022-08-03T00:09:08.161" v="619" actId="403"/>
        <pc:sldMkLst>
          <pc:docMk/>
          <pc:sldMk cId="3930036297" sldId="356"/>
        </pc:sldMkLst>
        <pc:spChg chg="mod">
          <ac:chgData name="Alfred Asterjadhi" userId="39de57b9-85c0-4fd1-aaac-8ca2b6560ad0" providerId="ADAL" clId="{AD66CE3F-71CA-4EFE-A6DE-B01B4CE60F74}" dt="2022-08-03T00:03:13.024" v="483" actId="13926"/>
          <ac:spMkLst>
            <pc:docMk/>
            <pc:sldMk cId="3930036297" sldId="356"/>
            <ac:spMk id="2" creationId="{4B5F0D0E-8BB7-48AB-9160-728B8B3399A2}"/>
          </ac:spMkLst>
        </pc:spChg>
        <pc:spChg chg="mod">
          <ac:chgData name="Alfred Asterjadhi" userId="39de57b9-85c0-4fd1-aaac-8ca2b6560ad0" providerId="ADAL" clId="{AD66CE3F-71CA-4EFE-A6DE-B01B4CE60F74}" dt="2022-08-03T00:09:08.161" v="619" actId="403"/>
          <ac:spMkLst>
            <pc:docMk/>
            <pc:sldMk cId="3930036297" sldId="356"/>
            <ac:spMk id="3" creationId="{DFB0BA47-D7B6-4F95-932E-A7AA615BC440}"/>
          </ac:spMkLst>
        </pc:spChg>
        <pc:spChg chg="mod">
          <ac:chgData name="Alfred Asterjadhi" userId="39de57b9-85c0-4fd1-aaac-8ca2b6560ad0" providerId="ADAL" clId="{AD66CE3F-71CA-4EFE-A6DE-B01B4CE60F74}" dt="2022-08-03T00:08:57.685" v="617"/>
          <ac:spMkLst>
            <pc:docMk/>
            <pc:sldMk cId="3930036297" sldId="356"/>
            <ac:spMk id="6" creationId="{974B2026-97FB-40D2-8F22-7E6D319B4EA2}"/>
          </ac:spMkLst>
        </pc:spChg>
      </pc:sldChg>
      <pc:sldChg chg="modSp mod">
        <pc:chgData name="Alfred Asterjadhi" userId="39de57b9-85c0-4fd1-aaac-8ca2b6560ad0" providerId="ADAL" clId="{AD66CE3F-71CA-4EFE-A6DE-B01B4CE60F74}" dt="2022-08-03T00:08:13.033" v="609"/>
        <pc:sldMkLst>
          <pc:docMk/>
          <pc:sldMk cId="2828608285" sldId="357"/>
        </pc:sldMkLst>
        <pc:spChg chg="mod">
          <ac:chgData name="Alfred Asterjadhi" userId="39de57b9-85c0-4fd1-aaac-8ca2b6560ad0" providerId="ADAL" clId="{AD66CE3F-71CA-4EFE-A6DE-B01B4CE60F74}" dt="2022-08-03T00:01:04.872" v="422" actId="13926"/>
          <ac:spMkLst>
            <pc:docMk/>
            <pc:sldMk cId="2828608285" sldId="357"/>
            <ac:spMk id="2" creationId="{B6840888-B1D3-4EE4-984D-AE2D4FD8C6BF}"/>
          </ac:spMkLst>
        </pc:spChg>
        <pc:spChg chg="mod">
          <ac:chgData name="Alfred Asterjadhi" userId="39de57b9-85c0-4fd1-aaac-8ca2b6560ad0" providerId="ADAL" clId="{AD66CE3F-71CA-4EFE-A6DE-B01B4CE60F74}" dt="2022-08-03T00:01:09.224" v="427" actId="207"/>
          <ac:spMkLst>
            <pc:docMk/>
            <pc:sldMk cId="2828608285" sldId="357"/>
            <ac:spMk id="3" creationId="{977FA593-1C2D-4B4C-B4B8-9841BC70A2D7}"/>
          </ac:spMkLst>
        </pc:spChg>
        <pc:spChg chg="mod">
          <ac:chgData name="Alfred Asterjadhi" userId="39de57b9-85c0-4fd1-aaac-8ca2b6560ad0" providerId="ADAL" clId="{AD66CE3F-71CA-4EFE-A6DE-B01B4CE60F74}" dt="2022-08-03T00:08:13.033" v="609"/>
          <ac:spMkLst>
            <pc:docMk/>
            <pc:sldMk cId="2828608285" sldId="357"/>
            <ac:spMk id="6" creationId="{BB0A0FD2-1910-45A5-B2D0-6B427FDC767A}"/>
          </ac:spMkLst>
        </pc:spChg>
      </pc:sldChg>
      <pc:sldChg chg="modSp mod">
        <pc:chgData name="Alfred Asterjadhi" userId="39de57b9-85c0-4fd1-aaac-8ca2b6560ad0" providerId="ADAL" clId="{AD66CE3F-71CA-4EFE-A6DE-B01B4CE60F74}" dt="2022-08-03T00:08:17.572" v="610"/>
        <pc:sldMkLst>
          <pc:docMk/>
          <pc:sldMk cId="2379446320" sldId="358"/>
        </pc:sldMkLst>
        <pc:spChg chg="mod">
          <ac:chgData name="Alfred Asterjadhi" userId="39de57b9-85c0-4fd1-aaac-8ca2b6560ad0" providerId="ADAL" clId="{AD66CE3F-71CA-4EFE-A6DE-B01B4CE60F74}" dt="2022-08-03T00:01:18.341" v="433" actId="13926"/>
          <ac:spMkLst>
            <pc:docMk/>
            <pc:sldMk cId="2379446320" sldId="358"/>
            <ac:spMk id="2" creationId="{4B5F0D0E-8BB7-48AB-9160-728B8B3399A2}"/>
          </ac:spMkLst>
        </pc:spChg>
        <pc:spChg chg="mod">
          <ac:chgData name="Alfred Asterjadhi" userId="39de57b9-85c0-4fd1-aaac-8ca2b6560ad0" providerId="ADAL" clId="{AD66CE3F-71CA-4EFE-A6DE-B01B4CE60F74}" dt="2022-08-03T00:01:16.434" v="432" actId="207"/>
          <ac:spMkLst>
            <pc:docMk/>
            <pc:sldMk cId="2379446320" sldId="358"/>
            <ac:spMk id="3" creationId="{DFB0BA47-D7B6-4F95-932E-A7AA615BC440}"/>
          </ac:spMkLst>
        </pc:spChg>
        <pc:spChg chg="mod">
          <ac:chgData name="Alfred Asterjadhi" userId="39de57b9-85c0-4fd1-aaac-8ca2b6560ad0" providerId="ADAL" clId="{AD66CE3F-71CA-4EFE-A6DE-B01B4CE60F74}" dt="2022-08-03T00:08:17.572" v="610"/>
          <ac:spMkLst>
            <pc:docMk/>
            <pc:sldMk cId="2379446320" sldId="358"/>
            <ac:spMk id="6" creationId="{974B2026-97FB-40D2-8F22-7E6D319B4EA2}"/>
          </ac:spMkLst>
        </pc:spChg>
      </pc:sldChg>
      <pc:sldChg chg="del">
        <pc:chgData name="Alfred Asterjadhi" userId="39de57b9-85c0-4fd1-aaac-8ca2b6560ad0" providerId="ADAL" clId="{AD66CE3F-71CA-4EFE-A6DE-B01B4CE60F74}" dt="2022-08-03T00:01:56.130" v="447" actId="47"/>
        <pc:sldMkLst>
          <pc:docMk/>
          <pc:sldMk cId="1620546785" sldId="359"/>
        </pc:sldMkLst>
      </pc:sldChg>
      <pc:sldChg chg="modSp mod">
        <pc:chgData name="Alfred Asterjadhi" userId="39de57b9-85c0-4fd1-aaac-8ca2b6560ad0" providerId="ADAL" clId="{AD66CE3F-71CA-4EFE-A6DE-B01B4CE60F74}" dt="2022-08-03T00:08:34.017" v="613"/>
        <pc:sldMkLst>
          <pc:docMk/>
          <pc:sldMk cId="4066268139" sldId="360"/>
        </pc:sldMkLst>
        <pc:spChg chg="mod">
          <ac:chgData name="Alfred Asterjadhi" userId="39de57b9-85c0-4fd1-aaac-8ca2b6560ad0" providerId="ADAL" clId="{AD66CE3F-71CA-4EFE-A6DE-B01B4CE60F74}" dt="2022-08-03T00:01:58.557" v="448" actId="13926"/>
          <ac:spMkLst>
            <pc:docMk/>
            <pc:sldMk cId="4066268139" sldId="360"/>
            <ac:spMk id="2" creationId="{4B5F0D0E-8BB7-48AB-9160-728B8B3399A2}"/>
          </ac:spMkLst>
        </pc:spChg>
        <pc:spChg chg="mod">
          <ac:chgData name="Alfred Asterjadhi" userId="39de57b9-85c0-4fd1-aaac-8ca2b6560ad0" providerId="ADAL" clId="{AD66CE3F-71CA-4EFE-A6DE-B01B4CE60F74}" dt="2022-08-03T00:02:52.255" v="475" actId="20577"/>
          <ac:spMkLst>
            <pc:docMk/>
            <pc:sldMk cId="4066268139" sldId="360"/>
            <ac:spMk id="3" creationId="{DFB0BA47-D7B6-4F95-932E-A7AA615BC440}"/>
          </ac:spMkLst>
        </pc:spChg>
        <pc:spChg chg="mod">
          <ac:chgData name="Alfred Asterjadhi" userId="39de57b9-85c0-4fd1-aaac-8ca2b6560ad0" providerId="ADAL" clId="{AD66CE3F-71CA-4EFE-A6DE-B01B4CE60F74}" dt="2022-08-03T00:08:34.017" v="613"/>
          <ac:spMkLst>
            <pc:docMk/>
            <pc:sldMk cId="4066268139" sldId="360"/>
            <ac:spMk id="6" creationId="{974B2026-97FB-40D2-8F22-7E6D319B4EA2}"/>
          </ac:spMkLst>
        </pc:spChg>
      </pc:sldChg>
      <pc:sldChg chg="del">
        <pc:chgData name="Alfred Asterjadhi" userId="39de57b9-85c0-4fd1-aaac-8ca2b6560ad0" providerId="ADAL" clId="{AD66CE3F-71CA-4EFE-A6DE-B01B4CE60F74}" dt="2022-08-02T23:57:46.608" v="335" actId="47"/>
        <pc:sldMkLst>
          <pc:docMk/>
          <pc:sldMk cId="1665993413" sldId="361"/>
        </pc:sldMkLst>
      </pc:sldChg>
      <pc:sldChg chg="modSp mod">
        <pc:chgData name="Alfred Asterjadhi" userId="39de57b9-85c0-4fd1-aaac-8ca2b6560ad0" providerId="ADAL" clId="{AD66CE3F-71CA-4EFE-A6DE-B01B4CE60F74}" dt="2022-08-03T00:09:26.440" v="621"/>
        <pc:sldMkLst>
          <pc:docMk/>
          <pc:sldMk cId="3576977642" sldId="362"/>
        </pc:sldMkLst>
        <pc:spChg chg="mod">
          <ac:chgData name="Alfred Asterjadhi" userId="39de57b9-85c0-4fd1-aaac-8ca2b6560ad0" providerId="ADAL" clId="{AD66CE3F-71CA-4EFE-A6DE-B01B4CE60F74}" dt="2022-08-03T00:04:29.508" v="521" actId="20577"/>
          <ac:spMkLst>
            <pc:docMk/>
            <pc:sldMk cId="3576977642" sldId="362"/>
            <ac:spMk id="2" creationId="{0EAF4D72-7EB5-22A3-403A-E095C87E6E26}"/>
          </ac:spMkLst>
        </pc:spChg>
        <pc:spChg chg="mod">
          <ac:chgData name="Alfred Asterjadhi" userId="39de57b9-85c0-4fd1-aaac-8ca2b6560ad0" providerId="ADAL" clId="{AD66CE3F-71CA-4EFE-A6DE-B01B4CE60F74}" dt="2022-08-03T00:04:37.922" v="525" actId="5793"/>
          <ac:spMkLst>
            <pc:docMk/>
            <pc:sldMk cId="3576977642" sldId="362"/>
            <ac:spMk id="3" creationId="{741C1B02-DA5D-59DA-CACE-BAB1DFCE5AB4}"/>
          </ac:spMkLst>
        </pc:spChg>
        <pc:spChg chg="mod">
          <ac:chgData name="Alfred Asterjadhi" userId="39de57b9-85c0-4fd1-aaac-8ca2b6560ad0" providerId="ADAL" clId="{AD66CE3F-71CA-4EFE-A6DE-B01B4CE60F74}" dt="2022-08-03T00:09:26.440" v="621"/>
          <ac:spMkLst>
            <pc:docMk/>
            <pc:sldMk cId="3576977642" sldId="362"/>
            <ac:spMk id="6" creationId="{3DD21102-AAEB-13F6-15EC-3CBBC04B5637}"/>
          </ac:spMkLst>
        </pc:spChg>
      </pc:sldChg>
      <pc:sldChg chg="del">
        <pc:chgData name="Alfred Asterjadhi" userId="39de57b9-85c0-4fd1-aaac-8ca2b6560ad0" providerId="ADAL" clId="{AD66CE3F-71CA-4EFE-A6DE-B01B4CE60F74}" dt="2022-08-02T23:57:48.600" v="336" actId="47"/>
        <pc:sldMkLst>
          <pc:docMk/>
          <pc:sldMk cId="167913082" sldId="363"/>
        </pc:sldMkLst>
      </pc:sldChg>
      <pc:sldChg chg="modSp mod">
        <pc:chgData name="Alfred Asterjadhi" userId="39de57b9-85c0-4fd1-aaac-8ca2b6560ad0" providerId="ADAL" clId="{AD66CE3F-71CA-4EFE-A6DE-B01B4CE60F74}" dt="2022-08-03T00:07:31.884" v="593"/>
        <pc:sldMkLst>
          <pc:docMk/>
          <pc:sldMk cId="2875004496" sldId="364"/>
        </pc:sldMkLst>
        <pc:spChg chg="mod">
          <ac:chgData name="Alfred Asterjadhi" userId="39de57b9-85c0-4fd1-aaac-8ca2b6560ad0" providerId="ADAL" clId="{AD66CE3F-71CA-4EFE-A6DE-B01B4CE60F74}" dt="2022-08-03T00:07:31.884" v="593"/>
          <ac:spMkLst>
            <pc:docMk/>
            <pc:sldMk cId="2875004496" sldId="364"/>
            <ac:spMk id="3" creationId="{D20906E0-F900-4991-83B1-675F5B67FA2D}"/>
          </ac:spMkLst>
        </pc:spChg>
        <pc:graphicFrameChg chg="modGraphic">
          <ac:chgData name="Alfred Asterjadhi" userId="39de57b9-85c0-4fd1-aaac-8ca2b6560ad0" providerId="ADAL" clId="{AD66CE3F-71CA-4EFE-A6DE-B01B4CE60F74}" dt="2022-08-02T23:58:07.030" v="342"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AD66CE3F-71CA-4EFE-A6DE-B01B4CE60F74}" dt="2022-08-03T00:07:43.128" v="597"/>
        <pc:sldMkLst>
          <pc:docMk/>
          <pc:sldMk cId="1843331871" sldId="365"/>
        </pc:sldMkLst>
        <pc:spChg chg="mod">
          <ac:chgData name="Alfred Asterjadhi" userId="39de57b9-85c0-4fd1-aaac-8ca2b6560ad0" providerId="ADAL" clId="{AD66CE3F-71CA-4EFE-A6DE-B01B4CE60F74}" dt="2022-08-02T23:59:50.924" v="391" actId="20577"/>
          <ac:spMkLst>
            <pc:docMk/>
            <pc:sldMk cId="1843331871" sldId="365"/>
            <ac:spMk id="2" creationId="{0753DF19-5604-D757-CF21-A9FC2116E8DC}"/>
          </ac:spMkLst>
        </pc:spChg>
        <pc:spChg chg="mod">
          <ac:chgData name="Alfred Asterjadhi" userId="39de57b9-85c0-4fd1-aaac-8ca2b6560ad0" providerId="ADAL" clId="{AD66CE3F-71CA-4EFE-A6DE-B01B4CE60F74}" dt="2022-08-02T23:59:54.070" v="395" actId="5793"/>
          <ac:spMkLst>
            <pc:docMk/>
            <pc:sldMk cId="1843331871" sldId="365"/>
            <ac:spMk id="3" creationId="{39530AAB-A6A0-8811-A99F-B42B5EA28321}"/>
          </ac:spMkLst>
        </pc:spChg>
        <pc:spChg chg="mod">
          <ac:chgData name="Alfred Asterjadhi" userId="39de57b9-85c0-4fd1-aaac-8ca2b6560ad0" providerId="ADAL" clId="{AD66CE3F-71CA-4EFE-A6DE-B01B4CE60F74}" dt="2022-08-03T00:07:43.128" v="597"/>
          <ac:spMkLst>
            <pc:docMk/>
            <pc:sldMk cId="1843331871" sldId="365"/>
            <ac:spMk id="6" creationId="{6ACA49CE-D01F-5C62-094F-BCB7174FDE18}"/>
          </ac:spMkLst>
        </pc:spChg>
      </pc:sldChg>
      <pc:sldChg chg="del">
        <pc:chgData name="Alfred Asterjadhi" userId="39de57b9-85c0-4fd1-aaac-8ca2b6560ad0" providerId="ADAL" clId="{AD66CE3F-71CA-4EFE-A6DE-B01B4CE60F74}" dt="2022-08-02T23:57:50.593" v="337" actId="47"/>
        <pc:sldMkLst>
          <pc:docMk/>
          <pc:sldMk cId="354494376" sldId="366"/>
        </pc:sldMkLst>
      </pc:sldChg>
      <pc:sldChg chg="del">
        <pc:chgData name="Alfred Asterjadhi" userId="39de57b9-85c0-4fd1-aaac-8ca2b6560ad0" providerId="ADAL" clId="{AD66CE3F-71CA-4EFE-A6DE-B01B4CE60F74}" dt="2022-08-02T23:57:51.924" v="338" actId="47"/>
        <pc:sldMkLst>
          <pc:docMk/>
          <pc:sldMk cId="1532969397" sldId="367"/>
        </pc:sldMkLst>
      </pc:sldChg>
      <pc:sldChg chg="delSp modSp mod">
        <pc:chgData name="Alfred Asterjadhi" userId="39de57b9-85c0-4fd1-aaac-8ca2b6560ad0" providerId="ADAL" clId="{AD66CE3F-71CA-4EFE-A6DE-B01B4CE60F74}" dt="2022-08-03T00:09:24.081" v="620"/>
        <pc:sldMkLst>
          <pc:docMk/>
          <pc:sldMk cId="3759718192" sldId="368"/>
        </pc:sldMkLst>
        <pc:spChg chg="mod ord">
          <ac:chgData name="Alfred Asterjadhi" userId="39de57b9-85c0-4fd1-aaac-8ca2b6560ad0" providerId="ADAL" clId="{AD66CE3F-71CA-4EFE-A6DE-B01B4CE60F74}" dt="2022-08-03T00:04:16.777" v="515" actId="167"/>
          <ac:spMkLst>
            <pc:docMk/>
            <pc:sldMk cId="3759718192" sldId="368"/>
            <ac:spMk id="3" creationId="{73382C34-84F1-F2DE-C5D9-E1296FE55B90}"/>
          </ac:spMkLst>
        </pc:spChg>
        <pc:spChg chg="mod">
          <ac:chgData name="Alfred Asterjadhi" userId="39de57b9-85c0-4fd1-aaac-8ca2b6560ad0" providerId="ADAL" clId="{AD66CE3F-71CA-4EFE-A6DE-B01B4CE60F74}" dt="2022-08-03T00:09:24.081" v="620"/>
          <ac:spMkLst>
            <pc:docMk/>
            <pc:sldMk cId="3759718192" sldId="368"/>
            <ac:spMk id="6" creationId="{C87C5A54-FD99-467B-5FA7-FA5027B55B0B}"/>
          </ac:spMkLst>
        </pc:spChg>
        <pc:grpChg chg="del">
          <ac:chgData name="Alfred Asterjadhi" userId="39de57b9-85c0-4fd1-aaac-8ca2b6560ad0" providerId="ADAL" clId="{AD66CE3F-71CA-4EFE-A6DE-B01B4CE60F74}" dt="2022-08-03T00:04:21.493" v="517" actId="478"/>
          <ac:grpSpMkLst>
            <pc:docMk/>
            <pc:sldMk cId="3759718192" sldId="368"/>
            <ac:grpSpMk id="8" creationId="{EEE77E41-F23F-8673-4F44-8D2C8FA0C23B}"/>
          </ac:grpSpMkLst>
        </pc:grpChg>
        <pc:grpChg chg="del">
          <ac:chgData name="Alfred Asterjadhi" userId="39de57b9-85c0-4fd1-aaac-8ca2b6560ad0" providerId="ADAL" clId="{AD66CE3F-71CA-4EFE-A6DE-B01B4CE60F74}" dt="2022-08-03T00:04:22.488" v="518" actId="478"/>
          <ac:grpSpMkLst>
            <pc:docMk/>
            <pc:sldMk cId="3759718192" sldId="368"/>
            <ac:grpSpMk id="17" creationId="{977A7893-1DED-4B21-9D8A-E289C6B00174}"/>
          </ac:grpSpMkLst>
        </pc:grpChg>
        <pc:picChg chg="del">
          <ac:chgData name="Alfred Asterjadhi" userId="39de57b9-85c0-4fd1-aaac-8ca2b6560ad0" providerId="ADAL" clId="{AD66CE3F-71CA-4EFE-A6DE-B01B4CE60F74}" dt="2022-08-03T00:04:18.532" v="516" actId="478"/>
          <ac:picMkLst>
            <pc:docMk/>
            <pc:sldMk cId="3759718192" sldId="368"/>
            <ac:picMk id="20" creationId="{5E975C99-953E-6E0C-96D3-9FA28134C72A}"/>
          </ac:picMkLst>
        </pc:picChg>
      </pc:sldChg>
      <pc:sldChg chg="modSp mod">
        <pc:chgData name="Alfred Asterjadhi" userId="39de57b9-85c0-4fd1-aaac-8ca2b6560ad0" providerId="ADAL" clId="{AD66CE3F-71CA-4EFE-A6DE-B01B4CE60F74}" dt="2022-08-03T00:09:28.320" v="622"/>
        <pc:sldMkLst>
          <pc:docMk/>
          <pc:sldMk cId="4149919471" sldId="369"/>
        </pc:sldMkLst>
        <pc:spChg chg="mod">
          <ac:chgData name="Alfred Asterjadhi" userId="39de57b9-85c0-4fd1-aaac-8ca2b6560ad0" providerId="ADAL" clId="{AD66CE3F-71CA-4EFE-A6DE-B01B4CE60F74}" dt="2022-08-03T00:09:28.320" v="622"/>
          <ac:spMkLst>
            <pc:docMk/>
            <pc:sldMk cId="4149919471" sldId="369"/>
            <ac:spMk id="6" creationId="{29CFE1A9-332B-2B06-C330-B9EB4742F3D1}"/>
          </ac:spMkLst>
        </pc:spChg>
        <pc:spChg chg="mod">
          <ac:chgData name="Alfred Asterjadhi" userId="39de57b9-85c0-4fd1-aaac-8ca2b6560ad0" providerId="ADAL" clId="{AD66CE3F-71CA-4EFE-A6DE-B01B4CE60F74}" dt="2022-08-03T00:05:58.784" v="569" actId="5793"/>
          <ac:spMkLst>
            <pc:docMk/>
            <pc:sldMk cId="4149919471" sldId="369"/>
            <ac:spMk id="7" creationId="{22A9208D-4185-B8B8-F2A3-4A0DB48DBE16}"/>
          </ac:spMkLst>
        </pc:spChg>
      </pc:sldChg>
      <pc:sldChg chg="modSp add mod">
        <pc:chgData name="Alfred Asterjadhi" userId="39de57b9-85c0-4fd1-aaac-8ca2b6560ad0" providerId="ADAL" clId="{AD66CE3F-71CA-4EFE-A6DE-B01B4CE60F74}" dt="2022-08-03T00:07:45.584" v="598"/>
        <pc:sldMkLst>
          <pc:docMk/>
          <pc:sldMk cId="742281806" sldId="370"/>
        </pc:sldMkLst>
        <pc:spChg chg="mod">
          <ac:chgData name="Alfred Asterjadhi" userId="39de57b9-85c0-4fd1-aaac-8ca2b6560ad0" providerId="ADAL" clId="{AD66CE3F-71CA-4EFE-A6DE-B01B4CE60F74}" dt="2022-08-03T00:00:15.659" v="400" actId="20577"/>
          <ac:spMkLst>
            <pc:docMk/>
            <pc:sldMk cId="742281806" sldId="370"/>
            <ac:spMk id="2" creationId="{B6840888-B1D3-4EE4-984D-AE2D4FD8C6BF}"/>
          </ac:spMkLst>
        </pc:spChg>
        <pc:spChg chg="mod">
          <ac:chgData name="Alfred Asterjadhi" userId="39de57b9-85c0-4fd1-aaac-8ca2b6560ad0" providerId="ADAL" clId="{AD66CE3F-71CA-4EFE-A6DE-B01B4CE60F74}" dt="2022-08-03T00:07:45.584" v="598"/>
          <ac:spMkLst>
            <pc:docMk/>
            <pc:sldMk cId="742281806" sldId="370"/>
            <ac:spMk id="6" creationId="{BB0A0FD2-1910-45A5-B2D0-6B427FDC767A}"/>
          </ac:spMkLst>
        </pc:spChg>
      </pc:sldChg>
      <pc:sldChg chg="modSp add mod">
        <pc:chgData name="Alfred Asterjadhi" userId="39de57b9-85c0-4fd1-aaac-8ca2b6560ad0" providerId="ADAL" clId="{AD66CE3F-71CA-4EFE-A6DE-B01B4CE60F74}" dt="2022-08-03T00:07:47.993" v="599"/>
        <pc:sldMkLst>
          <pc:docMk/>
          <pc:sldMk cId="3049755149" sldId="371"/>
        </pc:sldMkLst>
        <pc:spChg chg="mod">
          <ac:chgData name="Alfred Asterjadhi" userId="39de57b9-85c0-4fd1-aaac-8ca2b6560ad0" providerId="ADAL" clId="{AD66CE3F-71CA-4EFE-A6DE-B01B4CE60F74}" dt="2022-08-03T00:00:19.064" v="401" actId="20577"/>
          <ac:spMkLst>
            <pc:docMk/>
            <pc:sldMk cId="3049755149" sldId="371"/>
            <ac:spMk id="2" creationId="{4B5F0D0E-8BB7-48AB-9160-728B8B3399A2}"/>
          </ac:spMkLst>
        </pc:spChg>
        <pc:spChg chg="mod">
          <ac:chgData name="Alfred Asterjadhi" userId="39de57b9-85c0-4fd1-aaac-8ca2b6560ad0" providerId="ADAL" clId="{AD66CE3F-71CA-4EFE-A6DE-B01B4CE60F74}" dt="2022-08-03T00:07:47.993" v="599"/>
          <ac:spMkLst>
            <pc:docMk/>
            <pc:sldMk cId="3049755149" sldId="371"/>
            <ac:spMk id="6" creationId="{974B2026-97FB-40D2-8F22-7E6D319B4EA2}"/>
          </ac:spMkLst>
        </pc:spChg>
      </pc:sldChg>
      <pc:sldChg chg="modSp add mod">
        <pc:chgData name="Alfred Asterjadhi" userId="39de57b9-85c0-4fd1-aaac-8ca2b6560ad0" providerId="ADAL" clId="{AD66CE3F-71CA-4EFE-A6DE-B01B4CE60F74}" dt="2022-08-03T00:08:28.554" v="612"/>
        <pc:sldMkLst>
          <pc:docMk/>
          <pc:sldMk cId="2607359173" sldId="372"/>
        </pc:sldMkLst>
        <pc:spChg chg="mod">
          <ac:chgData name="Alfred Asterjadhi" userId="39de57b9-85c0-4fd1-aaac-8ca2b6560ad0" providerId="ADAL" clId="{AD66CE3F-71CA-4EFE-A6DE-B01B4CE60F74}" dt="2022-08-03T00:01:50.931" v="446" actId="20577"/>
          <ac:spMkLst>
            <pc:docMk/>
            <pc:sldMk cId="2607359173" sldId="372"/>
            <ac:spMk id="2" creationId="{B6840888-B1D3-4EE4-984D-AE2D4FD8C6BF}"/>
          </ac:spMkLst>
        </pc:spChg>
        <pc:spChg chg="mod">
          <ac:chgData name="Alfred Asterjadhi" userId="39de57b9-85c0-4fd1-aaac-8ca2b6560ad0" providerId="ADAL" clId="{AD66CE3F-71CA-4EFE-A6DE-B01B4CE60F74}" dt="2022-08-03T00:08:28.554" v="612"/>
          <ac:spMkLst>
            <pc:docMk/>
            <pc:sldMk cId="2607359173" sldId="372"/>
            <ac:spMk id="6" creationId="{BB0A0FD2-1910-45A5-B2D0-6B427FDC767A}"/>
          </ac:spMkLst>
        </pc:spChg>
      </pc:sldChg>
      <pc:sldChg chg="modSp add mod">
        <pc:chgData name="Alfred Asterjadhi" userId="39de57b9-85c0-4fd1-aaac-8ca2b6560ad0" providerId="ADAL" clId="{AD66CE3F-71CA-4EFE-A6DE-B01B4CE60F74}" dt="2022-08-03T00:08:45.552" v="615"/>
        <pc:sldMkLst>
          <pc:docMk/>
          <pc:sldMk cId="2123635068" sldId="373"/>
        </pc:sldMkLst>
        <pc:spChg chg="mod">
          <ac:chgData name="Alfred Asterjadhi" userId="39de57b9-85c0-4fd1-aaac-8ca2b6560ad0" providerId="ADAL" clId="{AD66CE3F-71CA-4EFE-A6DE-B01B4CE60F74}" dt="2022-08-03T00:02:35.040" v="465" actId="20577"/>
          <ac:spMkLst>
            <pc:docMk/>
            <pc:sldMk cId="2123635068" sldId="373"/>
            <ac:spMk id="2" creationId="{B6840888-B1D3-4EE4-984D-AE2D4FD8C6BF}"/>
          </ac:spMkLst>
        </pc:spChg>
        <pc:spChg chg="mod">
          <ac:chgData name="Alfred Asterjadhi" userId="39de57b9-85c0-4fd1-aaac-8ca2b6560ad0" providerId="ADAL" clId="{AD66CE3F-71CA-4EFE-A6DE-B01B4CE60F74}" dt="2022-08-03T00:03:05.556" v="482" actId="20577"/>
          <ac:spMkLst>
            <pc:docMk/>
            <pc:sldMk cId="2123635068" sldId="373"/>
            <ac:spMk id="3" creationId="{977FA593-1C2D-4B4C-B4B8-9841BC70A2D7}"/>
          </ac:spMkLst>
        </pc:spChg>
        <pc:spChg chg="mod">
          <ac:chgData name="Alfred Asterjadhi" userId="39de57b9-85c0-4fd1-aaac-8ca2b6560ad0" providerId="ADAL" clId="{AD66CE3F-71CA-4EFE-A6DE-B01B4CE60F74}" dt="2022-08-03T00:08:45.552" v="615"/>
          <ac:spMkLst>
            <pc:docMk/>
            <pc:sldMk cId="2123635068" sldId="373"/>
            <ac:spMk id="6" creationId="{BB0A0FD2-1910-45A5-B2D0-6B427FDC767A}"/>
          </ac:spMkLst>
        </pc:spChg>
      </pc:sldChg>
      <pc:sldChg chg="modSp add mod">
        <pc:chgData name="Alfred Asterjadhi" userId="39de57b9-85c0-4fd1-aaac-8ca2b6560ad0" providerId="ADAL" clId="{AD66CE3F-71CA-4EFE-A6DE-B01B4CE60F74}" dt="2022-08-03T00:08:51.229" v="616"/>
        <pc:sldMkLst>
          <pc:docMk/>
          <pc:sldMk cId="3901324590" sldId="374"/>
        </pc:sldMkLst>
        <pc:spChg chg="mod">
          <ac:chgData name="Alfred Asterjadhi" userId="39de57b9-85c0-4fd1-aaac-8ca2b6560ad0" providerId="ADAL" clId="{AD66CE3F-71CA-4EFE-A6DE-B01B4CE60F74}" dt="2022-08-03T00:02:45.493" v="469" actId="20577"/>
          <ac:spMkLst>
            <pc:docMk/>
            <pc:sldMk cId="3901324590" sldId="374"/>
            <ac:spMk id="2" creationId="{4B5F0D0E-8BB7-48AB-9160-728B8B3399A2}"/>
          </ac:spMkLst>
        </pc:spChg>
        <pc:spChg chg="mod">
          <ac:chgData name="Alfred Asterjadhi" userId="39de57b9-85c0-4fd1-aaac-8ca2b6560ad0" providerId="ADAL" clId="{AD66CE3F-71CA-4EFE-A6DE-B01B4CE60F74}" dt="2022-08-03T00:08:51.229" v="616"/>
          <ac:spMkLst>
            <pc:docMk/>
            <pc:sldMk cId="3901324590" sldId="374"/>
            <ac:spMk id="6" creationId="{974B2026-97FB-40D2-8F22-7E6D319B4EA2}"/>
          </ac:spMkLst>
        </pc:spChg>
      </pc:sldChg>
      <pc:sldChg chg="modSp add mod">
        <pc:chgData name="Alfred Asterjadhi" userId="39de57b9-85c0-4fd1-aaac-8ca2b6560ad0" providerId="ADAL" clId="{AD66CE3F-71CA-4EFE-A6DE-B01B4CE60F74}" dt="2022-08-03T00:09:30.168" v="623"/>
        <pc:sldMkLst>
          <pc:docMk/>
          <pc:sldMk cId="1847581084" sldId="375"/>
        </pc:sldMkLst>
        <pc:spChg chg="mod">
          <ac:chgData name="Alfred Asterjadhi" userId="39de57b9-85c0-4fd1-aaac-8ca2b6560ad0" providerId="ADAL" clId="{AD66CE3F-71CA-4EFE-A6DE-B01B4CE60F74}" dt="2022-08-03T00:05:44.845" v="561" actId="20577"/>
          <ac:spMkLst>
            <pc:docMk/>
            <pc:sldMk cId="1847581084" sldId="375"/>
            <ac:spMk id="2" creationId="{9452E713-66E3-6C0E-64DF-B60116957A3F}"/>
          </ac:spMkLst>
        </pc:spChg>
        <pc:spChg chg="mod">
          <ac:chgData name="Alfred Asterjadhi" userId="39de57b9-85c0-4fd1-aaac-8ca2b6560ad0" providerId="ADAL" clId="{AD66CE3F-71CA-4EFE-A6DE-B01B4CE60F74}" dt="2022-08-03T00:09:30.168" v="623"/>
          <ac:spMkLst>
            <pc:docMk/>
            <pc:sldMk cId="1847581084" sldId="375"/>
            <ac:spMk id="6" creationId="{29CFE1A9-332B-2B06-C330-B9EB4742F3D1}"/>
          </ac:spMkLst>
        </pc:spChg>
        <pc:spChg chg="mod">
          <ac:chgData name="Alfred Asterjadhi" userId="39de57b9-85c0-4fd1-aaac-8ca2b6560ad0" providerId="ADAL" clId="{AD66CE3F-71CA-4EFE-A6DE-B01B4CE60F74}" dt="2022-08-03T00:06:01.690" v="573" actId="5793"/>
          <ac:spMkLst>
            <pc:docMk/>
            <pc:sldMk cId="1847581084" sldId="375"/>
            <ac:spMk id="7" creationId="{22A9208D-4185-B8B8-F2A3-4A0DB48DBE16}"/>
          </ac:spMkLst>
        </pc:spChg>
      </pc:sldChg>
      <pc:sldMasterChg chg="modSp mod modSldLayout">
        <pc:chgData name="Alfred Asterjadhi" userId="39de57b9-85c0-4fd1-aaac-8ca2b6560ad0" providerId="ADAL" clId="{AD66CE3F-71CA-4EFE-A6DE-B01B4CE60F74}" dt="2022-08-02T23:48:50.381" v="57" actId="20577"/>
        <pc:sldMasterMkLst>
          <pc:docMk/>
          <pc:sldMasterMk cId="0" sldId="2147483648"/>
        </pc:sldMasterMkLst>
        <pc:spChg chg="mod">
          <ac:chgData name="Alfred Asterjadhi" userId="39de57b9-85c0-4fd1-aaac-8ca2b6560ad0" providerId="ADAL" clId="{AD66CE3F-71CA-4EFE-A6DE-B01B4CE60F74}" dt="2022-08-02T23:48:50.381" v="57" actId="20577"/>
          <ac:spMkLst>
            <pc:docMk/>
            <pc:sldMasterMk cId="0" sldId="2147483648"/>
            <ac:spMk id="10" creationId="{00000000-0000-0000-0000-000000000000}"/>
          </ac:spMkLst>
        </pc:spChg>
        <pc:spChg chg="mod">
          <ac:chgData name="Alfred Asterjadhi" userId="39de57b9-85c0-4fd1-aaac-8ca2b6560ad0" providerId="ADAL" clId="{AD66CE3F-71CA-4EFE-A6DE-B01B4CE60F74}" dt="2022-08-02T23:47:25.384" v="12" actId="20577"/>
          <ac:spMkLst>
            <pc:docMk/>
            <pc:sldMasterMk cId="0" sldId="2147483648"/>
            <ac:spMk id="1027" creationId="{00000000-0000-0000-0000-000000000000}"/>
          </ac:spMkLst>
        </pc:spChg>
        <pc:sldLayoutChg chg="modSp mod">
          <pc:chgData name="Alfred Asterjadhi" userId="39de57b9-85c0-4fd1-aaac-8ca2b6560ad0" providerId="ADAL" clId="{AD66CE3F-71CA-4EFE-A6DE-B01B4CE60F74}" dt="2022-08-02T23:47:32.728" v="13"/>
          <pc:sldLayoutMkLst>
            <pc:docMk/>
            <pc:sldMasterMk cId="0" sldId="2147483648"/>
            <pc:sldLayoutMk cId="0" sldId="2147483649"/>
          </pc:sldLayoutMkLst>
          <pc:spChg chg="mod">
            <ac:chgData name="Alfred Asterjadhi" userId="39de57b9-85c0-4fd1-aaac-8ca2b6560ad0" providerId="ADAL" clId="{AD66CE3F-71CA-4EFE-A6DE-B01B4CE60F74}" dt="2022-08-02T23:47:32.72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AD66CE3F-71CA-4EFE-A6DE-B01B4CE60F74}" dt="2022-08-02T23:47:36.018" v="14"/>
          <pc:sldLayoutMkLst>
            <pc:docMk/>
            <pc:sldMasterMk cId="0" sldId="2147483648"/>
            <pc:sldLayoutMk cId="0" sldId="2147483650"/>
          </pc:sldLayoutMkLst>
          <pc:spChg chg="mod">
            <ac:chgData name="Alfred Asterjadhi" userId="39de57b9-85c0-4fd1-aaac-8ca2b6560ad0" providerId="ADAL" clId="{AD66CE3F-71CA-4EFE-A6DE-B01B4CE60F74}" dt="2022-08-02T23:47:36.018"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AD66CE3F-71CA-4EFE-A6DE-B01B4CE60F74}" dt="2022-08-02T23:47:38.048" v="15"/>
          <pc:sldLayoutMkLst>
            <pc:docMk/>
            <pc:sldMasterMk cId="0" sldId="2147483648"/>
            <pc:sldLayoutMk cId="0" sldId="2147483651"/>
          </pc:sldLayoutMkLst>
          <pc:spChg chg="mod">
            <ac:chgData name="Alfred Asterjadhi" userId="39de57b9-85c0-4fd1-aaac-8ca2b6560ad0" providerId="ADAL" clId="{AD66CE3F-71CA-4EFE-A6DE-B01B4CE60F74}" dt="2022-08-02T23:47:38.04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AD66CE3F-71CA-4EFE-A6DE-B01B4CE60F74}" dt="2022-08-02T23:47:40.361" v="16"/>
          <pc:sldLayoutMkLst>
            <pc:docMk/>
            <pc:sldMasterMk cId="0" sldId="2147483648"/>
            <pc:sldLayoutMk cId="0" sldId="2147483652"/>
          </pc:sldLayoutMkLst>
          <pc:spChg chg="mod">
            <ac:chgData name="Alfred Asterjadhi" userId="39de57b9-85c0-4fd1-aaac-8ca2b6560ad0" providerId="ADAL" clId="{AD66CE3F-71CA-4EFE-A6DE-B01B4CE60F74}" dt="2022-08-02T23:47:40.361"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AD66CE3F-71CA-4EFE-A6DE-B01B4CE60F74}" dt="2022-08-02T23:47:42.401" v="17"/>
          <pc:sldLayoutMkLst>
            <pc:docMk/>
            <pc:sldMasterMk cId="0" sldId="2147483648"/>
            <pc:sldLayoutMk cId="0" sldId="2147483654"/>
          </pc:sldLayoutMkLst>
          <pc:spChg chg="mod">
            <ac:chgData name="Alfred Asterjadhi" userId="39de57b9-85c0-4fd1-aaac-8ca2b6560ad0" providerId="ADAL" clId="{AD66CE3F-71CA-4EFE-A6DE-B01B4CE60F74}" dt="2022-08-02T23:47:42.40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AD66CE3F-71CA-4EFE-A6DE-B01B4CE60F74}" dt="2022-08-02T23:47:44.821" v="18"/>
          <pc:sldLayoutMkLst>
            <pc:docMk/>
            <pc:sldMasterMk cId="0" sldId="2147483648"/>
            <pc:sldLayoutMk cId="0" sldId="2147483655"/>
          </pc:sldLayoutMkLst>
          <pc:spChg chg="mod">
            <ac:chgData name="Alfred Asterjadhi" userId="39de57b9-85c0-4fd1-aaac-8ca2b6560ad0" providerId="ADAL" clId="{AD66CE3F-71CA-4EFE-A6DE-B01B4CE60F74}" dt="2022-08-02T23:47:44.82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48"/>
        </pc:sldMasterMkLst>
        <pc:spChg chg="mod">
          <ac:chgData name="Alfred Asterjadhi" userId="39de57b9-85c0-4fd1-aaac-8ca2b6560ad0" providerId="ADAL" clId="{B2B4988D-1BC9-4111-8929-BB463B3004F0}" dt="2022-03-15T00:02:11.935" v="106" actId="6549"/>
          <ac:spMkLst>
            <pc:docMk/>
            <pc:sldMasterMk cId="0" sldId="2147483648"/>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48"/>
        </pc:sldMasterMkLst>
        <pc:spChg chg="mod">
          <ac:chgData name="Alfred Asterjadhi" userId="39de57b9-85c0-4fd1-aaac-8ca2b6560ad0" providerId="ADAL" clId="{7C8208EE-2C77-440D-B88C-937D8C7E182C}" dt="2022-04-08T21:07:22.996" v="4" actId="6549"/>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A0612C61-9E1C-4649-B042-3CF952C74FE7}"/>
    <pc:docChg chg="undo custSel addSld delSld modSld sldOrd modMainMaster">
      <pc:chgData name="Alfred Asterjadhi" userId="39de57b9-85c0-4fd1-aaac-8ca2b6560ad0" providerId="ADAL" clId="{A0612C61-9E1C-4649-B042-3CF952C74FE7}" dt="2022-06-07T18:50:06.673" v="916" actId="20577"/>
      <pc:docMkLst>
        <pc:docMk/>
      </pc:docMkLst>
      <pc:sldChg chg="modSp mod">
        <pc:chgData name="Alfred Asterjadhi" userId="39de57b9-85c0-4fd1-aaac-8ca2b6560ad0" providerId="ADAL" clId="{A0612C61-9E1C-4649-B042-3CF952C74FE7}" dt="2022-06-07T17:43:42.329" v="716" actId="20577"/>
        <pc:sldMkLst>
          <pc:docMk/>
          <pc:sldMk cId="0" sldId="256"/>
        </pc:sldMkLst>
        <pc:spChg chg="mod">
          <ac:chgData name="Alfred Asterjadhi" userId="39de57b9-85c0-4fd1-aaac-8ca2b6560ad0" providerId="ADAL" clId="{A0612C61-9E1C-4649-B042-3CF952C74FE7}" dt="2022-06-07T17:43:42.329" v="716" actId="20577"/>
          <ac:spMkLst>
            <pc:docMk/>
            <pc:sldMk cId="0" sldId="256"/>
            <ac:spMk id="6" creationId="{00000000-0000-0000-0000-000000000000}"/>
          </ac:spMkLst>
        </pc:spChg>
        <pc:spChg chg="mod">
          <ac:chgData name="Alfred Asterjadhi" userId="39de57b9-85c0-4fd1-aaac-8ca2b6560ad0" providerId="ADAL" clId="{A0612C61-9E1C-4649-B042-3CF952C74FE7}" dt="2022-06-06T23:17:56.648" v="9" actId="20577"/>
          <ac:spMkLst>
            <pc:docMk/>
            <pc:sldMk cId="0" sldId="256"/>
            <ac:spMk id="3073" creationId="{00000000-0000-0000-0000-000000000000}"/>
          </ac:spMkLst>
        </pc:spChg>
        <pc:spChg chg="mod">
          <ac:chgData name="Alfred Asterjadhi" userId="39de57b9-85c0-4fd1-aaac-8ca2b6560ad0" providerId="ADAL" clId="{A0612C61-9E1C-4649-B042-3CF952C74FE7}" dt="2022-06-06T23:18:12.611" v="15" actId="20577"/>
          <ac:spMkLst>
            <pc:docMk/>
            <pc:sldMk cId="0" sldId="256"/>
            <ac:spMk id="3074" creationId="{00000000-0000-0000-0000-000000000000}"/>
          </ac:spMkLst>
        </pc:spChg>
      </pc:sldChg>
      <pc:sldChg chg="modSp mod">
        <pc:chgData name="Alfred Asterjadhi" userId="39de57b9-85c0-4fd1-aaac-8ca2b6560ad0" providerId="ADAL" clId="{A0612C61-9E1C-4649-B042-3CF952C74FE7}" dt="2022-06-07T17:43:49.495" v="717"/>
        <pc:sldMkLst>
          <pc:docMk/>
          <pc:sldMk cId="0" sldId="257"/>
        </pc:sldMkLst>
        <pc:spChg chg="mod">
          <ac:chgData name="Alfred Asterjadhi" userId="39de57b9-85c0-4fd1-aaac-8ca2b6560ad0" providerId="ADAL" clId="{A0612C61-9E1C-4649-B042-3CF952C74FE7}" dt="2022-06-07T17:43:49.495" v="717"/>
          <ac:spMkLst>
            <pc:docMk/>
            <pc:sldMk cId="0" sldId="257"/>
            <ac:spMk id="7" creationId="{4565958B-DD30-4EE7-AF20-DC550898176B}"/>
          </ac:spMkLst>
        </pc:spChg>
        <pc:spChg chg="mod">
          <ac:chgData name="Alfred Asterjadhi" userId="39de57b9-85c0-4fd1-aaac-8ca2b6560ad0" providerId="ADAL" clId="{A0612C61-9E1C-4649-B042-3CF952C74FE7}" dt="2022-06-06T23:21:23.422" v="42" actId="20577"/>
          <ac:spMkLst>
            <pc:docMk/>
            <pc:sldMk cId="0" sldId="257"/>
            <ac:spMk id="4098" creationId="{00000000-0000-0000-0000-000000000000}"/>
          </ac:spMkLst>
        </pc:spChg>
      </pc:sldChg>
      <pc:sldChg chg="modSp mod">
        <pc:chgData name="Alfred Asterjadhi" userId="39de57b9-85c0-4fd1-aaac-8ca2b6560ad0" providerId="ADAL" clId="{A0612C61-9E1C-4649-B042-3CF952C74FE7}" dt="2022-06-07T17:44:07.722" v="721" actId="313"/>
        <pc:sldMkLst>
          <pc:docMk/>
          <pc:sldMk cId="3254182675" sldId="258"/>
        </pc:sldMkLst>
        <pc:spChg chg="mod">
          <ac:chgData name="Alfred Asterjadhi" userId="39de57b9-85c0-4fd1-aaac-8ca2b6560ad0" providerId="ADAL" clId="{A0612C61-9E1C-4649-B042-3CF952C74FE7}" dt="2022-06-07T17:44:07.722" v="721" actId="313"/>
          <ac:spMkLst>
            <pc:docMk/>
            <pc:sldMk cId="3254182675" sldId="258"/>
            <ac:spMk id="7" creationId="{4F62ADF5-BC8B-4EF4-B4E8-C355611EECFF}"/>
          </ac:spMkLst>
        </pc:spChg>
      </pc:sldChg>
      <pc:sldChg chg="modSp mod">
        <pc:chgData name="Alfred Asterjadhi" userId="39de57b9-85c0-4fd1-aaac-8ca2b6560ad0" providerId="ADAL" clId="{A0612C61-9E1C-4649-B042-3CF952C74FE7}" dt="2022-06-07T17:44:08.833" v="723" actId="313"/>
        <pc:sldMkLst>
          <pc:docMk/>
          <pc:sldMk cId="3136880362" sldId="260"/>
        </pc:sldMkLst>
        <pc:spChg chg="mod">
          <ac:chgData name="Alfred Asterjadhi" userId="39de57b9-85c0-4fd1-aaac-8ca2b6560ad0" providerId="ADAL" clId="{A0612C61-9E1C-4649-B042-3CF952C74FE7}" dt="2022-06-07T17:44:08.833" v="723" actId="313"/>
          <ac:spMkLst>
            <pc:docMk/>
            <pc:sldMk cId="3136880362" sldId="260"/>
            <ac:spMk id="7" creationId="{733EE7F5-4D25-4915-8021-FD9EE23E2C32}"/>
          </ac:spMkLst>
        </pc:spChg>
      </pc:sldChg>
      <pc:sldChg chg="modSp mod">
        <pc:chgData name="Alfred Asterjadhi" userId="39de57b9-85c0-4fd1-aaac-8ca2b6560ad0" providerId="ADAL" clId="{A0612C61-9E1C-4649-B042-3CF952C74FE7}" dt="2022-06-07T17:44:09.738" v="725" actId="313"/>
        <pc:sldMkLst>
          <pc:docMk/>
          <pc:sldMk cId="1676196551" sldId="261"/>
        </pc:sldMkLst>
        <pc:spChg chg="mod">
          <ac:chgData name="Alfred Asterjadhi" userId="39de57b9-85c0-4fd1-aaac-8ca2b6560ad0" providerId="ADAL" clId="{A0612C61-9E1C-4649-B042-3CF952C74FE7}" dt="2022-06-07T17:44:09.738" v="725" actId="313"/>
          <ac:spMkLst>
            <pc:docMk/>
            <pc:sldMk cId="1676196551" sldId="261"/>
            <ac:spMk id="7" creationId="{0A0F1EBF-63A8-4C75-8DB7-0D8CD44D0896}"/>
          </ac:spMkLst>
        </pc:spChg>
      </pc:sldChg>
      <pc:sldChg chg="modSp mod">
        <pc:chgData name="Alfred Asterjadhi" userId="39de57b9-85c0-4fd1-aaac-8ca2b6560ad0" providerId="ADAL" clId="{A0612C61-9E1C-4649-B042-3CF952C74FE7}" dt="2022-06-07T17:44:10.199" v="726" actId="313"/>
        <pc:sldMkLst>
          <pc:docMk/>
          <pc:sldMk cId="2927177891" sldId="263"/>
        </pc:sldMkLst>
        <pc:spChg chg="mod">
          <ac:chgData name="Alfred Asterjadhi" userId="39de57b9-85c0-4fd1-aaac-8ca2b6560ad0" providerId="ADAL" clId="{A0612C61-9E1C-4649-B042-3CF952C74FE7}" dt="2022-06-07T17:44:10.199" v="726" actId="313"/>
          <ac:spMkLst>
            <pc:docMk/>
            <pc:sldMk cId="2927177891" sldId="263"/>
            <ac:spMk id="9" creationId="{4BB4CFD1-21C6-467E-AB6E-3577A473F86D}"/>
          </ac:spMkLst>
        </pc:spChg>
      </pc:sldChg>
      <pc:sldChg chg="modSp mod">
        <pc:chgData name="Alfred Asterjadhi" userId="39de57b9-85c0-4fd1-aaac-8ca2b6560ad0" providerId="ADAL" clId="{A0612C61-9E1C-4649-B042-3CF952C74FE7}" dt="2022-06-07T17:44:10.607" v="727" actId="313"/>
        <pc:sldMkLst>
          <pc:docMk/>
          <pc:sldMk cId="4277600907" sldId="264"/>
        </pc:sldMkLst>
        <pc:spChg chg="mod">
          <ac:chgData name="Alfred Asterjadhi" userId="39de57b9-85c0-4fd1-aaac-8ca2b6560ad0" providerId="ADAL" clId="{A0612C61-9E1C-4649-B042-3CF952C74FE7}" dt="2022-06-07T17:44:10.607" v="727" actId="313"/>
          <ac:spMkLst>
            <pc:docMk/>
            <pc:sldMk cId="4277600907" sldId="264"/>
            <ac:spMk id="8" creationId="{B2C4C695-AFB3-4956-B721-DB0805BA0685}"/>
          </ac:spMkLst>
        </pc:spChg>
      </pc:sldChg>
      <pc:sldChg chg="modSp mod">
        <pc:chgData name="Alfred Asterjadhi" userId="39de57b9-85c0-4fd1-aaac-8ca2b6560ad0" providerId="ADAL" clId="{A0612C61-9E1C-4649-B042-3CF952C74FE7}" dt="2022-06-07T17:44:10.992" v="728" actId="313"/>
        <pc:sldMkLst>
          <pc:docMk/>
          <pc:sldMk cId="2436815634" sldId="265"/>
        </pc:sldMkLst>
        <pc:spChg chg="mod">
          <ac:chgData name="Alfred Asterjadhi" userId="39de57b9-85c0-4fd1-aaac-8ca2b6560ad0" providerId="ADAL" clId="{A0612C61-9E1C-4649-B042-3CF952C74FE7}" dt="2022-06-07T17:44:10.992" v="728" actId="313"/>
          <ac:spMkLst>
            <pc:docMk/>
            <pc:sldMk cId="2436815634" sldId="265"/>
            <ac:spMk id="9" creationId="{535943CE-0A57-43F4-9844-46B4091CBC16}"/>
          </ac:spMkLst>
        </pc:spChg>
      </pc:sldChg>
      <pc:sldChg chg="modSp mod">
        <pc:chgData name="Alfred Asterjadhi" userId="39de57b9-85c0-4fd1-aaac-8ca2b6560ad0" providerId="ADAL" clId="{A0612C61-9E1C-4649-B042-3CF952C74FE7}" dt="2022-06-07T17:44:11.399" v="729" actId="313"/>
        <pc:sldMkLst>
          <pc:docMk/>
          <pc:sldMk cId="2400177835" sldId="266"/>
        </pc:sldMkLst>
        <pc:spChg chg="mod">
          <ac:chgData name="Alfred Asterjadhi" userId="39de57b9-85c0-4fd1-aaac-8ca2b6560ad0" providerId="ADAL" clId="{A0612C61-9E1C-4649-B042-3CF952C74FE7}" dt="2022-06-07T17:44:11.399" v="729" actId="313"/>
          <ac:spMkLst>
            <pc:docMk/>
            <pc:sldMk cId="2400177835" sldId="266"/>
            <ac:spMk id="8" creationId="{C5505616-1CE2-43B4-878B-31634EEB6CA7}"/>
          </ac:spMkLst>
        </pc:spChg>
      </pc:sldChg>
      <pc:sldChg chg="modSp mod">
        <pc:chgData name="Alfred Asterjadhi" userId="39de57b9-85c0-4fd1-aaac-8ca2b6560ad0" providerId="ADAL" clId="{A0612C61-9E1C-4649-B042-3CF952C74FE7}" dt="2022-06-07T17:44:31.866" v="736" actId="313"/>
        <pc:sldMkLst>
          <pc:docMk/>
          <pc:sldMk cId="132832093" sldId="267"/>
        </pc:sldMkLst>
        <pc:spChg chg="mod">
          <ac:chgData name="Alfred Asterjadhi" userId="39de57b9-85c0-4fd1-aaac-8ca2b6560ad0" providerId="ADAL" clId="{A0612C61-9E1C-4649-B042-3CF952C74FE7}" dt="2022-06-07T17:44:28.050" v="735"/>
          <ac:spMkLst>
            <pc:docMk/>
            <pc:sldMk cId="132832093" sldId="267"/>
            <ac:spMk id="3" creationId="{00000000-0000-0000-0000-000000000000}"/>
          </ac:spMkLst>
        </pc:spChg>
        <pc:spChg chg="mod">
          <ac:chgData name="Alfred Asterjadhi" userId="39de57b9-85c0-4fd1-aaac-8ca2b6560ad0" providerId="ADAL" clId="{A0612C61-9E1C-4649-B042-3CF952C74FE7}" dt="2022-06-07T17:44:31.866" v="736" actId="313"/>
          <ac:spMkLst>
            <pc:docMk/>
            <pc:sldMk cId="132832093" sldId="267"/>
            <ac:spMk id="7" creationId="{C00CAC69-BF6D-4936-9CE0-D96F88ACD748}"/>
          </ac:spMkLst>
        </pc:spChg>
      </pc:sldChg>
      <pc:sldChg chg="modSp add mod ord">
        <pc:chgData name="Alfred Asterjadhi" userId="39de57b9-85c0-4fd1-aaac-8ca2b6560ad0" providerId="ADAL" clId="{A0612C61-9E1C-4649-B042-3CF952C74FE7}" dt="2022-06-07T17:53:00.168" v="836"/>
        <pc:sldMkLst>
          <pc:docMk/>
          <pc:sldMk cId="3976818858" sldId="269"/>
        </pc:sldMkLst>
        <pc:spChg chg="mod">
          <ac:chgData name="Alfred Asterjadhi" userId="39de57b9-85c0-4fd1-aaac-8ca2b6560ad0" providerId="ADAL" clId="{A0612C61-9E1C-4649-B042-3CF952C74FE7}" dt="2022-06-07T17:53:00.168" v="836"/>
          <ac:spMkLst>
            <pc:docMk/>
            <pc:sldMk cId="3976818858" sldId="269"/>
            <ac:spMk id="6" creationId="{00000000-0000-0000-0000-000000000000}"/>
          </ac:spMkLst>
        </pc:spChg>
        <pc:graphicFrameChg chg="mod modGraphic">
          <ac:chgData name="Alfred Asterjadhi" userId="39de57b9-85c0-4fd1-aaac-8ca2b6560ad0" providerId="ADAL" clId="{A0612C61-9E1C-4649-B042-3CF952C74FE7}" dt="2022-06-07T17:39:07.249" v="660"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0612C61-9E1C-4649-B042-3CF952C74FE7}" dt="2022-06-07T17:44:11.711" v="730" actId="313"/>
        <pc:sldMkLst>
          <pc:docMk/>
          <pc:sldMk cId="3387863760" sldId="270"/>
        </pc:sldMkLst>
        <pc:spChg chg="mod">
          <ac:chgData name="Alfred Asterjadhi" userId="39de57b9-85c0-4fd1-aaac-8ca2b6560ad0" providerId="ADAL" clId="{A0612C61-9E1C-4649-B042-3CF952C74FE7}" dt="2022-06-07T17:44:11.711" v="730" actId="313"/>
          <ac:spMkLst>
            <pc:docMk/>
            <pc:sldMk cId="3387863760" sldId="270"/>
            <ac:spMk id="8" creationId="{B1C9D975-9B89-429E-A2AD-175C2CE0D83A}"/>
          </ac:spMkLst>
        </pc:spChg>
      </pc:sldChg>
      <pc:sldChg chg="modSp mod">
        <pc:chgData name="Alfred Asterjadhi" userId="39de57b9-85c0-4fd1-aaac-8ca2b6560ad0" providerId="ADAL" clId="{A0612C61-9E1C-4649-B042-3CF952C74FE7}" dt="2022-06-07T18:49:21.035" v="885" actId="20577"/>
        <pc:sldMkLst>
          <pc:docMk/>
          <pc:sldMk cId="2243228416" sldId="299"/>
        </pc:sldMkLst>
        <pc:spChg chg="mod">
          <ac:chgData name="Alfred Asterjadhi" userId="39de57b9-85c0-4fd1-aaac-8ca2b6560ad0" providerId="ADAL" clId="{A0612C61-9E1C-4649-B042-3CF952C74FE7}" dt="2022-06-07T16:18:32.475" v="372" actId="20577"/>
          <ac:spMkLst>
            <pc:docMk/>
            <pc:sldMk cId="2243228416" sldId="299"/>
            <ac:spMk id="2" creationId="{D98037EA-01CD-49B6-9BB5-232DD9A4DDC5}"/>
          </ac:spMkLst>
        </pc:spChg>
        <pc:spChg chg="mod">
          <ac:chgData name="Alfred Asterjadhi" userId="39de57b9-85c0-4fd1-aaac-8ca2b6560ad0" providerId="ADAL" clId="{A0612C61-9E1C-4649-B042-3CF952C74FE7}" dt="2022-06-07T18:49:21.035" v="885" actId="20577"/>
          <ac:spMkLst>
            <pc:docMk/>
            <pc:sldMk cId="2243228416" sldId="299"/>
            <ac:spMk id="3" creationId="{3857177C-4F12-41D1-AB93-6925069E5DB9}"/>
          </ac:spMkLst>
        </pc:spChg>
        <pc:spChg chg="mod">
          <ac:chgData name="Alfred Asterjadhi" userId="39de57b9-85c0-4fd1-aaac-8ca2b6560ad0" providerId="ADAL" clId="{A0612C61-9E1C-4649-B042-3CF952C74FE7}" dt="2022-06-07T17:44:35.073" v="737" actId="313"/>
          <ac:spMkLst>
            <pc:docMk/>
            <pc:sldMk cId="2243228416" sldId="299"/>
            <ac:spMk id="8" creationId="{ADA0A8BA-AA59-4AB6-9BD0-89E3B2E275F5}"/>
          </ac:spMkLst>
        </pc:spChg>
        <pc:spChg chg="mod">
          <ac:chgData name="Alfred Asterjadhi" userId="39de57b9-85c0-4fd1-aaac-8ca2b6560ad0" providerId="ADAL" clId="{A0612C61-9E1C-4649-B042-3CF952C74FE7}" dt="2022-06-07T18:09:11.690" v="852" actId="20577"/>
          <ac:spMkLst>
            <pc:docMk/>
            <pc:sldMk cId="2243228416" sldId="299"/>
            <ac:spMk id="17" creationId="{442A1050-6527-4B2E-A943-E125D6B48B52}"/>
          </ac:spMkLst>
        </pc:spChg>
      </pc:sldChg>
      <pc:sldChg chg="modSp mod">
        <pc:chgData name="Alfred Asterjadhi" userId="39de57b9-85c0-4fd1-aaac-8ca2b6560ad0" providerId="ADAL" clId="{A0612C61-9E1C-4649-B042-3CF952C74FE7}" dt="2022-06-07T17:44:44.577" v="753" actId="313"/>
        <pc:sldMkLst>
          <pc:docMk/>
          <pc:sldMk cId="1677969607" sldId="323"/>
        </pc:sldMkLst>
        <pc:spChg chg="mod">
          <ac:chgData name="Alfred Asterjadhi" userId="39de57b9-85c0-4fd1-aaac-8ca2b6560ad0" providerId="ADAL" clId="{A0612C61-9E1C-4649-B042-3CF952C74FE7}" dt="2022-06-07T17:44:44.577" v="753" actId="313"/>
          <ac:spMkLst>
            <pc:docMk/>
            <pc:sldMk cId="1677969607" sldId="323"/>
            <ac:spMk id="7" creationId="{247ADCDE-7164-400D-8B27-4BAED4FE7810}"/>
          </ac:spMkLst>
        </pc:spChg>
      </pc:sldChg>
      <pc:sldChg chg="modSp mod">
        <pc:chgData name="Alfred Asterjadhi" userId="39de57b9-85c0-4fd1-aaac-8ca2b6560ad0" providerId="ADAL" clId="{A0612C61-9E1C-4649-B042-3CF952C74FE7}" dt="2022-06-07T17:44:09.306" v="724" actId="313"/>
        <pc:sldMkLst>
          <pc:docMk/>
          <pc:sldMk cId="1908471061" sldId="328"/>
        </pc:sldMkLst>
        <pc:spChg chg="mod">
          <ac:chgData name="Alfred Asterjadhi" userId="39de57b9-85c0-4fd1-aaac-8ca2b6560ad0" providerId="ADAL" clId="{A0612C61-9E1C-4649-B042-3CF952C74FE7}" dt="2022-06-06T23:23:48.653" v="60" actId="20577"/>
          <ac:spMkLst>
            <pc:docMk/>
            <pc:sldMk cId="1908471061" sldId="328"/>
            <ac:spMk id="3" creationId="{3EF9BE80-D462-4B64-8448-3B553445EDCF}"/>
          </ac:spMkLst>
        </pc:spChg>
        <pc:spChg chg="mod">
          <ac:chgData name="Alfred Asterjadhi" userId="39de57b9-85c0-4fd1-aaac-8ca2b6560ad0" providerId="ADAL" clId="{A0612C61-9E1C-4649-B042-3CF952C74FE7}" dt="2022-06-07T17:44:09.306" v="724" actId="313"/>
          <ac:spMkLst>
            <pc:docMk/>
            <pc:sldMk cId="1908471061" sldId="328"/>
            <ac:spMk id="6" creationId="{FCA6EDD1-4720-45B9-8B18-08C7AF47C492}"/>
          </ac:spMkLst>
        </pc:spChg>
      </pc:sldChg>
      <pc:sldChg chg="modSp mod">
        <pc:chgData name="Alfred Asterjadhi" userId="39de57b9-85c0-4fd1-aaac-8ca2b6560ad0" providerId="ADAL" clId="{A0612C61-9E1C-4649-B042-3CF952C74FE7}" dt="2022-06-07T17:44:12.007" v="731" actId="313"/>
        <pc:sldMkLst>
          <pc:docMk/>
          <pc:sldMk cId="15571502" sldId="330"/>
        </pc:sldMkLst>
        <pc:spChg chg="mod">
          <ac:chgData name="Alfred Asterjadhi" userId="39de57b9-85c0-4fd1-aaac-8ca2b6560ad0" providerId="ADAL" clId="{A0612C61-9E1C-4649-B042-3CF952C74FE7}" dt="2022-06-07T17:44:12.007" v="731" actId="313"/>
          <ac:spMkLst>
            <pc:docMk/>
            <pc:sldMk cId="15571502" sldId="330"/>
            <ac:spMk id="6" creationId="{5C48BDE3-7807-417F-A4F1-5356D38590CA}"/>
          </ac:spMkLst>
        </pc:spChg>
      </pc:sldChg>
      <pc:sldChg chg="modSp mod">
        <pc:chgData name="Alfred Asterjadhi" userId="39de57b9-85c0-4fd1-aaac-8ca2b6560ad0" providerId="ADAL" clId="{A0612C61-9E1C-4649-B042-3CF952C74FE7}" dt="2022-06-07T17:44:12.295" v="732" actId="313"/>
        <pc:sldMkLst>
          <pc:docMk/>
          <pc:sldMk cId="3200711991" sldId="331"/>
        </pc:sldMkLst>
        <pc:spChg chg="mod">
          <ac:chgData name="Alfred Asterjadhi" userId="39de57b9-85c0-4fd1-aaac-8ca2b6560ad0" providerId="ADAL" clId="{A0612C61-9E1C-4649-B042-3CF952C74FE7}" dt="2022-06-07T17:44:12.295" v="732" actId="313"/>
          <ac:spMkLst>
            <pc:docMk/>
            <pc:sldMk cId="3200711991" sldId="331"/>
            <ac:spMk id="6" creationId="{C3BF5992-FFFD-4B64-900D-0590BA3C03CE}"/>
          </ac:spMkLst>
        </pc:spChg>
      </pc:sldChg>
      <pc:sldChg chg="modSp mod">
        <pc:chgData name="Alfred Asterjadhi" userId="39de57b9-85c0-4fd1-aaac-8ca2b6560ad0" providerId="ADAL" clId="{A0612C61-9E1C-4649-B042-3CF952C74FE7}" dt="2022-06-07T17:44:12.569" v="733" actId="313"/>
        <pc:sldMkLst>
          <pc:docMk/>
          <pc:sldMk cId="2409609221" sldId="332"/>
        </pc:sldMkLst>
        <pc:spChg chg="mod">
          <ac:chgData name="Alfred Asterjadhi" userId="39de57b9-85c0-4fd1-aaac-8ca2b6560ad0" providerId="ADAL" clId="{A0612C61-9E1C-4649-B042-3CF952C74FE7}" dt="2022-06-07T17:44:12.569" v="733" actId="313"/>
          <ac:spMkLst>
            <pc:docMk/>
            <pc:sldMk cId="2409609221" sldId="332"/>
            <ac:spMk id="6" creationId="{2B4D6F20-084B-4EE9-AD6D-290838010348}"/>
          </ac:spMkLst>
        </pc:spChg>
      </pc:sldChg>
      <pc:sldChg chg="modSp mod">
        <pc:chgData name="Alfred Asterjadhi" userId="39de57b9-85c0-4fd1-aaac-8ca2b6560ad0" providerId="ADAL" clId="{A0612C61-9E1C-4649-B042-3CF952C74FE7}" dt="2022-06-07T17:44:06.930" v="720" actId="313"/>
        <pc:sldMkLst>
          <pc:docMk/>
          <pc:sldMk cId="3843208451" sldId="333"/>
        </pc:sldMkLst>
        <pc:spChg chg="mod">
          <ac:chgData name="Alfred Asterjadhi" userId="39de57b9-85c0-4fd1-aaac-8ca2b6560ad0" providerId="ADAL" clId="{A0612C61-9E1C-4649-B042-3CF952C74FE7}" dt="2022-06-06T23:22:47.743" v="50" actId="15"/>
          <ac:spMkLst>
            <pc:docMk/>
            <pc:sldMk cId="3843208451" sldId="333"/>
            <ac:spMk id="3" creationId="{918D7AE7-F661-4AD4-9210-88B6E5699ED9}"/>
          </ac:spMkLst>
        </pc:spChg>
        <pc:spChg chg="mod">
          <ac:chgData name="Alfred Asterjadhi" userId="39de57b9-85c0-4fd1-aaac-8ca2b6560ad0" providerId="ADAL" clId="{A0612C61-9E1C-4649-B042-3CF952C74FE7}" dt="2022-06-07T17:44:06.930" v="720" actId="313"/>
          <ac:spMkLst>
            <pc:docMk/>
            <pc:sldMk cId="3843208451" sldId="333"/>
            <ac:spMk id="6" creationId="{A8221584-6364-48AC-B1C3-833137C81726}"/>
          </ac:spMkLst>
        </pc:spChg>
      </pc:sldChg>
      <pc:sldChg chg="addSp delSp modSp mod">
        <pc:chgData name="Alfred Asterjadhi" userId="39de57b9-85c0-4fd1-aaac-8ca2b6560ad0" providerId="ADAL" clId="{A0612C61-9E1C-4649-B042-3CF952C74FE7}" dt="2022-06-07T17:44:36.010" v="738" actId="313"/>
        <pc:sldMkLst>
          <pc:docMk/>
          <pc:sldMk cId="1706072776" sldId="334"/>
        </pc:sldMkLst>
        <pc:spChg chg="mod">
          <ac:chgData name="Alfred Asterjadhi" userId="39de57b9-85c0-4fd1-aaac-8ca2b6560ad0" providerId="ADAL" clId="{A0612C61-9E1C-4649-B042-3CF952C74FE7}" dt="2022-06-07T16:35:41.165" v="501"/>
          <ac:spMkLst>
            <pc:docMk/>
            <pc:sldMk cId="1706072776" sldId="334"/>
            <ac:spMk id="2" creationId="{B6840888-B1D3-4EE4-984D-AE2D4FD8C6BF}"/>
          </ac:spMkLst>
        </pc:spChg>
        <pc:spChg chg="mod">
          <ac:chgData name="Alfred Asterjadhi" userId="39de57b9-85c0-4fd1-aaac-8ca2b6560ad0" providerId="ADAL" clId="{A0612C61-9E1C-4649-B042-3CF952C74FE7}" dt="2022-06-07T16:35:54.702" v="503" actId="404"/>
          <ac:spMkLst>
            <pc:docMk/>
            <pc:sldMk cId="1706072776" sldId="334"/>
            <ac:spMk id="3" creationId="{977FA593-1C2D-4B4C-B4B8-9841BC70A2D7}"/>
          </ac:spMkLst>
        </pc:spChg>
        <pc:spChg chg="mod">
          <ac:chgData name="Alfred Asterjadhi" userId="39de57b9-85c0-4fd1-aaac-8ca2b6560ad0" providerId="ADAL" clId="{A0612C61-9E1C-4649-B042-3CF952C74FE7}" dt="2022-06-07T16:35:41.165" v="501"/>
          <ac:spMkLst>
            <pc:docMk/>
            <pc:sldMk cId="1706072776" sldId="334"/>
            <ac:spMk id="4" creationId="{120F5531-12A4-4937-837E-77C8177D1657}"/>
          </ac:spMkLst>
        </pc:spChg>
        <pc:spChg chg="mod">
          <ac:chgData name="Alfred Asterjadhi" userId="39de57b9-85c0-4fd1-aaac-8ca2b6560ad0" providerId="ADAL" clId="{A0612C61-9E1C-4649-B042-3CF952C74FE7}" dt="2022-06-07T16:35:41.165" v="501"/>
          <ac:spMkLst>
            <pc:docMk/>
            <pc:sldMk cId="1706072776" sldId="334"/>
            <ac:spMk id="5" creationId="{8732DF6A-3B95-493A-A16E-CD0B46282EC8}"/>
          </ac:spMkLst>
        </pc:spChg>
        <pc:spChg chg="mod">
          <ac:chgData name="Alfred Asterjadhi" userId="39de57b9-85c0-4fd1-aaac-8ca2b6560ad0" providerId="ADAL" clId="{A0612C61-9E1C-4649-B042-3CF952C74FE7}" dt="2022-06-07T17:44:36.010" v="738" actId="313"/>
          <ac:spMkLst>
            <pc:docMk/>
            <pc:sldMk cId="1706072776" sldId="334"/>
            <ac:spMk id="6" creationId="{BB0A0FD2-1910-45A5-B2D0-6B427FDC767A}"/>
          </ac:spMkLst>
        </pc:spChg>
        <pc:spChg chg="add del mod">
          <ac:chgData name="Alfred Asterjadhi" userId="39de57b9-85c0-4fd1-aaac-8ca2b6560ad0" providerId="ADAL" clId="{A0612C61-9E1C-4649-B042-3CF952C74FE7}" dt="2022-06-07T16:35:41.165" v="501"/>
          <ac:spMkLst>
            <pc:docMk/>
            <pc:sldMk cId="1706072776" sldId="334"/>
            <ac:spMk id="7" creationId="{7072EF4E-3493-4716-A123-18E2771F87B7}"/>
          </ac:spMkLst>
        </pc:spChg>
        <pc:spChg chg="add del mod">
          <ac:chgData name="Alfred Asterjadhi" userId="39de57b9-85c0-4fd1-aaac-8ca2b6560ad0" providerId="ADAL" clId="{A0612C61-9E1C-4649-B042-3CF952C74FE7}" dt="2022-06-07T16:35:41.165" v="501"/>
          <ac:spMkLst>
            <pc:docMk/>
            <pc:sldMk cId="1706072776" sldId="334"/>
            <ac:spMk id="8" creationId="{D135DA8D-4387-40CD-B2A1-08D2BA2A2B9C}"/>
          </ac:spMkLst>
        </pc:spChg>
        <pc:spChg chg="add del mod">
          <ac:chgData name="Alfred Asterjadhi" userId="39de57b9-85c0-4fd1-aaac-8ca2b6560ad0" providerId="ADAL" clId="{A0612C61-9E1C-4649-B042-3CF952C74FE7}" dt="2022-06-07T16:35:41.165" v="501"/>
          <ac:spMkLst>
            <pc:docMk/>
            <pc:sldMk cId="1706072776" sldId="334"/>
            <ac:spMk id="9" creationId="{D3D2782D-1ABC-4F70-AFAC-E052501D0F2C}"/>
          </ac:spMkLst>
        </pc:spChg>
        <pc:spChg chg="add del mod">
          <ac:chgData name="Alfred Asterjadhi" userId="39de57b9-85c0-4fd1-aaac-8ca2b6560ad0" providerId="ADAL" clId="{A0612C61-9E1C-4649-B042-3CF952C74FE7}" dt="2022-06-07T16:35:41.165" v="501"/>
          <ac:spMkLst>
            <pc:docMk/>
            <pc:sldMk cId="1706072776" sldId="334"/>
            <ac:spMk id="10" creationId="{B9A0808B-9DEB-4FCB-A43D-4513F0EBD25D}"/>
          </ac:spMkLst>
        </pc:spChg>
        <pc:spChg chg="add del mod">
          <ac:chgData name="Alfred Asterjadhi" userId="39de57b9-85c0-4fd1-aaac-8ca2b6560ad0" providerId="ADAL" clId="{A0612C61-9E1C-4649-B042-3CF952C74FE7}" dt="2022-06-07T16:35:41.165" v="501"/>
          <ac:spMkLst>
            <pc:docMk/>
            <pc:sldMk cId="1706072776" sldId="334"/>
            <ac:spMk id="11" creationId="{4455AA78-F2F4-4E32-A1E1-2B731AAEF0D7}"/>
          </ac:spMkLst>
        </pc:spChg>
      </pc:sldChg>
      <pc:sldChg chg="addSp delSp modSp mod">
        <pc:chgData name="Alfred Asterjadhi" userId="39de57b9-85c0-4fd1-aaac-8ca2b6560ad0" providerId="ADAL" clId="{A0612C61-9E1C-4649-B042-3CF952C74FE7}" dt="2022-06-07T17:44:36.631" v="739" actId="313"/>
        <pc:sldMkLst>
          <pc:docMk/>
          <pc:sldMk cId="2327388640" sldId="335"/>
        </pc:sldMkLst>
        <pc:spChg chg="mod">
          <ac:chgData name="Alfred Asterjadhi" userId="39de57b9-85c0-4fd1-aaac-8ca2b6560ad0" providerId="ADAL" clId="{A0612C61-9E1C-4649-B042-3CF952C74FE7}" dt="2022-06-07T16:34:44.027" v="497"/>
          <ac:spMkLst>
            <pc:docMk/>
            <pc:sldMk cId="2327388640" sldId="335"/>
            <ac:spMk id="2" creationId="{4B5F0D0E-8BB7-48AB-9160-728B8B3399A2}"/>
          </ac:spMkLst>
        </pc:spChg>
        <pc:spChg chg="mod">
          <ac:chgData name="Alfred Asterjadhi" userId="39de57b9-85c0-4fd1-aaac-8ca2b6560ad0" providerId="ADAL" clId="{A0612C61-9E1C-4649-B042-3CF952C74FE7}" dt="2022-06-07T16:34:50.064" v="500" actId="404"/>
          <ac:spMkLst>
            <pc:docMk/>
            <pc:sldMk cId="2327388640" sldId="335"/>
            <ac:spMk id="3" creationId="{DFB0BA47-D7B6-4F95-932E-A7AA615BC440}"/>
          </ac:spMkLst>
        </pc:spChg>
        <pc:spChg chg="mod">
          <ac:chgData name="Alfred Asterjadhi" userId="39de57b9-85c0-4fd1-aaac-8ca2b6560ad0" providerId="ADAL" clId="{A0612C61-9E1C-4649-B042-3CF952C74FE7}" dt="2022-06-07T16:34:44.027" v="497"/>
          <ac:spMkLst>
            <pc:docMk/>
            <pc:sldMk cId="2327388640" sldId="335"/>
            <ac:spMk id="4" creationId="{3462A639-621C-43E6-83A1-F4DCCA0E626D}"/>
          </ac:spMkLst>
        </pc:spChg>
        <pc:spChg chg="mod">
          <ac:chgData name="Alfred Asterjadhi" userId="39de57b9-85c0-4fd1-aaac-8ca2b6560ad0" providerId="ADAL" clId="{A0612C61-9E1C-4649-B042-3CF952C74FE7}" dt="2022-06-07T16:34:44.027" v="497"/>
          <ac:spMkLst>
            <pc:docMk/>
            <pc:sldMk cId="2327388640" sldId="335"/>
            <ac:spMk id="5" creationId="{344A3812-25A7-493E-9C1F-5DE586377D4F}"/>
          </ac:spMkLst>
        </pc:spChg>
        <pc:spChg chg="mod">
          <ac:chgData name="Alfred Asterjadhi" userId="39de57b9-85c0-4fd1-aaac-8ca2b6560ad0" providerId="ADAL" clId="{A0612C61-9E1C-4649-B042-3CF952C74FE7}" dt="2022-06-07T17:44:36.631" v="739" actId="313"/>
          <ac:spMkLst>
            <pc:docMk/>
            <pc:sldMk cId="2327388640" sldId="335"/>
            <ac:spMk id="6" creationId="{974B2026-97FB-40D2-8F22-7E6D319B4EA2}"/>
          </ac:spMkLst>
        </pc:spChg>
        <pc:spChg chg="add del mod">
          <ac:chgData name="Alfred Asterjadhi" userId="39de57b9-85c0-4fd1-aaac-8ca2b6560ad0" providerId="ADAL" clId="{A0612C61-9E1C-4649-B042-3CF952C74FE7}" dt="2022-06-07T16:34:44.027" v="497"/>
          <ac:spMkLst>
            <pc:docMk/>
            <pc:sldMk cId="2327388640" sldId="335"/>
            <ac:spMk id="7" creationId="{55CEFF51-3E99-43F1-9AA1-84F4F3F81C63}"/>
          </ac:spMkLst>
        </pc:spChg>
        <pc:spChg chg="add del mod">
          <ac:chgData name="Alfred Asterjadhi" userId="39de57b9-85c0-4fd1-aaac-8ca2b6560ad0" providerId="ADAL" clId="{A0612C61-9E1C-4649-B042-3CF952C74FE7}" dt="2022-06-07T16:34:44.027" v="497"/>
          <ac:spMkLst>
            <pc:docMk/>
            <pc:sldMk cId="2327388640" sldId="335"/>
            <ac:spMk id="8" creationId="{D649838E-9EF4-44F6-800B-7981BB82FB0A}"/>
          </ac:spMkLst>
        </pc:spChg>
        <pc:spChg chg="add del mod">
          <ac:chgData name="Alfred Asterjadhi" userId="39de57b9-85c0-4fd1-aaac-8ca2b6560ad0" providerId="ADAL" clId="{A0612C61-9E1C-4649-B042-3CF952C74FE7}" dt="2022-06-07T16:34:44.027" v="497"/>
          <ac:spMkLst>
            <pc:docMk/>
            <pc:sldMk cId="2327388640" sldId="335"/>
            <ac:spMk id="9" creationId="{7C1A8449-8541-46AC-B6CB-166782DB70D6}"/>
          </ac:spMkLst>
        </pc:spChg>
        <pc:spChg chg="add del mod">
          <ac:chgData name="Alfred Asterjadhi" userId="39de57b9-85c0-4fd1-aaac-8ca2b6560ad0" providerId="ADAL" clId="{A0612C61-9E1C-4649-B042-3CF952C74FE7}" dt="2022-06-07T16:34:44.027" v="497"/>
          <ac:spMkLst>
            <pc:docMk/>
            <pc:sldMk cId="2327388640" sldId="335"/>
            <ac:spMk id="10" creationId="{87C4E22F-9CFC-46BB-A490-03D54DDE905D}"/>
          </ac:spMkLst>
        </pc:spChg>
        <pc:spChg chg="add del mod">
          <ac:chgData name="Alfred Asterjadhi" userId="39de57b9-85c0-4fd1-aaac-8ca2b6560ad0" providerId="ADAL" clId="{A0612C61-9E1C-4649-B042-3CF952C74FE7}" dt="2022-06-07T16:34:44.027" v="497"/>
          <ac:spMkLst>
            <pc:docMk/>
            <pc:sldMk cId="2327388640" sldId="335"/>
            <ac:spMk id="11" creationId="{96A3BAFC-EECF-41B5-BC51-184276EB2D2D}"/>
          </ac:spMkLst>
        </pc:spChg>
      </pc:sldChg>
      <pc:sldChg chg="modSp del mod">
        <pc:chgData name="Alfred Asterjadhi" userId="39de57b9-85c0-4fd1-aaac-8ca2b6560ad0" providerId="ADAL" clId="{A0612C61-9E1C-4649-B042-3CF952C74FE7}" dt="2022-06-07T16:32:35.500" v="468" actId="47"/>
        <pc:sldMkLst>
          <pc:docMk/>
          <pc:sldMk cId="3857707522" sldId="336"/>
        </pc:sldMkLst>
        <pc:spChg chg="mod">
          <ac:chgData name="Alfred Asterjadhi" userId="39de57b9-85c0-4fd1-aaac-8ca2b6560ad0" providerId="ADAL" clId="{A0612C61-9E1C-4649-B042-3CF952C74FE7}" dt="2022-06-07T16:32:24.111" v="467" actId="20577"/>
          <ac:spMkLst>
            <pc:docMk/>
            <pc:sldMk cId="3857707522" sldId="336"/>
            <ac:spMk id="3" creationId="{5F2B61AD-90EC-4D19-B28B-7FC2B47F9A7B}"/>
          </ac:spMkLst>
        </pc:spChg>
      </pc:sldChg>
      <pc:sldChg chg="del">
        <pc:chgData name="Alfred Asterjadhi" userId="39de57b9-85c0-4fd1-aaac-8ca2b6560ad0" providerId="ADAL" clId="{A0612C61-9E1C-4649-B042-3CF952C74FE7}" dt="2022-06-07T16:32:41.357" v="471" actId="47"/>
        <pc:sldMkLst>
          <pc:docMk/>
          <pc:sldMk cId="1452931425" sldId="338"/>
        </pc:sldMkLst>
      </pc:sldChg>
      <pc:sldChg chg="modSp mod">
        <pc:chgData name="Alfred Asterjadhi" userId="39de57b9-85c0-4fd1-aaac-8ca2b6560ad0" providerId="ADAL" clId="{A0612C61-9E1C-4649-B042-3CF952C74FE7}" dt="2022-06-07T17:44:08.296" v="722" actId="313"/>
        <pc:sldMkLst>
          <pc:docMk/>
          <pc:sldMk cId="3977221359" sldId="340"/>
        </pc:sldMkLst>
        <pc:spChg chg="mod">
          <ac:chgData name="Alfred Asterjadhi" userId="39de57b9-85c0-4fd1-aaac-8ca2b6560ad0" providerId="ADAL" clId="{A0612C61-9E1C-4649-B042-3CF952C74FE7}" dt="2022-06-07T17:44:08.296" v="722" actId="313"/>
          <ac:spMkLst>
            <pc:docMk/>
            <pc:sldMk cId="3977221359" sldId="340"/>
            <ac:spMk id="6" creationId="{BC264D22-EE96-4B0F-90AA-B4358FF19246}"/>
          </ac:spMkLst>
        </pc:spChg>
      </pc:sldChg>
      <pc:sldChg chg="del">
        <pc:chgData name="Alfred Asterjadhi" userId="39de57b9-85c0-4fd1-aaac-8ca2b6560ad0" providerId="ADAL" clId="{A0612C61-9E1C-4649-B042-3CF952C74FE7}" dt="2022-06-07T16:32:45.663" v="474" actId="47"/>
        <pc:sldMkLst>
          <pc:docMk/>
          <pc:sldMk cId="10406335" sldId="341"/>
        </pc:sldMkLst>
      </pc:sldChg>
      <pc:sldChg chg="del">
        <pc:chgData name="Alfred Asterjadhi" userId="39de57b9-85c0-4fd1-aaac-8ca2b6560ad0" providerId="ADAL" clId="{A0612C61-9E1C-4649-B042-3CF952C74FE7}" dt="2022-06-07T16:32:37.958" v="469" actId="47"/>
        <pc:sldMkLst>
          <pc:docMk/>
          <pc:sldMk cId="4156835973" sldId="342"/>
        </pc:sldMkLst>
      </pc:sldChg>
      <pc:sldChg chg="del">
        <pc:chgData name="Alfred Asterjadhi" userId="39de57b9-85c0-4fd1-aaac-8ca2b6560ad0" providerId="ADAL" clId="{A0612C61-9E1C-4649-B042-3CF952C74FE7}" dt="2022-06-07T16:32:40.119" v="470" actId="47"/>
        <pc:sldMkLst>
          <pc:docMk/>
          <pc:sldMk cId="3688839590" sldId="343"/>
        </pc:sldMkLst>
      </pc:sldChg>
      <pc:sldChg chg="del">
        <pc:chgData name="Alfred Asterjadhi" userId="39de57b9-85c0-4fd1-aaac-8ca2b6560ad0" providerId="ADAL" clId="{A0612C61-9E1C-4649-B042-3CF952C74FE7}" dt="2022-06-07T16:32:42.571" v="472" actId="47"/>
        <pc:sldMkLst>
          <pc:docMk/>
          <pc:sldMk cId="2685357060" sldId="344"/>
        </pc:sldMkLst>
      </pc:sldChg>
      <pc:sldChg chg="del">
        <pc:chgData name="Alfred Asterjadhi" userId="39de57b9-85c0-4fd1-aaac-8ca2b6560ad0" providerId="ADAL" clId="{A0612C61-9E1C-4649-B042-3CF952C74FE7}" dt="2022-06-07T16:32:43.484" v="473" actId="47"/>
        <pc:sldMkLst>
          <pc:docMk/>
          <pc:sldMk cId="3061888515" sldId="345"/>
        </pc:sldMkLst>
      </pc:sldChg>
      <pc:sldChg chg="addSp delSp modSp mod">
        <pc:chgData name="Alfred Asterjadhi" userId="39de57b9-85c0-4fd1-aaac-8ca2b6560ad0" providerId="ADAL" clId="{A0612C61-9E1C-4649-B042-3CF952C74FE7}" dt="2022-06-07T18:50:06.673" v="916" actId="20577"/>
        <pc:sldMkLst>
          <pc:docMk/>
          <pc:sldMk cId="1766754893" sldId="346"/>
        </pc:sldMkLst>
        <pc:spChg chg="mod">
          <ac:chgData name="Alfred Asterjadhi" userId="39de57b9-85c0-4fd1-aaac-8ca2b6560ad0" providerId="ADAL" clId="{A0612C61-9E1C-4649-B042-3CF952C74FE7}" dt="2022-06-07T16:38:25.513" v="520" actId="20577"/>
          <ac:spMkLst>
            <pc:docMk/>
            <pc:sldMk cId="1766754893" sldId="346"/>
            <ac:spMk id="2" creationId="{4B5F0D0E-8BB7-48AB-9160-728B8B3399A2}"/>
          </ac:spMkLst>
        </pc:spChg>
        <pc:spChg chg="mod">
          <ac:chgData name="Alfred Asterjadhi" userId="39de57b9-85c0-4fd1-aaac-8ca2b6560ad0" providerId="ADAL" clId="{A0612C61-9E1C-4649-B042-3CF952C74FE7}" dt="2022-06-07T18:50:06.673" v="916" actId="20577"/>
          <ac:spMkLst>
            <pc:docMk/>
            <pc:sldMk cId="1766754893" sldId="346"/>
            <ac:spMk id="3" creationId="{DFB0BA47-D7B6-4F95-932E-A7AA615BC440}"/>
          </ac:spMkLst>
        </pc:spChg>
        <pc:spChg chg="mod">
          <ac:chgData name="Alfred Asterjadhi" userId="39de57b9-85c0-4fd1-aaac-8ca2b6560ad0" providerId="ADAL" clId="{A0612C61-9E1C-4649-B042-3CF952C74FE7}" dt="2022-06-07T16:37:00.246" v="510"/>
          <ac:spMkLst>
            <pc:docMk/>
            <pc:sldMk cId="1766754893" sldId="346"/>
            <ac:spMk id="4" creationId="{3462A639-621C-43E6-83A1-F4DCCA0E626D}"/>
          </ac:spMkLst>
        </pc:spChg>
        <pc:spChg chg="mod">
          <ac:chgData name="Alfred Asterjadhi" userId="39de57b9-85c0-4fd1-aaac-8ca2b6560ad0" providerId="ADAL" clId="{A0612C61-9E1C-4649-B042-3CF952C74FE7}" dt="2022-06-07T16:37:00.246" v="510"/>
          <ac:spMkLst>
            <pc:docMk/>
            <pc:sldMk cId="1766754893" sldId="346"/>
            <ac:spMk id="5" creationId="{344A3812-25A7-493E-9C1F-5DE586377D4F}"/>
          </ac:spMkLst>
        </pc:spChg>
        <pc:spChg chg="mod">
          <ac:chgData name="Alfred Asterjadhi" userId="39de57b9-85c0-4fd1-aaac-8ca2b6560ad0" providerId="ADAL" clId="{A0612C61-9E1C-4649-B042-3CF952C74FE7}" dt="2022-06-07T17:44:37.168" v="740" actId="313"/>
          <ac:spMkLst>
            <pc:docMk/>
            <pc:sldMk cId="1766754893" sldId="346"/>
            <ac:spMk id="6" creationId="{974B2026-97FB-40D2-8F22-7E6D319B4EA2}"/>
          </ac:spMkLst>
        </pc:spChg>
        <pc:spChg chg="add del mod">
          <ac:chgData name="Alfred Asterjadhi" userId="39de57b9-85c0-4fd1-aaac-8ca2b6560ad0" providerId="ADAL" clId="{A0612C61-9E1C-4649-B042-3CF952C74FE7}" dt="2022-06-07T16:37:00.246" v="510"/>
          <ac:spMkLst>
            <pc:docMk/>
            <pc:sldMk cId="1766754893" sldId="346"/>
            <ac:spMk id="7" creationId="{2B6206E2-980E-4EB3-B0AB-42B950619625}"/>
          </ac:spMkLst>
        </pc:spChg>
        <pc:spChg chg="add del mod">
          <ac:chgData name="Alfred Asterjadhi" userId="39de57b9-85c0-4fd1-aaac-8ca2b6560ad0" providerId="ADAL" clId="{A0612C61-9E1C-4649-B042-3CF952C74FE7}" dt="2022-06-07T16:37:00.246" v="510"/>
          <ac:spMkLst>
            <pc:docMk/>
            <pc:sldMk cId="1766754893" sldId="346"/>
            <ac:spMk id="8" creationId="{6C4A9A2D-F84D-47E7-8470-E963CD145CE0}"/>
          </ac:spMkLst>
        </pc:spChg>
        <pc:spChg chg="add del mod">
          <ac:chgData name="Alfred Asterjadhi" userId="39de57b9-85c0-4fd1-aaac-8ca2b6560ad0" providerId="ADAL" clId="{A0612C61-9E1C-4649-B042-3CF952C74FE7}" dt="2022-06-07T16:37:00.246" v="510"/>
          <ac:spMkLst>
            <pc:docMk/>
            <pc:sldMk cId="1766754893" sldId="346"/>
            <ac:spMk id="9" creationId="{5876D596-323C-46D3-B844-EAE8C4C1614D}"/>
          </ac:spMkLst>
        </pc:spChg>
        <pc:spChg chg="add del mod">
          <ac:chgData name="Alfred Asterjadhi" userId="39de57b9-85c0-4fd1-aaac-8ca2b6560ad0" providerId="ADAL" clId="{A0612C61-9E1C-4649-B042-3CF952C74FE7}" dt="2022-06-07T16:37:00.246" v="510"/>
          <ac:spMkLst>
            <pc:docMk/>
            <pc:sldMk cId="1766754893" sldId="346"/>
            <ac:spMk id="10" creationId="{DE019999-82E8-403C-80B1-C08518AEE9EF}"/>
          </ac:spMkLst>
        </pc:spChg>
        <pc:spChg chg="add del mod">
          <ac:chgData name="Alfred Asterjadhi" userId="39de57b9-85c0-4fd1-aaac-8ca2b6560ad0" providerId="ADAL" clId="{A0612C61-9E1C-4649-B042-3CF952C74FE7}" dt="2022-06-07T16:37:00.246" v="510"/>
          <ac:spMkLst>
            <pc:docMk/>
            <pc:sldMk cId="1766754893" sldId="346"/>
            <ac:spMk id="11" creationId="{FB125090-063B-481A-951D-E9CB969B39C2}"/>
          </ac:spMkLst>
        </pc:spChg>
      </pc:sldChg>
      <pc:sldChg chg="modSp add mod">
        <pc:chgData name="Alfred Asterjadhi" userId="39de57b9-85c0-4fd1-aaac-8ca2b6560ad0" providerId="ADAL" clId="{A0612C61-9E1C-4649-B042-3CF952C74FE7}" dt="2022-06-07T17:52:54.667" v="835" actId="20577"/>
        <pc:sldMkLst>
          <pc:docMk/>
          <pc:sldMk cId="4012074164" sldId="347"/>
        </pc:sldMkLst>
        <pc:spChg chg="mod">
          <ac:chgData name="Alfred Asterjadhi" userId="39de57b9-85c0-4fd1-aaac-8ca2b6560ad0" providerId="ADAL" clId="{A0612C61-9E1C-4649-B042-3CF952C74FE7}" dt="2022-06-07T17:52:54.667" v="835" actId="20577"/>
          <ac:spMkLst>
            <pc:docMk/>
            <pc:sldMk cId="4012074164" sldId="347"/>
            <ac:spMk id="3" creationId="{D20906E0-F900-4991-83B1-675F5B67FA2D}"/>
          </ac:spMkLst>
        </pc:spChg>
        <pc:graphicFrameChg chg="mod modGraphic">
          <ac:chgData name="Alfred Asterjadhi" userId="39de57b9-85c0-4fd1-aaac-8ca2b6560ad0" providerId="ADAL" clId="{A0612C61-9E1C-4649-B042-3CF952C74FE7}" dt="2022-06-07T17:43:28.103" v="709" actId="1076"/>
          <ac:graphicFrameMkLst>
            <pc:docMk/>
            <pc:sldMk cId="4012074164" sldId="347"/>
            <ac:graphicFrameMk id="6" creationId="{5094FBC8-BB74-47F3-965D-16BC678F4D1D}"/>
          </ac:graphicFrameMkLst>
        </pc:graphicFrameChg>
      </pc:sldChg>
      <pc:sldChg chg="modSp add mod">
        <pc:chgData name="Alfred Asterjadhi" userId="39de57b9-85c0-4fd1-aaac-8ca2b6560ad0" providerId="ADAL" clId="{A0612C61-9E1C-4649-B042-3CF952C74FE7}" dt="2022-06-07T17:44:37.642" v="741" actId="313"/>
        <pc:sldMkLst>
          <pc:docMk/>
          <pc:sldMk cId="2050222825" sldId="348"/>
        </pc:sldMkLst>
        <pc:spChg chg="mod">
          <ac:chgData name="Alfred Asterjadhi" userId="39de57b9-85c0-4fd1-aaac-8ca2b6560ad0" providerId="ADAL" clId="{A0612C61-9E1C-4649-B042-3CF952C74FE7}" dt="2022-06-07T16:38:37.698" v="524" actId="20577"/>
          <ac:spMkLst>
            <pc:docMk/>
            <pc:sldMk cId="2050222825" sldId="348"/>
            <ac:spMk id="2" creationId="{B6840888-B1D3-4EE4-984D-AE2D4FD8C6BF}"/>
          </ac:spMkLst>
        </pc:spChg>
        <pc:spChg chg="mod">
          <ac:chgData name="Alfred Asterjadhi" userId="39de57b9-85c0-4fd1-aaac-8ca2b6560ad0" providerId="ADAL" clId="{A0612C61-9E1C-4649-B042-3CF952C74FE7}" dt="2022-06-07T17:44:37.642" v="741" actId="313"/>
          <ac:spMkLst>
            <pc:docMk/>
            <pc:sldMk cId="2050222825" sldId="348"/>
            <ac:spMk id="6" creationId="{BB0A0FD2-1910-45A5-B2D0-6B427FDC767A}"/>
          </ac:spMkLst>
        </pc:spChg>
      </pc:sldChg>
      <pc:sldChg chg="modSp add mod">
        <pc:chgData name="Alfred Asterjadhi" userId="39de57b9-85c0-4fd1-aaac-8ca2b6560ad0" providerId="ADAL" clId="{A0612C61-9E1C-4649-B042-3CF952C74FE7}" dt="2022-06-07T17:44:38.160" v="742" actId="313"/>
        <pc:sldMkLst>
          <pc:docMk/>
          <pc:sldMk cId="1731012775" sldId="349"/>
        </pc:sldMkLst>
        <pc:spChg chg="mod">
          <ac:chgData name="Alfred Asterjadhi" userId="39de57b9-85c0-4fd1-aaac-8ca2b6560ad0" providerId="ADAL" clId="{A0612C61-9E1C-4649-B042-3CF952C74FE7}" dt="2022-06-07T16:38:42.655" v="530" actId="20577"/>
          <ac:spMkLst>
            <pc:docMk/>
            <pc:sldMk cId="1731012775" sldId="349"/>
            <ac:spMk id="2" creationId="{4B5F0D0E-8BB7-48AB-9160-728B8B3399A2}"/>
          </ac:spMkLst>
        </pc:spChg>
        <pc:spChg chg="mod">
          <ac:chgData name="Alfred Asterjadhi" userId="39de57b9-85c0-4fd1-aaac-8ca2b6560ad0" providerId="ADAL" clId="{A0612C61-9E1C-4649-B042-3CF952C74FE7}" dt="2022-06-07T17:44:38.160" v="742" actId="313"/>
          <ac:spMkLst>
            <pc:docMk/>
            <pc:sldMk cId="1731012775" sldId="349"/>
            <ac:spMk id="6" creationId="{974B2026-97FB-40D2-8F22-7E6D319B4EA2}"/>
          </ac:spMkLst>
        </pc:spChg>
      </pc:sldChg>
      <pc:sldChg chg="modSp add mod">
        <pc:chgData name="Alfred Asterjadhi" userId="39de57b9-85c0-4fd1-aaac-8ca2b6560ad0" providerId="ADAL" clId="{A0612C61-9E1C-4649-B042-3CF952C74FE7}" dt="2022-06-07T17:44:38.681" v="743" actId="313"/>
        <pc:sldMkLst>
          <pc:docMk/>
          <pc:sldMk cId="1370937286" sldId="350"/>
        </pc:sldMkLst>
        <pc:spChg chg="mod">
          <ac:chgData name="Alfred Asterjadhi" userId="39de57b9-85c0-4fd1-aaac-8ca2b6560ad0" providerId="ADAL" clId="{A0612C61-9E1C-4649-B042-3CF952C74FE7}" dt="2022-06-07T16:48:15.653" v="552" actId="20577"/>
          <ac:spMkLst>
            <pc:docMk/>
            <pc:sldMk cId="1370937286" sldId="350"/>
            <ac:spMk id="2" creationId="{4B5F0D0E-8BB7-48AB-9160-728B8B3399A2}"/>
          </ac:spMkLst>
        </pc:spChg>
        <pc:spChg chg="mod">
          <ac:chgData name="Alfred Asterjadhi" userId="39de57b9-85c0-4fd1-aaac-8ca2b6560ad0" providerId="ADAL" clId="{A0612C61-9E1C-4649-B042-3CF952C74FE7}" dt="2022-06-07T17:44:38.681" v="743" actId="313"/>
          <ac:spMkLst>
            <pc:docMk/>
            <pc:sldMk cId="1370937286" sldId="350"/>
            <ac:spMk id="6" creationId="{974B2026-97FB-40D2-8F22-7E6D319B4EA2}"/>
          </ac:spMkLst>
        </pc:spChg>
      </pc:sldChg>
      <pc:sldChg chg="modSp add mod">
        <pc:chgData name="Alfred Asterjadhi" userId="39de57b9-85c0-4fd1-aaac-8ca2b6560ad0" providerId="ADAL" clId="{A0612C61-9E1C-4649-B042-3CF952C74FE7}" dt="2022-06-07T17:44:39.224" v="744" actId="313"/>
        <pc:sldMkLst>
          <pc:docMk/>
          <pc:sldMk cId="264710179" sldId="351"/>
        </pc:sldMkLst>
        <pc:spChg chg="mod">
          <ac:chgData name="Alfred Asterjadhi" userId="39de57b9-85c0-4fd1-aaac-8ca2b6560ad0" providerId="ADAL" clId="{A0612C61-9E1C-4649-B042-3CF952C74FE7}" dt="2022-06-07T16:48:26.598" v="563" actId="20577"/>
          <ac:spMkLst>
            <pc:docMk/>
            <pc:sldMk cId="264710179" sldId="351"/>
            <ac:spMk id="2" creationId="{B6840888-B1D3-4EE4-984D-AE2D4FD8C6BF}"/>
          </ac:spMkLst>
        </pc:spChg>
        <pc:spChg chg="mod">
          <ac:chgData name="Alfred Asterjadhi" userId="39de57b9-85c0-4fd1-aaac-8ca2b6560ad0" providerId="ADAL" clId="{A0612C61-9E1C-4649-B042-3CF952C74FE7}" dt="2022-06-07T17:44:39.224" v="744" actId="313"/>
          <ac:spMkLst>
            <pc:docMk/>
            <pc:sldMk cId="264710179" sldId="351"/>
            <ac:spMk id="6" creationId="{BB0A0FD2-1910-45A5-B2D0-6B427FDC767A}"/>
          </ac:spMkLst>
        </pc:spChg>
      </pc:sldChg>
      <pc:sldChg chg="modSp add mod">
        <pc:chgData name="Alfred Asterjadhi" userId="39de57b9-85c0-4fd1-aaac-8ca2b6560ad0" providerId="ADAL" clId="{A0612C61-9E1C-4649-B042-3CF952C74FE7}" dt="2022-06-07T17:44:39.991" v="745" actId="313"/>
        <pc:sldMkLst>
          <pc:docMk/>
          <pc:sldMk cId="3579411611" sldId="352"/>
        </pc:sldMkLst>
        <pc:spChg chg="mod">
          <ac:chgData name="Alfred Asterjadhi" userId="39de57b9-85c0-4fd1-aaac-8ca2b6560ad0" providerId="ADAL" clId="{A0612C61-9E1C-4649-B042-3CF952C74FE7}" dt="2022-06-07T16:48:36.633" v="564"/>
          <ac:spMkLst>
            <pc:docMk/>
            <pc:sldMk cId="3579411611" sldId="352"/>
            <ac:spMk id="2" creationId="{4B5F0D0E-8BB7-48AB-9160-728B8B3399A2}"/>
          </ac:spMkLst>
        </pc:spChg>
        <pc:spChg chg="mod">
          <ac:chgData name="Alfred Asterjadhi" userId="39de57b9-85c0-4fd1-aaac-8ca2b6560ad0" providerId="ADAL" clId="{A0612C61-9E1C-4649-B042-3CF952C74FE7}" dt="2022-06-07T17:44:39.991" v="745" actId="313"/>
          <ac:spMkLst>
            <pc:docMk/>
            <pc:sldMk cId="3579411611" sldId="352"/>
            <ac:spMk id="6" creationId="{974B2026-97FB-40D2-8F22-7E6D319B4EA2}"/>
          </ac:spMkLst>
        </pc:spChg>
      </pc:sldChg>
      <pc:sldChg chg="modSp add mod">
        <pc:chgData name="Alfred Asterjadhi" userId="39de57b9-85c0-4fd1-aaac-8ca2b6560ad0" providerId="ADAL" clId="{A0612C61-9E1C-4649-B042-3CF952C74FE7}" dt="2022-06-07T17:52:25.371" v="831" actId="20577"/>
        <pc:sldMkLst>
          <pc:docMk/>
          <pc:sldMk cId="588130191" sldId="353"/>
        </pc:sldMkLst>
        <pc:spChg chg="mod">
          <ac:chgData name="Alfred Asterjadhi" userId="39de57b9-85c0-4fd1-aaac-8ca2b6560ad0" providerId="ADAL" clId="{A0612C61-9E1C-4649-B042-3CF952C74FE7}" dt="2022-06-07T16:48:55.365" v="571" actId="20577"/>
          <ac:spMkLst>
            <pc:docMk/>
            <pc:sldMk cId="588130191" sldId="353"/>
            <ac:spMk id="2" creationId="{4B5F0D0E-8BB7-48AB-9160-728B8B3399A2}"/>
          </ac:spMkLst>
        </pc:spChg>
        <pc:spChg chg="mod">
          <ac:chgData name="Alfred Asterjadhi" userId="39de57b9-85c0-4fd1-aaac-8ca2b6560ad0" providerId="ADAL" clId="{A0612C61-9E1C-4649-B042-3CF952C74FE7}" dt="2022-06-07T17:52:25.371" v="831" actId="20577"/>
          <ac:spMkLst>
            <pc:docMk/>
            <pc:sldMk cId="588130191" sldId="353"/>
            <ac:spMk id="3" creationId="{DFB0BA47-D7B6-4F95-932E-A7AA615BC440}"/>
          </ac:spMkLst>
        </pc:spChg>
        <pc:spChg chg="mod">
          <ac:chgData name="Alfred Asterjadhi" userId="39de57b9-85c0-4fd1-aaac-8ca2b6560ad0" providerId="ADAL" clId="{A0612C61-9E1C-4649-B042-3CF952C74FE7}" dt="2022-06-07T17:44:41.561" v="748" actId="313"/>
          <ac:spMkLst>
            <pc:docMk/>
            <pc:sldMk cId="588130191" sldId="353"/>
            <ac:spMk id="6" creationId="{974B2026-97FB-40D2-8F22-7E6D319B4EA2}"/>
          </ac:spMkLst>
        </pc:spChg>
      </pc:sldChg>
      <pc:sldChg chg="modSp add del mod">
        <pc:chgData name="Alfred Asterjadhi" userId="39de57b9-85c0-4fd1-aaac-8ca2b6560ad0" providerId="ADAL" clId="{A0612C61-9E1C-4649-B042-3CF952C74FE7}" dt="2022-06-07T17:40:03.138" v="666" actId="47"/>
        <pc:sldMkLst>
          <pc:docMk/>
          <pc:sldMk cId="3138222326" sldId="354"/>
        </pc:sldMkLst>
        <pc:spChg chg="mod">
          <ac:chgData name="Alfred Asterjadhi" userId="39de57b9-85c0-4fd1-aaac-8ca2b6560ad0" providerId="ADAL" clId="{A0612C61-9E1C-4649-B042-3CF952C74FE7}" dt="2022-06-07T16:49:10.100" v="575" actId="20577"/>
          <ac:spMkLst>
            <pc:docMk/>
            <pc:sldMk cId="3138222326" sldId="354"/>
            <ac:spMk id="2" creationId="{4B5F0D0E-8BB7-48AB-9160-728B8B3399A2}"/>
          </ac:spMkLst>
        </pc:spChg>
      </pc:sldChg>
      <pc:sldChg chg="modSp add mod">
        <pc:chgData name="Alfred Asterjadhi" userId="39de57b9-85c0-4fd1-aaac-8ca2b6560ad0" providerId="ADAL" clId="{A0612C61-9E1C-4649-B042-3CF952C74FE7}" dt="2022-06-07T17:51:19.593" v="821" actId="20577"/>
        <pc:sldMkLst>
          <pc:docMk/>
          <pc:sldMk cId="3909293924" sldId="355"/>
        </pc:sldMkLst>
        <pc:spChg chg="mod">
          <ac:chgData name="Alfred Asterjadhi" userId="39de57b9-85c0-4fd1-aaac-8ca2b6560ad0" providerId="ADAL" clId="{A0612C61-9E1C-4649-B042-3CF952C74FE7}" dt="2022-06-07T16:49:27.208" v="581" actId="20577"/>
          <ac:spMkLst>
            <pc:docMk/>
            <pc:sldMk cId="3909293924" sldId="355"/>
            <ac:spMk id="2" creationId="{4B5F0D0E-8BB7-48AB-9160-728B8B3399A2}"/>
          </ac:spMkLst>
        </pc:spChg>
        <pc:spChg chg="mod">
          <ac:chgData name="Alfred Asterjadhi" userId="39de57b9-85c0-4fd1-aaac-8ca2b6560ad0" providerId="ADAL" clId="{A0612C61-9E1C-4649-B042-3CF952C74FE7}" dt="2022-06-07T17:51:19.593" v="821" actId="20577"/>
          <ac:spMkLst>
            <pc:docMk/>
            <pc:sldMk cId="3909293924" sldId="355"/>
            <ac:spMk id="3" creationId="{DFB0BA47-D7B6-4F95-932E-A7AA615BC440}"/>
          </ac:spMkLst>
        </pc:spChg>
        <pc:spChg chg="mod">
          <ac:chgData name="Alfred Asterjadhi" userId="39de57b9-85c0-4fd1-aaac-8ca2b6560ad0" providerId="ADAL" clId="{A0612C61-9E1C-4649-B042-3CF952C74FE7}" dt="2022-06-07T17:44:43.176" v="751" actId="313"/>
          <ac:spMkLst>
            <pc:docMk/>
            <pc:sldMk cId="3909293924" sldId="355"/>
            <ac:spMk id="6" creationId="{974B2026-97FB-40D2-8F22-7E6D319B4EA2}"/>
          </ac:spMkLst>
        </pc:spChg>
      </pc:sldChg>
      <pc:sldChg chg="modSp add mod">
        <pc:chgData name="Alfred Asterjadhi" userId="39de57b9-85c0-4fd1-aaac-8ca2b6560ad0" providerId="ADAL" clId="{A0612C61-9E1C-4649-B042-3CF952C74FE7}" dt="2022-06-07T18:08:41.620" v="843" actId="20577"/>
        <pc:sldMkLst>
          <pc:docMk/>
          <pc:sldMk cId="3930036297" sldId="356"/>
        </pc:sldMkLst>
        <pc:spChg chg="mod">
          <ac:chgData name="Alfred Asterjadhi" userId="39de57b9-85c0-4fd1-aaac-8ca2b6560ad0" providerId="ADAL" clId="{A0612C61-9E1C-4649-B042-3CF952C74FE7}" dt="2022-06-07T16:49:38.189" v="583" actId="20577"/>
          <ac:spMkLst>
            <pc:docMk/>
            <pc:sldMk cId="3930036297" sldId="356"/>
            <ac:spMk id="2" creationId="{4B5F0D0E-8BB7-48AB-9160-728B8B3399A2}"/>
          </ac:spMkLst>
        </pc:spChg>
        <pc:spChg chg="mod">
          <ac:chgData name="Alfred Asterjadhi" userId="39de57b9-85c0-4fd1-aaac-8ca2b6560ad0" providerId="ADAL" clId="{A0612C61-9E1C-4649-B042-3CF952C74FE7}" dt="2022-06-07T18:08:41.620" v="843" actId="20577"/>
          <ac:spMkLst>
            <pc:docMk/>
            <pc:sldMk cId="3930036297" sldId="356"/>
            <ac:spMk id="3" creationId="{DFB0BA47-D7B6-4F95-932E-A7AA615BC440}"/>
          </ac:spMkLst>
        </pc:spChg>
        <pc:spChg chg="mod">
          <ac:chgData name="Alfred Asterjadhi" userId="39de57b9-85c0-4fd1-aaac-8ca2b6560ad0" providerId="ADAL" clId="{A0612C61-9E1C-4649-B042-3CF952C74FE7}" dt="2022-06-07T17:44:43.903" v="752" actId="313"/>
          <ac:spMkLst>
            <pc:docMk/>
            <pc:sldMk cId="3930036297" sldId="356"/>
            <ac:spMk id="6" creationId="{974B2026-97FB-40D2-8F22-7E6D319B4EA2}"/>
          </ac:spMkLst>
        </pc:spChg>
      </pc:sldChg>
      <pc:sldChg chg="modSp add mod">
        <pc:chgData name="Alfred Asterjadhi" userId="39de57b9-85c0-4fd1-aaac-8ca2b6560ad0" providerId="ADAL" clId="{A0612C61-9E1C-4649-B042-3CF952C74FE7}" dt="2022-06-07T17:44:40.529" v="746" actId="313"/>
        <pc:sldMkLst>
          <pc:docMk/>
          <pc:sldMk cId="2828608285" sldId="357"/>
        </pc:sldMkLst>
        <pc:spChg chg="mod">
          <ac:chgData name="Alfred Asterjadhi" userId="39de57b9-85c0-4fd1-aaac-8ca2b6560ad0" providerId="ADAL" clId="{A0612C61-9E1C-4649-B042-3CF952C74FE7}" dt="2022-06-07T17:39:43.944" v="663" actId="6549"/>
          <ac:spMkLst>
            <pc:docMk/>
            <pc:sldMk cId="2828608285" sldId="357"/>
            <ac:spMk id="2" creationId="{B6840888-B1D3-4EE4-984D-AE2D4FD8C6BF}"/>
          </ac:spMkLst>
        </pc:spChg>
        <pc:spChg chg="mod">
          <ac:chgData name="Alfred Asterjadhi" userId="39de57b9-85c0-4fd1-aaac-8ca2b6560ad0" providerId="ADAL" clId="{A0612C61-9E1C-4649-B042-3CF952C74FE7}" dt="2022-06-07T17:44:40.529" v="746" actId="313"/>
          <ac:spMkLst>
            <pc:docMk/>
            <pc:sldMk cId="2828608285" sldId="357"/>
            <ac:spMk id="6" creationId="{BB0A0FD2-1910-45A5-B2D0-6B427FDC767A}"/>
          </ac:spMkLst>
        </pc:spChg>
      </pc:sldChg>
      <pc:sldChg chg="modSp add mod">
        <pc:chgData name="Alfred Asterjadhi" userId="39de57b9-85c0-4fd1-aaac-8ca2b6560ad0" providerId="ADAL" clId="{A0612C61-9E1C-4649-B042-3CF952C74FE7}" dt="2022-06-07T17:44:41.033" v="747" actId="313"/>
        <pc:sldMkLst>
          <pc:docMk/>
          <pc:sldMk cId="2379446320" sldId="358"/>
        </pc:sldMkLst>
        <pc:spChg chg="mod">
          <ac:chgData name="Alfred Asterjadhi" userId="39de57b9-85c0-4fd1-aaac-8ca2b6560ad0" providerId="ADAL" clId="{A0612C61-9E1C-4649-B042-3CF952C74FE7}" dt="2022-06-07T17:39:48.343" v="665" actId="20577"/>
          <ac:spMkLst>
            <pc:docMk/>
            <pc:sldMk cId="2379446320" sldId="358"/>
            <ac:spMk id="2" creationId="{4B5F0D0E-8BB7-48AB-9160-728B8B3399A2}"/>
          </ac:spMkLst>
        </pc:spChg>
        <pc:spChg chg="mod">
          <ac:chgData name="Alfred Asterjadhi" userId="39de57b9-85c0-4fd1-aaac-8ca2b6560ad0" providerId="ADAL" clId="{A0612C61-9E1C-4649-B042-3CF952C74FE7}" dt="2022-06-07T17:44:41.033" v="747" actId="313"/>
          <ac:spMkLst>
            <pc:docMk/>
            <pc:sldMk cId="2379446320" sldId="358"/>
            <ac:spMk id="6" creationId="{974B2026-97FB-40D2-8F22-7E6D319B4EA2}"/>
          </ac:spMkLst>
        </pc:spChg>
      </pc:sldChg>
      <pc:sldChg chg="modSp add mod">
        <pc:chgData name="Alfred Asterjadhi" userId="39de57b9-85c0-4fd1-aaac-8ca2b6560ad0" providerId="ADAL" clId="{A0612C61-9E1C-4649-B042-3CF952C74FE7}" dt="2022-06-07T17:44:42.103" v="749" actId="313"/>
        <pc:sldMkLst>
          <pc:docMk/>
          <pc:sldMk cId="1620546785" sldId="359"/>
        </pc:sldMkLst>
        <pc:spChg chg="mod">
          <ac:chgData name="Alfred Asterjadhi" userId="39de57b9-85c0-4fd1-aaac-8ca2b6560ad0" providerId="ADAL" clId="{A0612C61-9E1C-4649-B042-3CF952C74FE7}" dt="2022-06-07T17:40:20.981" v="673" actId="20577"/>
          <ac:spMkLst>
            <pc:docMk/>
            <pc:sldMk cId="1620546785" sldId="359"/>
            <ac:spMk id="2" creationId="{B6840888-B1D3-4EE4-984D-AE2D4FD8C6BF}"/>
          </ac:spMkLst>
        </pc:spChg>
        <pc:spChg chg="mod">
          <ac:chgData name="Alfred Asterjadhi" userId="39de57b9-85c0-4fd1-aaac-8ca2b6560ad0" providerId="ADAL" clId="{A0612C61-9E1C-4649-B042-3CF952C74FE7}" dt="2022-06-07T17:44:42.103" v="749" actId="313"/>
          <ac:spMkLst>
            <pc:docMk/>
            <pc:sldMk cId="1620546785" sldId="359"/>
            <ac:spMk id="6" creationId="{BB0A0FD2-1910-45A5-B2D0-6B427FDC767A}"/>
          </ac:spMkLst>
        </pc:spChg>
      </pc:sldChg>
      <pc:sldChg chg="modSp add mod">
        <pc:chgData name="Alfred Asterjadhi" userId="39de57b9-85c0-4fd1-aaac-8ca2b6560ad0" providerId="ADAL" clId="{A0612C61-9E1C-4649-B042-3CF952C74FE7}" dt="2022-06-07T17:44:42.632" v="750" actId="313"/>
        <pc:sldMkLst>
          <pc:docMk/>
          <pc:sldMk cId="4066268139" sldId="360"/>
        </pc:sldMkLst>
        <pc:spChg chg="mod">
          <ac:chgData name="Alfred Asterjadhi" userId="39de57b9-85c0-4fd1-aaac-8ca2b6560ad0" providerId="ADAL" clId="{A0612C61-9E1C-4649-B042-3CF952C74FE7}" dt="2022-06-07T17:40:30.355" v="674"/>
          <ac:spMkLst>
            <pc:docMk/>
            <pc:sldMk cId="4066268139" sldId="360"/>
            <ac:spMk id="2" creationId="{4B5F0D0E-8BB7-48AB-9160-728B8B3399A2}"/>
          </ac:spMkLst>
        </pc:spChg>
        <pc:spChg chg="mod">
          <ac:chgData name="Alfred Asterjadhi" userId="39de57b9-85c0-4fd1-aaac-8ca2b6560ad0" providerId="ADAL" clId="{A0612C61-9E1C-4649-B042-3CF952C74FE7}" dt="2022-06-07T17:44:42.632" v="750" actId="313"/>
          <ac:spMkLst>
            <pc:docMk/>
            <pc:sldMk cId="4066268139" sldId="360"/>
            <ac:spMk id="6" creationId="{974B2026-97FB-40D2-8F22-7E6D319B4EA2}"/>
          </ac:spMkLst>
        </pc:spChg>
      </pc:sldChg>
      <pc:sldMasterChg chg="modSp mod">
        <pc:chgData name="Alfred Asterjadhi" userId="39de57b9-85c0-4fd1-aaac-8ca2b6560ad0" providerId="ADAL" clId="{A0612C61-9E1C-4649-B042-3CF952C74FE7}" dt="2022-06-06T23:17:46.496" v="5" actId="20577"/>
        <pc:sldMasterMkLst>
          <pc:docMk/>
          <pc:sldMasterMk cId="0" sldId="2147483648"/>
        </pc:sldMasterMkLst>
        <pc:spChg chg="mod">
          <ac:chgData name="Alfred Asterjadhi" userId="39de57b9-85c0-4fd1-aaac-8ca2b6560ad0" providerId="ADAL" clId="{A0612C61-9E1C-4649-B042-3CF952C74FE7}" dt="2022-06-06T23:17:46.496" v="5" actId="20577"/>
          <ac:spMkLst>
            <pc:docMk/>
            <pc:sldMasterMk cId="0" sldId="2147483648"/>
            <ac:spMk id="10" creationId="{00000000-0000-0000-0000-000000000000}"/>
          </ac:spMkLst>
        </pc:sp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11/15/2022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802.11-22/1730r7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2/11-22-1363-00-00be-cr-on-3-2-cids-part2.doc" TargetMode="External"/><Relationship Id="rId13" Type="http://schemas.openxmlformats.org/officeDocument/2006/relationships/hyperlink" Target="https://mentor.ieee.org/802.11/dcn/22/11-22-1798-00-00be-lb266-cr-for-9-3-1-22-4-eht-variant-user-info-field.docx" TargetMode="External"/><Relationship Id="rId3" Type="http://schemas.openxmlformats.org/officeDocument/2006/relationships/hyperlink" Target="https://mentor.ieee.org/802.11/dcn/22/11-22-1531-00-00be-lb266-cr-for-cid-14051.docx" TargetMode="External"/><Relationship Id="rId7" Type="http://schemas.openxmlformats.org/officeDocument/2006/relationships/hyperlink" Target="https://mentor.ieee.org/802.11/dcn/22/11-22-1757-00-00be-lb266-cr-for-cid-13582.doc" TargetMode="External"/><Relationship Id="rId12" Type="http://schemas.openxmlformats.org/officeDocument/2006/relationships/hyperlink" Target="https://mentor.ieee.org/802.11/dcn/22/11-22-1811-00-00be-tgbe-d2-0-comment-resolution-20-mhz-only-sta.docx" TargetMode="External"/><Relationship Id="rId2" Type="http://schemas.openxmlformats.org/officeDocument/2006/relationships/hyperlink" Target="https://mentor.ieee.org/802.11/dcn/22/11-22-1482-01-00be-lb266-cr-for-preamble-puncturing.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423-00-00be-eht-smps.docx" TargetMode="External"/><Relationship Id="rId11" Type="http://schemas.openxmlformats.org/officeDocument/2006/relationships/hyperlink" Target="https://mentor.ieee.org/802.11/dcn/22/11-22-1794-00-00be-lb266-cr-for-cids-in-35-10-eht-spatial-reuse-operation.docx" TargetMode="External"/><Relationship Id="rId5" Type="http://schemas.openxmlformats.org/officeDocument/2006/relationships/hyperlink" Target="https://mentor.ieee.org/802.11/dcn/22/11-22-1679-00-00be-comment-resolution-for-clause-35-1.docx" TargetMode="External"/><Relationship Id="rId10" Type="http://schemas.openxmlformats.org/officeDocument/2006/relationships/hyperlink" Target="https://mentor.ieee.org/802.11/dcn/22/11-22-1769-00-00be-resolution-for-lb266-cid-11676.docx" TargetMode="External"/><Relationship Id="rId4" Type="http://schemas.openxmlformats.org/officeDocument/2006/relationships/hyperlink" Target="https://mentor.ieee.org/802.11/dcn/22/11-22-1792-00-00be-802-11be-report-on-eht-functionalities-in-support-of-tsn.docx" TargetMode="External"/><Relationship Id="rId9" Type="http://schemas.openxmlformats.org/officeDocument/2006/relationships/hyperlink" Target="https://mentor.ieee.org/802.11/dcn/22/11-22-1488-00-00be-lb266-cr-for-eht-trs-part-ii.docx" TargetMode="External"/><Relationship Id="rId14" Type="http://schemas.openxmlformats.org/officeDocument/2006/relationships/hyperlink" Target="https://mentor.ieee.org/802.11/dcn/22/11-22-1692-00-00be-clause-3-2-comment-resolutions.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2/11-22-1877-00-00be-lb266-cr-for-clause-6-3-131.docx" TargetMode="External"/><Relationship Id="rId3" Type="http://schemas.openxmlformats.org/officeDocument/2006/relationships/hyperlink" Target="https://mentor.ieee.org/802.11/dcn/22/11-22-1850-00-00be-lb266-crs-for-4-9-5-and-7-1-reference-model-and-ds.docx" TargetMode="External"/><Relationship Id="rId7" Type="http://schemas.openxmlformats.org/officeDocument/2006/relationships/hyperlink" Target="https://mentor.ieee.org/802.11/dcn/22/11-22-1863-00-00be-lb266-cr-for-section-9-3-1-19-part2.doc" TargetMode="External"/><Relationship Id="rId2" Type="http://schemas.openxmlformats.org/officeDocument/2006/relationships/hyperlink" Target="https://mentor.ieee.org/802.11/dcn/22/11-22-1797-00-00be-lb266-cr-for-nss-in-nominal-packet-padding.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871-00-00be-lb-266-cr-for-cid-11671-11966.docx" TargetMode="External"/><Relationship Id="rId5" Type="http://schemas.openxmlformats.org/officeDocument/2006/relationships/hyperlink" Target="https://mentor.ieee.org/802.11/dcn/22/11-22-1866-00-00be-lb-266-cr-on-35-15-1.docx" TargetMode="External"/><Relationship Id="rId4" Type="http://schemas.openxmlformats.org/officeDocument/2006/relationships/hyperlink" Target="https://mentor.ieee.org/802.11/dcn/22/11-22-1853-00-00be-lb266-cr-for-cid13941-13942-13943.doc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2/11-22-1889-00-00be-lb266-cr-for-cid-11882.docx" TargetMode="External"/><Relationship Id="rId3" Type="http://schemas.openxmlformats.org/officeDocument/2006/relationships/hyperlink" Target="https://mentor.ieee.org/802.11/dcn/22/11-22-1788-00-00be-11be-d2-0-cr-for-eht-transmit-procedure.docx" TargetMode="External"/><Relationship Id="rId7" Type="http://schemas.openxmlformats.org/officeDocument/2006/relationships/hyperlink" Target="https://mentor.ieee.org/802.11/dcn/22/11-22-1886-00-00be-lb266-cr-for-36-3-2-7-and-36-3-2-8.docx" TargetMode="External"/><Relationship Id="rId2" Type="http://schemas.openxmlformats.org/officeDocument/2006/relationships/hyperlink" Target="https://mentor.ieee.org/802.11/dcn/22/11-22-1837-00-00be-lb266-cr-for-clause-3-2.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875-00-00be-lb266-cr-for-36-3-2-1.docx" TargetMode="External"/><Relationship Id="rId5" Type="http://schemas.openxmlformats.org/officeDocument/2006/relationships/hyperlink" Target="https://mentor.ieee.org/802.11/dcn/22/11-22-1741-00-00be-discussion-on-lb266-cr-for-cid-13942.pptx" TargetMode="External"/><Relationship Id="rId4" Type="http://schemas.openxmlformats.org/officeDocument/2006/relationships/hyperlink" Target="https://mentor.ieee.org/802.11/dcn/22/11-22-1160-00-00be-lb266-cr-for-section-36-3-17.doc" TargetMode="External"/><Relationship Id="rId9" Type="http://schemas.openxmlformats.org/officeDocument/2006/relationships/hyperlink" Target="https://mentor.ieee.org/802.11/dcn/22/11-22-1950-00-00be-lb266-cr-for-p802-11be-d2-0-section-36-3-11-12-part-2.doc"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2/11-22-1452-01-00be-lb266-cr-for-35-17-3-part-3.docx" TargetMode="External"/><Relationship Id="rId13" Type="http://schemas.openxmlformats.org/officeDocument/2006/relationships/hyperlink" Target="https://mentor.ieee.org/802.11/dcn/22/11-22-1537-00-00be-text-for-edcaf-selection-issue-on-start-time-sync-access-cid-12414.docx" TargetMode="External"/><Relationship Id="rId3" Type="http://schemas.openxmlformats.org/officeDocument/2006/relationships/hyperlink" Target="https://mentor.ieee.org/802.11/dcn/22/11-22-1435-00-00be-cr-for-35-9-2-1-latency-sensitive-traffic-differentiation.docx" TargetMode="External"/><Relationship Id="rId7" Type="http://schemas.openxmlformats.org/officeDocument/2006/relationships/hyperlink" Target="https://mentor.ieee.org/802.11/dcn/22/11-22-1200-01-00be-lb266-cr-for-35-17-3-part-2.docx" TargetMode="External"/><Relationship Id="rId12" Type="http://schemas.openxmlformats.org/officeDocument/2006/relationships/hyperlink" Target="https://mentor.ieee.org/802.11/dcn/22/11-22-1535-00-00be-p2p-communication-with-emlsr-peer-in-triggered-txop-sharing-cid-12422.pptx" TargetMode="External"/><Relationship Id="rId2" Type="http://schemas.openxmlformats.org/officeDocument/2006/relationships/hyperlink" Target="https://mentor.ieee.org/802.11/dcn/22/11-22-1373-00-00be-lb266-cr-for-cid-11700.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278-00-00be-lb266-cr-for-cids-10710-12711.docx" TargetMode="External"/><Relationship Id="rId11" Type="http://schemas.openxmlformats.org/officeDocument/2006/relationships/hyperlink" Target="https://mentor.ieee.org/802.11/dcn/22/11-22-1534-00-00be-text-for-ap-initiated-eml-operating-mode-change.docx" TargetMode="External"/><Relationship Id="rId5" Type="http://schemas.openxmlformats.org/officeDocument/2006/relationships/hyperlink" Target="https://mentor.ieee.org/802.11/dcn/22/11-22-1216-01-00be-lb266-cr-for-latency-report-element.docx" TargetMode="External"/><Relationship Id="rId10" Type="http://schemas.openxmlformats.org/officeDocument/2006/relationships/hyperlink" Target="https://mentor.ieee.org/802.11/dcn/22/11-22-1279-00-00be-lb266-cr-for-cid-10705.docx" TargetMode="External"/><Relationship Id="rId4" Type="http://schemas.openxmlformats.org/officeDocument/2006/relationships/hyperlink" Target="https://mentor.ieee.org/802.11/dcn/22/11-22-1454-00-00be-lb266-cr-for-cid-10674.docx" TargetMode="External"/><Relationship Id="rId9" Type="http://schemas.openxmlformats.org/officeDocument/2006/relationships/hyperlink" Target="https://mentor.ieee.org/802.11/dcn/22/11-22-1427-00-00be-lb266-cr-for-r-twt-replacement-link.docx" TargetMode="External"/><Relationship Id="rId14" Type="http://schemas.openxmlformats.org/officeDocument/2006/relationships/hyperlink" Target="https://mentor.ieee.org/802.11/dcn/22/11-22-1573-00-00be-cr-for-cid-10911.doc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2/11-22-1508-00-00be-lb266-cr-for-non-zero-backoff-procedure.pptx" TargetMode="External"/><Relationship Id="rId3" Type="http://schemas.openxmlformats.org/officeDocument/2006/relationships/hyperlink" Target="https://mentor.ieee.org/802.11/dcn/22/11-22-1028-00-00be-triggered-txop-sharing-error-recovery-cid-12420.pptx" TargetMode="External"/><Relationship Id="rId7" Type="http://schemas.openxmlformats.org/officeDocument/2006/relationships/hyperlink" Target="https://mentor.ieee.org/802.11/dcn/22/11-22-1377-01-00be-cr-duplication-transmission-over-ml-for-low-latency-traffic.docx" TargetMode="External"/><Relationship Id="rId12" Type="http://schemas.openxmlformats.org/officeDocument/2006/relationships/hyperlink" Target="https://mentor.ieee.org/802.11/dcn/22/11-22-1680-00-00be-comment-resolution-for-clause-11-20-6-5.docx" TargetMode="External"/><Relationship Id="rId2" Type="http://schemas.openxmlformats.org/officeDocument/2006/relationships/hyperlink" Target="https://mentor.ieee.org/802.11/dcn/22/11-22-1574-01-00be-lb266-cr-on-edca-operation-for-restricted-twt.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381-02-00be-lb266-cr-ml-traffic-indication-part1.docx" TargetMode="External"/><Relationship Id="rId11" Type="http://schemas.openxmlformats.org/officeDocument/2006/relationships/hyperlink" Target="https://mentor.ieee.org/802.11/dcn/22/11-22-1356-03-00be-tgbe-lb266-comment-resolutions-for-rsna.docx" TargetMode="External"/><Relationship Id="rId5" Type="http://schemas.openxmlformats.org/officeDocument/2006/relationships/hyperlink" Target="https://mentor.ieee.org/802.11/dcn/22/11-22-1335-04-00be-cr-for-cids-related-to-group-addressed-frame-reception-in-emlsr-nstr.docx" TargetMode="External"/><Relationship Id="rId10" Type="http://schemas.openxmlformats.org/officeDocument/2006/relationships/hyperlink" Target="https://mentor.ieee.org/802.11/dcn/22/11-22-1685-00-00be-crs-for-11be-d2-0-proxy-arp-cids.docx" TargetMode="External"/><Relationship Id="rId4" Type="http://schemas.openxmlformats.org/officeDocument/2006/relationships/hyperlink" Target="https://mentor.ieee.org/802.11/dcn/22/11-22-1586-00-00be-lb266-resolution-for-comments-related-to-nstr-emlsr-handling-with-tdls.docx" TargetMode="External"/><Relationship Id="rId9" Type="http://schemas.openxmlformats.org/officeDocument/2006/relationships/hyperlink" Target="https://mentor.ieee.org/802.11/dcn/22/11-22-1375-01-00be-tgbe-lb266-comment-resolutions-for-non-clause-12-security-comments.doc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2/11-22-1733-00-00be-cr-for-13-part-ii.docx" TargetMode="External"/><Relationship Id="rId13" Type="http://schemas.openxmlformats.org/officeDocument/2006/relationships/hyperlink" Target="https://mentor.ieee.org/802.11/dcn/22/11-22-1789-00-00be-lb266-cr-for-remaining-cids-in-35-3-19-3.docx" TargetMode="External"/><Relationship Id="rId3" Type="http://schemas.openxmlformats.org/officeDocument/2006/relationships/hyperlink" Target="https://mentor.ieee.org/802.11/dcn/22/11-22-1767-01-00be-lb266-cr-for-nonprimary-link-channel-switch.docx" TargetMode="External"/><Relationship Id="rId7" Type="http://schemas.openxmlformats.org/officeDocument/2006/relationships/hyperlink" Target="https://mentor.ieee.org/802.11/dcn/22/11-22-1774-00-00be-lb266-cr-for-misc-cids.docx" TargetMode="External"/><Relationship Id="rId12" Type="http://schemas.openxmlformats.org/officeDocument/2006/relationships/hyperlink" Target="https://mentor.ieee.org/802.11/dcn/22/11-22-1202-02-00be-reducing-the-size-of-ml-traffic-indication-element.docx" TargetMode="External"/><Relationship Id="rId2" Type="http://schemas.openxmlformats.org/officeDocument/2006/relationships/hyperlink" Target="https://mentor.ieee.org/802.11/dcn/22/11-22-1661-01-00be-lb266-cr-for-35-17-3-part-4-rtwt.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545-01-00be-lb-266-cr-for-cids-related-to-twt-information-frame.docx" TargetMode="External"/><Relationship Id="rId11" Type="http://schemas.openxmlformats.org/officeDocument/2006/relationships/hyperlink" Target="https://mentor.ieee.org/802.11/dcn/22/11-22-1647-00-00be-crs-for-11be-d2-0-ml-security-cids.docx" TargetMode="External"/><Relationship Id="rId5" Type="http://schemas.openxmlformats.org/officeDocument/2006/relationships/hyperlink" Target="https://mentor.ieee.org/802.11/dcn/22/11-22-1745-00-00be-lb266-cr-for-dynamic-nstr-capability-update.docx" TargetMode="External"/><Relationship Id="rId10" Type="http://schemas.openxmlformats.org/officeDocument/2006/relationships/hyperlink" Target="https://mentor.ieee.org/802.11/dcn/22/11-22-1709-00-00be-lb266-cr-for-ml-reconfiguration-add-delete-link-procedure.docx" TargetMode="External"/><Relationship Id="rId4" Type="http://schemas.openxmlformats.org/officeDocument/2006/relationships/hyperlink" Target="https://mentor.ieee.org/802.11/dcn/22/11-22-1695-00-00be-cr-on-cid-11827-and-12115.docx" TargetMode="External"/><Relationship Id="rId9" Type="http://schemas.openxmlformats.org/officeDocument/2006/relationships/hyperlink" Target="https://mentor.ieee.org/802.11/dcn/22/11-22-1736-00-00be-cr-for-13-part-iii.docx"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2/11-22-1825-00-00be-cr-for-multiple-bssid-index-adjustment.docx" TargetMode="External"/><Relationship Id="rId13" Type="http://schemas.openxmlformats.org/officeDocument/2006/relationships/hyperlink" Target="https://mentor.ieee.org/802.11/dcn/22/11-22-1517-00-00be-lb266-cr-on-unicast-link-recommendation.docx" TargetMode="External"/><Relationship Id="rId3" Type="http://schemas.openxmlformats.org/officeDocument/2006/relationships/hyperlink" Target="https://mentor.ieee.org/802.11/dcn/22/11-22-1743-00-00be-lb266-cr-for-emlmr-supported-mcs-and-nss-set-related-cids.docx" TargetMode="External"/><Relationship Id="rId7" Type="http://schemas.openxmlformats.org/officeDocument/2006/relationships/hyperlink" Target="https://mentor.ieee.org/802.11/dcn/22/11-22-1775-01-00be-lb266-cr-for-9-4-2-164.docx" TargetMode="External"/><Relationship Id="rId12" Type="http://schemas.openxmlformats.org/officeDocument/2006/relationships/hyperlink" Target="https://mentor.ieee.org/802.11/dcn/22/11-22-1505-00-00be-11be-d2-0-comment-resolution-subclause-35-3-18-part-3.docx" TargetMode="External"/><Relationship Id="rId2" Type="http://schemas.openxmlformats.org/officeDocument/2006/relationships/hyperlink" Target="https://mentor.ieee.org/802.11/dcn/22/11-22-1671-01-00be-lb266-cr-for-clause-35-17.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771-00-00be-lb266-cr-for-9-6-35-8.docx" TargetMode="External"/><Relationship Id="rId11" Type="http://schemas.openxmlformats.org/officeDocument/2006/relationships/hyperlink" Target="https://mentor.ieee.org/802.11/dcn/22/11-22-1848-00-00be-lb266-cr-misc.docx" TargetMode="External"/><Relationship Id="rId5" Type="http://schemas.openxmlformats.org/officeDocument/2006/relationships/hyperlink" Target="https://mentor.ieee.org/802.11/dcn/22/11-22-1669-00-00be-lb266-cr-for-35-2-3.docx" TargetMode="External"/><Relationship Id="rId15" Type="http://schemas.openxmlformats.org/officeDocument/2006/relationships/hyperlink" Target="https://mentor.ieee.org/802.11/dcn/22/11-22-1879-00-00be-lb266-cr-for-twt-operation.docx" TargetMode="External"/><Relationship Id="rId10" Type="http://schemas.openxmlformats.org/officeDocument/2006/relationships/hyperlink" Target="https://mentor.ieee.org/802.11/dcn/22/11-22-1864-00-00be-epcs-mld-and-eht-sta.docx" TargetMode="External"/><Relationship Id="rId4" Type="http://schemas.openxmlformats.org/officeDocument/2006/relationships/hyperlink" Target="https://mentor.ieee.org/802.11/dcn/22/11-22-1683-00-00be-lb-266-cr-for-capability-update-notification.docx" TargetMode="External"/><Relationship Id="rId9" Type="http://schemas.openxmlformats.org/officeDocument/2006/relationships/hyperlink" Target="https://mentor.ieee.org/802.11/dcn/22/11-22-1835-00-00be-lb266-cr-for-annex-c.docx" TargetMode="External"/><Relationship Id="rId14" Type="http://schemas.openxmlformats.org/officeDocument/2006/relationships/hyperlink" Target="https://mentor.ieee.org/802.11/dcn/22/11-22-1876-00-00be-lb266-cr-for-mlo-sta-statistics.docx"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1/dcn/22/11-22-1900-00-00be-lb266-cr-for-remaining-cids.docx" TargetMode="External"/><Relationship Id="rId13" Type="http://schemas.openxmlformats.org/officeDocument/2006/relationships/hyperlink" Target="https://mentor.ieee.org/802.11/dcn/22/11-22-1920-00-00be-lb266-cr-for-msd-timer-reset.docx" TargetMode="External"/><Relationship Id="rId3" Type="http://schemas.openxmlformats.org/officeDocument/2006/relationships/hyperlink" Target="https://mentor.ieee.org/802.11/dcn/22/11-22-1816-00-00be-cr-for-35-16-1.docx" TargetMode="External"/><Relationship Id="rId7" Type="http://schemas.openxmlformats.org/officeDocument/2006/relationships/hyperlink" Target="https://mentor.ieee.org/802.11/dcn/22/11-22-1898-00-00be-lb-266-cr-for-emlsr-misc-2.docx" TargetMode="External"/><Relationship Id="rId12" Type="http://schemas.openxmlformats.org/officeDocument/2006/relationships/hyperlink" Target="https://mentor.ieee.org/802.11/dcn/22/11-22-1887-00-00be-lb266-cids-on-group-addressed-frame-duplicate-detection.docx" TargetMode="External"/><Relationship Id="rId2" Type="http://schemas.openxmlformats.org/officeDocument/2006/relationships/hyperlink" Target="https://mentor.ieee.org/802.11/dcn/22/11-22-1881-02-00be-lb266-cr-for-leftover-cids.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890-00-00be-lb266-cr-for-reconfiguration-ml-element.docx" TargetMode="External"/><Relationship Id="rId11" Type="http://schemas.openxmlformats.org/officeDocument/2006/relationships/hyperlink" Target="https://mentor.ieee.org/802.11/dcn/22/11-22-1909-00-00be-txs-related-cids-part-2.docx" TargetMode="External"/><Relationship Id="rId5" Type="http://schemas.openxmlformats.org/officeDocument/2006/relationships/hyperlink" Target="https://mentor.ieee.org/802.11/dcn/22/11-22-1765-00-00be-cr-for-cid-13284.docx" TargetMode="External"/><Relationship Id="rId15" Type="http://schemas.openxmlformats.org/officeDocument/2006/relationships/hyperlink" Target="https://mentor.ieee.org/802.11/dcn/22/11-22-1943-00-00be-cr-13063-13773-for-35-2-1-2-3.docx" TargetMode="External"/><Relationship Id="rId10" Type="http://schemas.openxmlformats.org/officeDocument/2006/relationships/hyperlink" Target="https://mentor.ieee.org/802.11/dcn/22/11-22-1877-00-00be-lb266-cr-for-clause-6-3-131.docx" TargetMode="External"/><Relationship Id="rId4" Type="http://schemas.openxmlformats.org/officeDocument/2006/relationships/hyperlink" Target="https://mentor.ieee.org/802.11/dcn/22/11-22-1838-00-00be-lb266-cr-for-ml-reconfiguration-clause-35-3-6-part-2.docx" TargetMode="External"/><Relationship Id="rId9" Type="http://schemas.openxmlformats.org/officeDocument/2006/relationships/hyperlink" Target="https://mentor.ieee.org/802.11/dcn/22/11-22-1903-00-00be-lb266-cr-for-misc-cids.docx" TargetMode="External"/><Relationship Id="rId14" Type="http://schemas.openxmlformats.org/officeDocument/2006/relationships/hyperlink" Target="https://mentor.ieee.org/802.11/dcn/22/11-22-1966-01-00be-cr-for-tid-to-link-mapping-advertisement.doc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840c257d-5d52-4eff-94b4-39d2aafda56b/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2/11-22-1973-00-00be-cr-for-cid14099.docx" TargetMode="External"/><Relationship Id="rId2" Type="http://schemas.openxmlformats.org/officeDocument/2006/relationships/hyperlink" Target="https://mentor.ieee.org/802.11/dcn/22/11-22-1976-00-000m-revme-wg-lb270-editor1-ad-hoc-comments.xlsx" TargetMode="External"/><Relationship Id="rId1" Type="http://schemas.openxmlformats.org/officeDocument/2006/relationships/slideLayout" Target="../slideLayouts/slideLayout5.xml"/><Relationship Id="rId5" Type="http://schemas.openxmlformats.org/officeDocument/2006/relationships/hyperlink" Target="https://mentor.ieee.org/802.11/dcn/22/11-22-1583-00-00be-cr-for-35-3-14.docx" TargetMode="External"/><Relationship Id="rId4" Type="http://schemas.openxmlformats.org/officeDocument/2006/relationships/hyperlink" Target="https://mentor.ieee.org/802.11/dcn/22/11-22-1036-02-00be-lb266-cr-for-35-9-2-1-latency-sensitive-traffic-differentiation.docx"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2/11-22-1201-03-00be-ml-traffic-indication-using-a-control.docx" TargetMode="External"/><Relationship Id="rId3" Type="http://schemas.openxmlformats.org/officeDocument/2006/relationships/hyperlink" Target="https://mentor.ieee.org/802.11/dcn/22/11-22-1265-01-00be-lb266-cr-for-cid-13736-and-13973.docx" TargetMode="External"/><Relationship Id="rId7" Type="http://schemas.openxmlformats.org/officeDocument/2006/relationships/hyperlink" Target="https://mentor.ieee.org/802.11/dcn/22/11-22-1779-00-00be-cr-for-cid-11714.docx" TargetMode="External"/><Relationship Id="rId2" Type="http://schemas.openxmlformats.org/officeDocument/2006/relationships/hyperlink" Target="https://mentor.ieee.org/802.11/dcn/22/11-22-1051-03-00be-lb266-cr-for-twt.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428-02-00be-lb266-cr-for-cids-related-to-35-3-4-2.docx" TargetMode="External"/><Relationship Id="rId5" Type="http://schemas.openxmlformats.org/officeDocument/2006/relationships/hyperlink" Target="https://mentor.ieee.org/802.11/dcn/22/11-22-1782-01-00be-lb266-cr-for-10013.docx" TargetMode="External"/><Relationship Id="rId4" Type="http://schemas.openxmlformats.org/officeDocument/2006/relationships/hyperlink" Target="https://mentor.ieee.org/802.11/dcn/22/11-22-1263-02-00be-lb266-cr-for-txop-return-in-mu-rts-txs.docx"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2/11-22-1316-01-00be-cr-for-35-3-1.docx" TargetMode="External"/><Relationship Id="rId3" Type="http://schemas.openxmlformats.org/officeDocument/2006/relationships/hyperlink" Target="https://mentor.ieee.org/802.11/dcn/22/11-22-1844-00-00be-cr-for-nstrmobileap-part2.docx" TargetMode="External"/><Relationship Id="rId7" Type="http://schemas.openxmlformats.org/officeDocument/2006/relationships/hyperlink" Target="https://mentor.ieee.org/802.11/dcn/22/11-22-1436-04-00be-cr-for-9-4-2-316-qos-charateristics-element-part-1.docx" TargetMode="External"/><Relationship Id="rId2" Type="http://schemas.openxmlformats.org/officeDocument/2006/relationships/hyperlink" Target="https://mentor.ieee.org/802.11/dcn/22/11-22-1189-06-00be-cr-for-txs-part-1.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204-04-00be-lb266-cr-cl35-emlsr-part2.docx" TargetMode="External"/><Relationship Id="rId5" Type="http://schemas.openxmlformats.org/officeDocument/2006/relationships/hyperlink" Target="https://mentor.ieee.org/802.11/dcn/22/11-22-1129-03-00be-lb266-cr-cl9-emlsr.docx" TargetMode="External"/><Relationship Id="rId4" Type="http://schemas.openxmlformats.org/officeDocument/2006/relationships/hyperlink" Target="https://mentor.ieee.org/802.11/dcn/22/11-22-1181-02-00be-lb266-cr-cl35-emlsr-part1.docx" TargetMode="External"/><Relationship Id="rId9" Type="http://schemas.openxmlformats.org/officeDocument/2006/relationships/hyperlink" Target="https://mentor.ieee.org/802.11/dcn/22/11-22-1526-01-00be-lb266-cr-for-subclause-35-8-2.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2/11-22-1539-02-00be-lb266-cr-for-subclause-35-3-10.docx" TargetMode="External"/><Relationship Id="rId7" Type="http://schemas.openxmlformats.org/officeDocument/2006/relationships/hyperlink" Target="https://mentor.ieee.org/802.11/dcn/22/11-22-1860-01-00be-lb-266-cr-for-emlsr-misc.docx" TargetMode="External"/><Relationship Id="rId2" Type="http://schemas.openxmlformats.org/officeDocument/2006/relationships/hyperlink" Target="https://mentor.ieee.org/802.11/dcn/22/11-22-1462-01-00be-lb266-cr-for-subclause-35-3-4-4.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239-04-00be-lb266-cr-for-35-3-16-4.docx" TargetMode="External"/><Relationship Id="rId5" Type="http://schemas.openxmlformats.org/officeDocument/2006/relationships/hyperlink" Target="https://mentor.ieee.org/802.11/dcn/22/11-22-1188-02-00be-cr-for-medium-sync-recovery.docx" TargetMode="External"/><Relationship Id="rId4" Type="http://schemas.openxmlformats.org/officeDocument/2006/relationships/hyperlink" Target="https://mentor.ieee.org/802.11/dcn/22/11-22-1357-02-00be-cr-for-some-nstr-mobile-ap-related-cids.docx" TargetMode="External"/></Relationships>
</file>

<file path=ppt/slides/_rels/slide34.xml.rels><?xml version="1.0" encoding="UTF-8" standalone="yes"?>
<Relationships xmlns="http://schemas.openxmlformats.org/package/2006/relationships"><Relationship Id="rId2" Type="http://schemas.openxmlformats.org/officeDocument/2006/relationships/hyperlink" Target="https://mentor.ieee.org/802.11/dcn/22/11-22-1052-00-00be-end-time-alignment-of-sync-ppdus-medium-access-cid-12415-12426-12431.pptx" TargetMode="External"/><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2/11-22-1859-00-00be-lb266-cr-on-scrambler.docx" TargetMode="External"/><Relationship Id="rId3" Type="http://schemas.openxmlformats.org/officeDocument/2006/relationships/hyperlink" Target="https://mentor.ieee.org/802.11/dcn/22/11-22-1788-00-00be-11be-d2-0-cr-for-eht-transmit-procedure.docx" TargetMode="External"/><Relationship Id="rId7" Type="http://schemas.openxmlformats.org/officeDocument/2006/relationships/hyperlink" Target="https://mentor.ieee.org/802.11/dcn/22/11-22-1858-00-00be-lb266-cr-on-data-field-part2.docx" TargetMode="External"/><Relationship Id="rId2" Type="http://schemas.openxmlformats.org/officeDocument/2006/relationships/hyperlink" Target="https://mentor.ieee.org/802.11/dcn/22/11-22-1837-00-00be-lb266-cr-for-clause-3-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57-00-00be-lb266-cr-on-data-field-part1.docx" TargetMode="External"/><Relationship Id="rId11" Type="http://schemas.openxmlformats.org/officeDocument/2006/relationships/hyperlink" Target="https://mentor.ieee.org/802.11/dcn/22/11-22-1886-00-00be-lb266-cr-for-36-3-2-7-and-36-3-2-8.docx" TargetMode="External"/><Relationship Id="rId5" Type="http://schemas.openxmlformats.org/officeDocument/2006/relationships/hyperlink" Target="https://mentor.ieee.org/802.11/dcn/22/11-22-1856-00-00be-lb266-cr-on-ltf-part2.docx" TargetMode="External"/><Relationship Id="rId10" Type="http://schemas.openxmlformats.org/officeDocument/2006/relationships/hyperlink" Target="https://mentor.ieee.org/802.11/dcn/22/11-22-1875-00-00be-lb266-cr-for-36-3-2-1.docx" TargetMode="External"/><Relationship Id="rId4" Type="http://schemas.openxmlformats.org/officeDocument/2006/relationships/hyperlink" Target="https://mentor.ieee.org/802.11/dcn/22/11-22-1855-00-00be-lb266-cr-on-ltf-part1.docx" TargetMode="External"/><Relationship Id="rId9" Type="http://schemas.openxmlformats.org/officeDocument/2006/relationships/hyperlink" Target="https://mentor.ieee.org/802.11/dcn/22/11-22-1160-00-00be-lb266-cr-for-section-36-3-17.doc"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22/11-22-1278-00-00be-lb266-cr-for-cids-10710-12711.docx" TargetMode="External"/><Relationship Id="rId3" Type="http://schemas.openxmlformats.org/officeDocument/2006/relationships/hyperlink" Target="https://mentor.ieee.org/802.11/dcn/22/11-22-1454-01-00be-lb266-cr-for-cid-10674.docx" TargetMode="External"/><Relationship Id="rId7" Type="http://schemas.openxmlformats.org/officeDocument/2006/relationships/hyperlink" Target="https://mentor.ieee.org/802.11/dcn/22/11-22-1881-01-00be-lb266-cr-for-leftover-cids.docx" TargetMode="External"/><Relationship Id="rId2" Type="http://schemas.openxmlformats.org/officeDocument/2006/relationships/hyperlink" Target="https://mentor.ieee.org/802.11/dcn/22/11-22-1373-01-00be-lb266-cr-for-cid-1170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79-00-00be-lb266-cr-for-twt-operation.docx" TargetMode="External"/><Relationship Id="rId5" Type="http://schemas.openxmlformats.org/officeDocument/2006/relationships/hyperlink" Target="https://mentor.ieee.org/802.11/dcn/22/11-22-1435-00-00be-cr-for-35-9-2-1-latency-sensitive-traffic-differentiation.docx" TargetMode="External"/><Relationship Id="rId10" Type="http://schemas.openxmlformats.org/officeDocument/2006/relationships/hyperlink" Target="https://mentor.ieee.org/802.11/dcn/22/11-22-1452-01-00be-lb266-cr-for-35-17-3-part-3.docx" TargetMode="External"/><Relationship Id="rId4" Type="http://schemas.openxmlformats.org/officeDocument/2006/relationships/hyperlink" Target="https://mentor.ieee.org/802.11/dcn/22/11-22-1505-00-00be-11be-d2-0-comment-resolution-subclause-35-3-18-part-3.docx" TargetMode="External"/><Relationship Id="rId9" Type="http://schemas.openxmlformats.org/officeDocument/2006/relationships/hyperlink" Target="https://mentor.ieee.org/802.11/dcn/22/11-22-1200-01-00be-lb266-cr-for-35-17-3-part-2.docx" TargetMode="External"/></Relationships>
</file>

<file path=ppt/slides/_rels/slide37.xml.rels><?xml version="1.0" encoding="UTF-8" standalone="yes"?>
<Relationships xmlns="http://schemas.openxmlformats.org/package/2006/relationships"><Relationship Id="rId8" Type="http://schemas.openxmlformats.org/officeDocument/2006/relationships/hyperlink" Target="https://mentor.ieee.org/802.11/dcn/22/11-22-1757-00-00be-lb266-cr-for-cid-13582.doc" TargetMode="External"/><Relationship Id="rId3" Type="http://schemas.openxmlformats.org/officeDocument/2006/relationships/hyperlink" Target="https://mentor.ieee.org/802.11/dcn/22/11-22-1482-00-00be-lb266-cr-for-preamble-puncturing.docx" TargetMode="External"/><Relationship Id="rId7" Type="http://schemas.openxmlformats.org/officeDocument/2006/relationships/hyperlink" Target="https://mentor.ieee.org/802.11/dcn/22/11-22-1488-00-00be-lb266-cr-for-eht-trs-part-ii.docx" TargetMode="External"/><Relationship Id="rId2" Type="http://schemas.openxmlformats.org/officeDocument/2006/relationships/hyperlink" Target="https://mentor.ieee.org/802.11/dcn/22/11-22-1531-00-00be-lb266-cr-for-cid-1405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50-00-00be-lb266-crs-for-4-9-5-and-7-1-reference-model-and-ds.docx" TargetMode="External"/><Relationship Id="rId5" Type="http://schemas.openxmlformats.org/officeDocument/2006/relationships/hyperlink" Target="https://mentor.ieee.org/802.11/dcn/22/11-22-1423-00-00be-eht-smps.docx" TargetMode="External"/><Relationship Id="rId4" Type="http://schemas.openxmlformats.org/officeDocument/2006/relationships/hyperlink" Target="https://mentor.ieee.org/802.11/dcn/22/11-22-1679-01-00be-comment-resolution-for-clause-35-1.docx" TargetMode="External"/><Relationship Id="rId9" Type="http://schemas.openxmlformats.org/officeDocument/2006/relationships/hyperlink" Target="https://mentor.ieee.org/802.11/dcn/22/11-22-1363-00-00be-cr-on-3-2-cids-part2.doc"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2/11-22-1840-08-00be-nov-mac-adhoc-agenda.docx" TargetMode="External"/><Relationship Id="rId2" Type="http://schemas.openxmlformats.org/officeDocument/2006/relationships/hyperlink" Target="https://mentor.ieee.org/802.11/dcn/22/11-22-1657-16-00be-sept-nov-tgbe-teleconference-agenda.docx" TargetMode="Externa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2/11-22-1370-00-00be-d2-0-comment-resolution-for-mu-mimo-phy.docx" TargetMode="External"/><Relationship Id="rId2" Type="http://schemas.openxmlformats.org/officeDocument/2006/relationships/hyperlink" Target="https://mentor.ieee.org/802.11/dcn/22/11-22-1886-00-00be-lb266-cr-for-36-3-2-7-and-36-3-2-8.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950-00-00be-lb266-cr-for-p802-11be-d2-0-section-36-3-11-12-part-2.doc" TargetMode="External"/><Relationship Id="rId4" Type="http://schemas.openxmlformats.org/officeDocument/2006/relationships/hyperlink" Target="https://mentor.ieee.org/802.11/dcn/22/11-22-1889-00-00be-lb266-cr-for-cid-11882.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hyperlink" Target="https://mentor.ieee.org/802.11/dcn/22/11-22-1848-00-00be-lb266-cr-misc.docx" TargetMode="External"/><Relationship Id="rId3" Type="http://schemas.openxmlformats.org/officeDocument/2006/relationships/hyperlink" Target="https://mentor.ieee.org/802.11/dcn/22/11-22-1586-00-00be-lb266-resolution-for-comments-related-to-nstr-emlsr-handling-with-tdls.docx" TargetMode="External"/><Relationship Id="rId7" Type="http://schemas.openxmlformats.org/officeDocument/2006/relationships/hyperlink" Target="https://mentor.ieee.org/802.11/dcn/22/11-22-1816-00-00be-cr-for-35-16-1.docx" TargetMode="External"/><Relationship Id="rId2" Type="http://schemas.openxmlformats.org/officeDocument/2006/relationships/hyperlink" Target="https://mentor.ieee.org/802.11/dcn/22/11-22-1216-02-00be-lb266-cr-for-latency-report-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81-01-00be-lb266-cr-for-leftover-cids.docx" TargetMode="External"/><Relationship Id="rId11" Type="http://schemas.openxmlformats.org/officeDocument/2006/relationships/hyperlink" Target="https://mentor.ieee.org/802.11/dcn/22/11-22-1537-00-00be-text-for-edcaf-selection-issue-on-start-time-sync-access-cid-12414.docx" TargetMode="External"/><Relationship Id="rId5" Type="http://schemas.openxmlformats.org/officeDocument/2006/relationships/hyperlink" Target="https://mentor.ieee.org/802.11/dcn/22/11-22-1879-00-00be-lb266-cr-for-twt-operation.docx" TargetMode="External"/><Relationship Id="rId10" Type="http://schemas.openxmlformats.org/officeDocument/2006/relationships/hyperlink" Target="https://mentor.ieee.org/802.11/dcn/22/11-22-1535-00-00be-p2p-communication-with-emlsr-peer-in-triggered-txop-sharing-cid-12422.pptx" TargetMode="External"/><Relationship Id="rId4" Type="http://schemas.openxmlformats.org/officeDocument/2006/relationships/hyperlink" Target="https://mentor.ieee.org/802.11/dcn/22/11-22-1435-00-00be-cr-for-35-9-2-1-latency-sensitive-traffic-differentiation.docx" TargetMode="External"/><Relationship Id="rId9" Type="http://schemas.openxmlformats.org/officeDocument/2006/relationships/hyperlink" Target="https://mentor.ieee.org/802.11/dcn/22/11-22-1534-00-00be-text-for-ap-initiated-eml-operating-mode-change.docx" TargetMode="External"/></Relationships>
</file>

<file path=ppt/slides/_rels/slide41.xml.rels><?xml version="1.0" encoding="UTF-8" standalone="yes"?>
<Relationships xmlns="http://schemas.openxmlformats.org/package/2006/relationships"><Relationship Id="rId8" Type="http://schemas.openxmlformats.org/officeDocument/2006/relationships/hyperlink" Target="https://mentor.ieee.org/802.11/dcn/22/11-22-1537-01-00be-text-for-edcaf-selection-issue-on-start-time-sync-access-cid-12414.docx" TargetMode="External"/><Relationship Id="rId3" Type="http://schemas.openxmlformats.org/officeDocument/2006/relationships/hyperlink" Target="https://mentor.ieee.org/802.11/dcn/22/11-22-1381-02-00be-lb266-cr-ml-traffic-indication-part1.docx" TargetMode="External"/><Relationship Id="rId7" Type="http://schemas.openxmlformats.org/officeDocument/2006/relationships/hyperlink" Target="https://mentor.ieee.org/802.11/dcn/22/11-22-1028-00-00be-triggered-txop-sharing-error-recovery-cid-12420.pptx" TargetMode="External"/><Relationship Id="rId2" Type="http://schemas.openxmlformats.org/officeDocument/2006/relationships/hyperlink" Target="https://mentor.ieee.org/802.11/dcn/22/11-22-1335-04-00be-cr-for-cids-related-to-group-addressed-frame-reception-in-emlsr-nst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73-00-00be-cr-for-cid-10911.docx" TargetMode="External"/><Relationship Id="rId5" Type="http://schemas.openxmlformats.org/officeDocument/2006/relationships/hyperlink" Target="https://mentor.ieee.org/802.11/dcn/22/11-22-1903-00-00be-lb266-cr-for-misc-cids.docx" TargetMode="External"/><Relationship Id="rId4" Type="http://schemas.openxmlformats.org/officeDocument/2006/relationships/hyperlink" Target="https://mentor.ieee.org/802.11/dcn/22/11-22-1848-00-00be-lb266-cr-misc.docx" TargetMode="External"/></Relationships>
</file>

<file path=ppt/slides/_rels/slide42.xml.rels><?xml version="1.0" encoding="UTF-8" standalone="yes"?>
<Relationships xmlns="http://schemas.openxmlformats.org/package/2006/relationships"><Relationship Id="rId8" Type="http://schemas.openxmlformats.org/officeDocument/2006/relationships/hyperlink" Target="https://mentor.ieee.org/802.11/dcn/22/11-22-1811-00-00be-tgbe-d2-0-comment-resolution-20-mhz-only-sta.docx" TargetMode="External"/><Relationship Id="rId3" Type="http://schemas.openxmlformats.org/officeDocument/2006/relationships/hyperlink" Target="https://mentor.ieee.org/802.11/dcn/22/11-22-1531-01-00be-lb266-cr-for-cid-14051.docx" TargetMode="External"/><Relationship Id="rId7" Type="http://schemas.openxmlformats.org/officeDocument/2006/relationships/hyperlink" Target="https://mentor.ieee.org/802.11/dcn/22/11-22-1794-00-00be-lb266-cr-for-cids-in-35-10-eht-spatial-reuse-operation.docx" TargetMode="External"/><Relationship Id="rId12" Type="http://schemas.openxmlformats.org/officeDocument/2006/relationships/hyperlink" Target="https://mentor.ieee.org/802.11/dcn/22/11-22-1871-00-00be-lb-266-cr-for-cid-11671-11966.docx" TargetMode="External"/><Relationship Id="rId2" Type="http://schemas.openxmlformats.org/officeDocument/2006/relationships/hyperlink" Target="https://mentor.ieee.org/802.11/dcn/22/11-22-1792-01-00be-802-11be-report-on-eht-functionalities-in-support-of-tsn.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69-00-00be-resolution-for-lb266-cid-11676.docx" TargetMode="External"/><Relationship Id="rId11" Type="http://schemas.openxmlformats.org/officeDocument/2006/relationships/hyperlink" Target="https://mentor.ieee.org/802.11/dcn/22/11-22-1853-00-00be-lb266-cr-for-cid13941-13942-13943.docx" TargetMode="External"/><Relationship Id="rId5" Type="http://schemas.openxmlformats.org/officeDocument/2006/relationships/hyperlink" Target="https://mentor.ieee.org/802.11/dcn/22/11-22-1363-00-00be-cr-on-3-2-cids-part2.doc" TargetMode="External"/><Relationship Id="rId10" Type="http://schemas.openxmlformats.org/officeDocument/2006/relationships/hyperlink" Target="https://mentor.ieee.org/802.11/dcn/22/11-22-1797-00-00be-lb266-cr-for-nss-in-nominal-packet-padding.docx" TargetMode="External"/><Relationship Id="rId4" Type="http://schemas.openxmlformats.org/officeDocument/2006/relationships/hyperlink" Target="https://mentor.ieee.org/802.11/dcn/22/11-22-1757-00-00be-lb266-cr-for-cid-13582.doc" TargetMode="External"/><Relationship Id="rId9" Type="http://schemas.openxmlformats.org/officeDocument/2006/relationships/hyperlink" Target="https://mentor.ieee.org/802.11/dcn/22/11-22-1798-00-00be-lb266-cr-for-9-3-1-22-4-eht-variant-user-info-field.docx" TargetMode="External"/></Relationships>
</file>

<file path=ppt/slides/_rels/slide43.xml.rels><?xml version="1.0" encoding="UTF-8" standalone="yes"?>
<Relationships xmlns="http://schemas.openxmlformats.org/package/2006/relationships"><Relationship Id="rId8" Type="http://schemas.openxmlformats.org/officeDocument/2006/relationships/hyperlink" Target="https://mentor.ieee.org/802.11/dcn/22/11-22-1375-01-00be-tgbe-lb266-comment-resolutions-for-non-clause-12-security-comments.docx" TargetMode="External"/><Relationship Id="rId3" Type="http://schemas.openxmlformats.org/officeDocument/2006/relationships/hyperlink" Target="https://mentor.ieee.org/802.11/dcn/22/11-22-1202-02-00be-reducing-the-size-of-ml-traffic-indication-element.docx" TargetMode="External"/><Relationship Id="rId7" Type="http://schemas.openxmlformats.org/officeDocument/2006/relationships/hyperlink" Target="https://mentor.ieee.org/802.11/dcn/22/11-22-1816-00-00be-cr-for-35-16-1.docx" TargetMode="External"/><Relationship Id="rId2" Type="http://schemas.openxmlformats.org/officeDocument/2006/relationships/hyperlink" Target="https://mentor.ieee.org/802.11/dcn/22/11-22-1545-01-00be-lb-266-cr-for-cids-related-to-twt-information-frame.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81-01-00be-lb266-cr-for-leftover-cids.docx" TargetMode="External"/><Relationship Id="rId5" Type="http://schemas.openxmlformats.org/officeDocument/2006/relationships/hyperlink" Target="https://mentor.ieee.org/802.11/dcn/22/11-22-1879-00-00be-lb266-cr-for-twt-operation.docx" TargetMode="External"/><Relationship Id="rId10" Type="http://schemas.openxmlformats.org/officeDocument/2006/relationships/hyperlink" Target="https://mentor.ieee.org/802.11/dcn/22/11-22-1685-00-00be-crs-for-11be-d2-0-proxy-arp-cids.docx" TargetMode="External"/><Relationship Id="rId4" Type="http://schemas.openxmlformats.org/officeDocument/2006/relationships/hyperlink" Target="https://mentor.ieee.org/802.11/dcn/22/11-22-1848-00-00be-lb266-cr-misc.docx" TargetMode="External"/><Relationship Id="rId9" Type="http://schemas.openxmlformats.org/officeDocument/2006/relationships/hyperlink" Target="https://mentor.ieee.org/802.11/dcn/22/11-22-1356-03-00be-tgbe-lb266-comment-resolutions-for-rsna.docx"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2/11-22-1857-00-00be-lb266-cr-on-data-field-part1.docx" TargetMode="External"/><Relationship Id="rId2" Type="http://schemas.openxmlformats.org/officeDocument/2006/relationships/hyperlink" Target="https://mentor.ieee.org/802.11/dcn/22/11-22-1855-00-00be-lb266-cr-on-ltf-part1.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859-00-00be-lb266-cr-on-scrambler.docx" TargetMode="External"/></Relationships>
</file>

<file path=ppt/slides/_rels/slide45.xml.rels><?xml version="1.0" encoding="UTF-8" standalone="yes"?>
<Relationships xmlns="http://schemas.openxmlformats.org/package/2006/relationships"><Relationship Id="rId8" Type="http://schemas.openxmlformats.org/officeDocument/2006/relationships/hyperlink" Target="https://mentor.ieee.org/802.11/dcn/22/11-22-1661-02-00be-lb266-cr-for-35-17-3-part-4-rtwt.docx" TargetMode="External"/><Relationship Id="rId3" Type="http://schemas.openxmlformats.org/officeDocument/2006/relationships/hyperlink" Target="https://mentor.ieee.org/802.11/dcn/22/11-22-1881-02-00be-lb266-cr-for-leftover-cids.docx" TargetMode="External"/><Relationship Id="rId7" Type="http://schemas.openxmlformats.org/officeDocument/2006/relationships/hyperlink" Target="https://mentor.ieee.org/802.11/dcn/22/11-22-1680-00-00be-comment-resolution-for-clause-11-20-6-5.docx" TargetMode="External"/><Relationship Id="rId2" Type="http://schemas.openxmlformats.org/officeDocument/2006/relationships/hyperlink" Target="https://mentor.ieee.org/802.11/dcn/22/11-22-1583-03-00be-cr-for-35-3-14.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685-00-00be-crs-for-11be-d2-0-proxy-arp-cids.docx" TargetMode="External"/><Relationship Id="rId5" Type="http://schemas.openxmlformats.org/officeDocument/2006/relationships/hyperlink" Target="https://mentor.ieee.org/802.11/dcn/22/11-22-1903-00-00be-lb266-cr-for-misc-cids.docx" TargetMode="External"/><Relationship Id="rId4" Type="http://schemas.openxmlformats.org/officeDocument/2006/relationships/hyperlink" Target="https://mentor.ieee.org/802.11/dcn/22/11-22-1816-02-00be-cr-for-35-16-1.docx" TargetMode="External"/></Relationships>
</file>

<file path=ppt/slides/_rels/slide46.xml.rels><?xml version="1.0" encoding="UTF-8" standalone="yes"?>
<Relationships xmlns="http://schemas.openxmlformats.org/package/2006/relationships"><Relationship Id="rId3" Type="http://schemas.openxmlformats.org/officeDocument/2006/relationships/hyperlink" Target="https://mentor.ieee.org/802.11/dcn/22/11-22-1866-00-00be-lb-266-cr-on-35-15-1.docx" TargetMode="External"/><Relationship Id="rId7" Type="http://schemas.openxmlformats.org/officeDocument/2006/relationships/hyperlink" Target="https://mentor.ieee.org/802.11/dcn/22/11-22-1038-22-00be-tgbe-motions-list-part-3.pptx" TargetMode="External"/><Relationship Id="rId2" Type="http://schemas.openxmlformats.org/officeDocument/2006/relationships/hyperlink" Target="https://mentor.ieee.org/802.11/dcn/22/11-22-1692-00-00be-clause-3-2-comment-resolu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71-00-00be-lb-266-cr-for-cid-11671-11966.docx" TargetMode="External"/><Relationship Id="rId5" Type="http://schemas.openxmlformats.org/officeDocument/2006/relationships/hyperlink" Target="https://mentor.ieee.org/802.11/dcn/22/11-22-1877-00-00be-lb266-cr-for-clause-6-3-131.docx" TargetMode="External"/><Relationship Id="rId4" Type="http://schemas.openxmlformats.org/officeDocument/2006/relationships/hyperlink" Target="https://mentor.ieee.org/802.11/dcn/22/11-22-1863-00-00be-lb266-cr-for-section-9-3-1-19-part2.doc" TargetMode="Externa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22/11-22-1709-00-00be-lb266-cr-for-ml-reconfiguration-add-delete-link-procedure.doc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jeongki.kim.ieee@gmail.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liwen.chu@nxp.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November 2022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2022-10-10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September 2022 meeting and conf calls</a:t>
            </a:r>
          </a:p>
          <a:p>
            <a:pPr>
              <a:buFont typeface="Arial" panose="020B0604020202020204" pitchFamily="34" charset="0"/>
              <a:buChar char="•"/>
            </a:pPr>
            <a:r>
              <a:rPr lang="en-US" sz="1800" dirty="0"/>
              <a:t>Approve TGbe minutes from Sept. 2022 meeting, ad-hoc,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January 2023</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050" dirty="0"/>
              <a:t>Monday, AM1, MAC/PHY (08:00-10:00)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lvl="0">
              <a:buFont typeface="Arial" panose="020B0604020202020204" pitchFamily="34" charset="0"/>
              <a:buChar char="•"/>
            </a:pPr>
            <a:r>
              <a:rPr lang="en-US" altLang="en-US" sz="1050" dirty="0"/>
              <a:t>Monday, PM1, Joint (13:30-15:30)</a:t>
            </a:r>
          </a:p>
          <a:p>
            <a:pPr marL="800100" lvl="1" indent="-342900">
              <a:buFont typeface="Arial" panose="020B0604020202020204" pitchFamily="34" charset="0"/>
              <a:buChar char="•"/>
            </a:pPr>
            <a:r>
              <a:rPr lang="en-US" altLang="en-US" sz="1000" dirty="0"/>
              <a:t>Call meeting to order, IEEE-SA Policies and Procedure</a:t>
            </a:r>
          </a:p>
          <a:p>
            <a:pPr marL="800100" lvl="1" indent="-342900">
              <a:buFont typeface="Arial" panose="020B0604020202020204" pitchFamily="34" charset="0"/>
              <a:buChar char="•"/>
            </a:pPr>
            <a:r>
              <a:rPr lang="en-US" altLang="en-US" sz="1000" dirty="0"/>
              <a:t>Summary from September 2022 F2F, ad-hoc, and conf calls</a:t>
            </a:r>
          </a:p>
          <a:p>
            <a:pPr marL="800100" lvl="1" indent="-342900">
              <a:buFont typeface="Arial" panose="020B0604020202020204" pitchFamily="34" charset="0"/>
              <a:buChar char="•"/>
            </a:pPr>
            <a:r>
              <a:rPr lang="en-US" altLang="en-US" sz="1000" dirty="0"/>
              <a:t>Approve TG minutes and 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r>
              <a:rPr lang="en-US" altLang="en-US" sz="1050" dirty="0"/>
              <a:t>Monday, PM2, MAC/PHY (16:00-18:00)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lvl="0">
              <a:buFont typeface="Arial" panose="020B0604020202020204" pitchFamily="34" charset="0"/>
              <a:buChar char="•"/>
            </a:pPr>
            <a:r>
              <a:rPr lang="en-US" altLang="en-US" sz="1050" dirty="0"/>
              <a:t>Tuesday, AM1, MAC (08:00-10:00)</a:t>
            </a:r>
          </a:p>
          <a:p>
            <a:pPr lvl="1">
              <a:lnSpc>
                <a:spcPct val="80000"/>
              </a:lnSpc>
              <a:buFont typeface="Arial" panose="020B0604020202020204" pitchFamily="34" charset="0"/>
              <a:buChar char="•"/>
            </a:pPr>
            <a:r>
              <a:rPr lang="en-US" altLang="en-US" sz="1000" dirty="0"/>
              <a:t>MAC Ad-Hoc session (chaired by Liwen Chu)</a:t>
            </a:r>
          </a:p>
          <a:p>
            <a:pPr lvl="0">
              <a:buFont typeface="Arial" panose="020B0604020202020204" pitchFamily="34" charset="0"/>
              <a:buChar char="•"/>
            </a:pPr>
            <a:r>
              <a:rPr lang="en-US" altLang="en-US" sz="1050" dirty="0"/>
              <a:t>Tuesday, AM2, Joint (10:30-12:30)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r>
              <a:rPr lang="en-US" altLang="en-US" sz="1050" dirty="0"/>
              <a:t>Tuesday, PM1, MAC/PHY (13:30-15:30)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lvl="0">
              <a:buFont typeface="Arial" panose="020B0604020202020204" pitchFamily="34" charset="0"/>
              <a:buChar char="•"/>
            </a:pPr>
            <a:r>
              <a:rPr lang="en-US" altLang="en-US" sz="1050" dirty="0"/>
              <a:t>Tuesday, PM2, MAC/PHY (16:00-18:00)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November 2022</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050" dirty="0"/>
              <a:t>Wednesday,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Motions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Wednesday, PM2, MAC/PHY (16:00-18:00)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a:buFont typeface="Arial" panose="020B0604020202020204" pitchFamily="34" charset="0"/>
              <a:buChar char="•"/>
            </a:pPr>
            <a:r>
              <a:rPr lang="en-US" altLang="en-US" sz="1050" dirty="0"/>
              <a:t>Thursday,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Thursday, AM2, MAC/PHY (10:30-12:30)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a:buFont typeface="Arial" panose="020B0604020202020204" pitchFamily="34" charset="0"/>
              <a:buChar char="•"/>
            </a:pPr>
            <a:r>
              <a:rPr lang="en-US" altLang="en-US" sz="1050" dirty="0"/>
              <a:t>Thursday, PM1, Joint (13:30-15:30)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 and motions</a:t>
            </a:r>
          </a:p>
          <a:p>
            <a:pPr marL="800100" lvl="1" indent="-342900">
              <a:buFont typeface="Arial" panose="020B0604020202020204" pitchFamily="34" charset="0"/>
              <a:buChar char="•"/>
            </a:pPr>
            <a:r>
              <a:rPr lang="en-US" sz="1000" dirty="0"/>
              <a:t>Goals for January 2023 and teleconference/ad-hoc plan</a:t>
            </a:r>
          </a:p>
          <a:p>
            <a:pPr marL="800100" lvl="1" indent="-342900">
              <a:buFont typeface="Arial" panose="020B0604020202020204" pitchFamily="34" charset="0"/>
              <a:buChar char="•"/>
            </a:pPr>
            <a:r>
              <a:rPr lang="en-US" sz="1000" dirty="0"/>
              <a:t>Timeline</a:t>
            </a:r>
          </a:p>
          <a:p>
            <a:pPr marL="800100" lvl="1" indent="-342900">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2022</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1497506686"/>
              </p:ext>
            </p:extLst>
          </p:nvPr>
        </p:nvGraphicFramePr>
        <p:xfrm>
          <a:off x="826833" y="2282825"/>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r>
                        <a:rPr lang="en-US" sz="1800" b="0" dirty="0">
                          <a:solidFill>
                            <a:schemeClr val="tx1"/>
                          </a:solidFill>
                        </a:rPr>
                        <a:t>TGbe</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tx1"/>
                          </a:solidFill>
                          <a:latin typeface="+mn-lt"/>
                          <a:ea typeface="+mn-ea"/>
                          <a:cs typeface="+mn-cs"/>
                        </a:rPr>
                        <a:t>TGbe</a:t>
                      </a:r>
                    </a:p>
                    <a:p>
                      <a:pPr algn="ctr"/>
                      <a:endParaRPr lang="en-US" sz="1200" b="0" dirty="0"/>
                    </a:p>
                  </a:txBody>
                  <a:tcPr/>
                </a:tc>
                <a:tc>
                  <a:txBody>
                    <a:bodyPr/>
                    <a:lstStyle/>
                    <a:p>
                      <a:pPr algn="ctr"/>
                      <a:endParaRPr lang="en-US" sz="1800" b="0" dirty="0"/>
                    </a:p>
                  </a:txBody>
                  <a:tcPr/>
                </a:tc>
                <a:tc>
                  <a:txBody>
                    <a:bodyPr/>
                    <a:lstStyle/>
                    <a:p>
                      <a:pPr algn="ctr"/>
                      <a:r>
                        <a:rPr lang="en-US" sz="1800" b="0" dirty="0">
                          <a:solidFill>
                            <a:schemeClr val="tx1"/>
                          </a:solidFill>
                        </a:rPr>
                        <a:t>TGbe Ad-Hoc</a:t>
                      </a:r>
                    </a:p>
                    <a:p>
                      <a:pPr algn="ctr"/>
                      <a:r>
                        <a:rPr lang="en-US" sz="1800" b="0" dirty="0">
                          <a:solidFill>
                            <a:schemeClr val="tx1"/>
                          </a:solidFill>
                        </a:rPr>
                        <a:t>[MAC/PHY]</a:t>
                      </a:r>
                      <a:r>
                        <a:rPr lang="en-US" b="0" dirty="0"/>
                        <a:t> </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TGbe</a:t>
                      </a: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r>
                        <a:rPr lang="en-US" sz="1800" b="0" dirty="0">
                          <a:solidFill>
                            <a:schemeClr val="tx1"/>
                          </a:solidFill>
                        </a:rPr>
                        <a:t>TGbe Ad-Hoc</a:t>
                      </a:r>
                    </a:p>
                    <a:p>
                      <a:pPr algn="ctr"/>
                      <a:r>
                        <a:rPr lang="en-US" sz="1800" b="0" dirty="0">
                          <a:solidFill>
                            <a:schemeClr val="tx1"/>
                          </a:solidFill>
                        </a:rPr>
                        <a:t>[MAC/PHY]</a:t>
                      </a:r>
                      <a:r>
                        <a:rPr lang="en-US" b="0" dirty="0"/>
                        <a:t> </a:t>
                      </a: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[MAC/PHY]</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[MAC/PHY]</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Bangkok, Thailand</a:t>
            </a:r>
          </a:p>
          <a:p>
            <a:pPr algn="ctr">
              <a:lnSpc>
                <a:spcPct val="90000"/>
              </a:lnSpc>
              <a:buFontTx/>
              <a:buNone/>
            </a:pPr>
            <a:r>
              <a:rPr lang="en-US" sz="4000" dirty="0">
                <a:latin typeface="Arial" panose="020B0604020202020204" pitchFamily="34" charset="0"/>
              </a:rPr>
              <a:t>November 13-18,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927433691"/>
              </p:ext>
            </p:extLst>
          </p:nvPr>
        </p:nvGraphicFramePr>
        <p:xfrm>
          <a:off x="838200" y="1466262"/>
          <a:ext cx="7759383" cy="4839680"/>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13417">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1053783">
                  <a:extLst>
                    <a:ext uri="{9D8B030D-6E8A-4147-A177-3AD203B41FA5}">
                      <a16:colId xmlns:a16="http://schemas.microsoft.com/office/drawing/2014/main" val="20004"/>
                    </a:ext>
                  </a:extLst>
                </a:gridCol>
                <a:gridCol w="7620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GB" sz="1000" u="sng" kern="1200" dirty="0">
                          <a:solidFill>
                            <a:srgbClr val="7030A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1482r1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CR for preamble puncturing</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Yanjun Sun</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R4M-6C</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Def-2C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8</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0">
                <a:tc>
                  <a:txBody>
                    <a:bodyPr/>
                    <a:lstStyle/>
                    <a:p>
                      <a:pPr marL="0" marR="0" algn="ctr">
                        <a:spcBef>
                          <a:spcPts val="0"/>
                        </a:spcBef>
                        <a:spcAft>
                          <a:spcPts val="0"/>
                        </a:spcAft>
                      </a:pPr>
                      <a:r>
                        <a:rPr lang="en-GB" sz="1000" u="sng" kern="1200">
                          <a:solidFill>
                            <a:srgbClr val="7030A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1531r</a:t>
                      </a:r>
                      <a:r>
                        <a:rPr lang="en-GB" sz="1000" u="sng" kern="1200">
                          <a:solidFill>
                            <a:srgbClr val="7030A0"/>
                          </a:solidFill>
                          <a:effectLst/>
                          <a:latin typeface="Times New Roman" panose="02020603050405020304" pitchFamily="18" charset="0"/>
                          <a:ea typeface="Times New Roman" panose="02020603050405020304" pitchFamily="18" charset="0"/>
                        </a:rPr>
                        <a:t>1</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CR for CID 14051</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Ruchen Duan</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a:t>
                      </a: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5"/>
                  </a:ext>
                </a:extLst>
              </a:tr>
              <a:tr h="0">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1792r1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802.11be report on EHT functionalities in support of TSN</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Dave Cavalcanti</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NA</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1679r1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Comment Resolution for Clause 35.1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Osama Aboul-Magd</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R4M-12C</a:t>
                      </a: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12</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kern="1200" dirty="0">
                          <a:solidFill>
                            <a:srgbClr val="00B05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1423r0</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EHT SMPS</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Xiaogang Chen</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11/14</a:t>
                      </a:r>
                    </a:p>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Pending SP</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1757r1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CR for CID 13582</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Ross Jian Yu</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a:t>
                      </a: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1363r0</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CR on 3.2 CIDs part2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Ross Jian Yu</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a:t>
                      </a: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1488r1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cr-for-EHT-TRS-Part-II</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Jason Y. Guo</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R4M-13C</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13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10">
                            <a:extLst>
                              <a:ext uri="{A12FA001-AC4F-418D-AE19-62706E023703}">
                                <ahyp:hlinkClr xmlns:ahyp="http://schemas.microsoft.com/office/drawing/2018/hyperlinkcolor" val="tx"/>
                              </a:ext>
                            </a:extLst>
                          </a:hlinkClick>
                        </a:rPr>
                        <a:t>1769r0</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Resolution for LB266 CID 11676</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Rui Yang</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11/15</a:t>
                      </a:r>
                    </a:p>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Pending SP</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1</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 </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Liwen Chu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30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11">
                            <a:extLst>
                              <a:ext uri="{A12FA001-AC4F-418D-AE19-62706E023703}">
                                <ahyp:hlinkClr xmlns:ahyp="http://schemas.microsoft.com/office/drawing/2018/hyperlinkcolor" val="tx"/>
                              </a:ext>
                            </a:extLst>
                          </a:hlinkClick>
                        </a:rPr>
                        <a:t>1794r0</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CR for CIDs in 35.10 (EHT Spatial reuse operation)</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Zinan Lin</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11/15</a:t>
                      </a:r>
                    </a:p>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Pending SP</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7</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12">
                            <a:extLst>
                              <a:ext uri="{A12FA001-AC4F-418D-AE19-62706E023703}">
                                <ahyp:hlinkClr xmlns:ahyp="http://schemas.microsoft.com/office/drawing/2018/hyperlinkcolor" val="tx"/>
                              </a:ext>
                            </a:extLst>
                          </a:hlinkClick>
                        </a:rPr>
                        <a:t>1811r0</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TGbe D2.0 comment resolution 20 MHz only STA</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Liwen Chu</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11/15</a:t>
                      </a:r>
                    </a:p>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Pending SP</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1</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83139877"/>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13">
                            <a:extLst>
                              <a:ext uri="{A12FA001-AC4F-418D-AE19-62706E023703}">
                                <ahyp:hlinkClr xmlns:ahyp="http://schemas.microsoft.com/office/drawing/2018/hyperlinkcolor" val="tx"/>
                              </a:ext>
                            </a:extLst>
                          </a:hlinkClick>
                        </a:rPr>
                        <a:t>1798r1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9.3.1.22.4 EHT Variant User Info Field</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err="1">
                          <a:solidFill>
                            <a:srgbClr val="7030A0"/>
                          </a:solidFill>
                          <a:effectLst/>
                          <a:latin typeface="Times New Roman" panose="02020603050405020304" pitchFamily="18" charset="0"/>
                          <a:ea typeface="Times New Roman" panose="02020603050405020304" pitchFamily="18" charset="0"/>
                        </a:rPr>
                        <a:t>Mengshi</a:t>
                      </a:r>
                      <a:r>
                        <a:rPr lang="en-GB" sz="1000" dirty="0">
                          <a:solidFill>
                            <a:srgbClr val="7030A0"/>
                          </a:solidFill>
                          <a:effectLst/>
                          <a:latin typeface="Times New Roman" panose="02020603050405020304" pitchFamily="18" charset="0"/>
                          <a:ea typeface="Times New Roman" panose="02020603050405020304" pitchFamily="18" charset="0"/>
                        </a:rPr>
                        <a:t> Hu</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R4M-6C</a:t>
                      </a: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6</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133115485"/>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14"/>
                        </a:rPr>
                        <a:t>1692r0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chemeClr val="tx1"/>
                          </a:solidFill>
                          <a:effectLst/>
                          <a:latin typeface="+mn-lt"/>
                          <a:ea typeface="+mn-ea"/>
                          <a:cs typeface="+mn-cs"/>
                        </a:rPr>
                        <a:t>Clause 3.2 Comment Resolutions</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b="0" i="0" kern="1200" dirty="0">
                          <a:solidFill>
                            <a:schemeClr val="tx1"/>
                          </a:solidFill>
                          <a:effectLst/>
                          <a:latin typeface="+mn-lt"/>
                          <a:ea typeface="+mn-ea"/>
                          <a:cs typeface="+mn-cs"/>
                        </a:rPr>
                        <a:t>Stephen McCann</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4</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144456397"/>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087853898"/>
              </p:ext>
            </p:extLst>
          </p:nvPr>
        </p:nvGraphicFramePr>
        <p:xfrm>
          <a:off x="851217" y="1582301"/>
          <a:ext cx="7736269" cy="4001398"/>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1043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none"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1797r1</a:t>
                      </a:r>
                      <a:endParaRPr lang="en-US" sz="1100" u="none"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 for NSS in Nominal Packet Padding</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err="1">
                          <a:solidFill>
                            <a:srgbClr val="7030A0"/>
                          </a:solidFill>
                          <a:effectLst/>
                          <a:latin typeface="+mn-lt"/>
                          <a:ea typeface="Times New Roman" panose="02020603050405020304" pitchFamily="18" charset="0"/>
                        </a:rPr>
                        <a:t>Mengshi</a:t>
                      </a:r>
                      <a:r>
                        <a:rPr lang="en-GB" sz="1000" dirty="0">
                          <a:solidFill>
                            <a:srgbClr val="7030A0"/>
                          </a:solidFill>
                          <a:effectLst/>
                          <a:latin typeface="+mn-lt"/>
                          <a:ea typeface="Times New Roman" panose="02020603050405020304" pitchFamily="18" charset="0"/>
                        </a:rPr>
                        <a:t> Hu</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R4M-3C</a:t>
                      </a:r>
                    </a:p>
                  </a:txBody>
                  <a:tcPr/>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3</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259126">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1850r1</a:t>
                      </a:r>
                      <a:endParaRPr lang="en-US" sz="11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CRs for 4.9.5 and 7.1, reference model and DS</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Mark Hamilton</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R4M-44C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46</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dirty="0">
                          <a:solidFill>
                            <a:srgbClr val="FF0000"/>
                          </a:solidFill>
                          <a:effectLst/>
                          <a:latin typeface="+mn-lt"/>
                          <a:ea typeface="Times New Roman" panose="02020603050405020304" pitchFamily="18" charset="0"/>
                        </a:rPr>
                        <a:t>1851r0</a:t>
                      </a:r>
                      <a:endParaRPr lang="en-US" sz="11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 for CID 11891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err="1">
                          <a:effectLst/>
                          <a:latin typeface="+mn-lt"/>
                          <a:ea typeface="Times New Roman" panose="02020603050405020304" pitchFamily="18" charset="0"/>
                        </a:rPr>
                        <a:t>Chenchen</a:t>
                      </a:r>
                      <a:r>
                        <a:rPr lang="en-GB" sz="1000" dirty="0">
                          <a:effectLst/>
                          <a:latin typeface="+mn-lt"/>
                          <a:ea typeface="Times New Roman" panose="02020603050405020304" pitchFamily="18" charset="0"/>
                        </a:rPr>
                        <a:t> LIU</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1</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Joint</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1853r1</a:t>
                      </a:r>
                      <a:endParaRPr lang="en-US" sz="11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 for CID13941, 13942, 13943</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Yanyi Ding</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R4M-3C</a:t>
                      </a:r>
                    </a:p>
                  </a:txBody>
                  <a:tcPr/>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3</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r>
                        <a:rPr lang="en-US" sz="1000" b="0" kern="1200" dirty="0">
                          <a:solidFill>
                            <a:srgbClr val="FF0000"/>
                          </a:solidFill>
                          <a:latin typeface="+mn-lt"/>
                          <a:ea typeface="+mn-ea"/>
                          <a:cs typeface="+mn-cs"/>
                          <a:hlinkClick r:id="rId5"/>
                        </a:rPr>
                        <a:t>1866r0</a:t>
                      </a:r>
                      <a:endParaRPr lang="en-US" sz="1000" b="0" kern="1200" dirty="0">
                        <a:solidFill>
                          <a:srgbClr val="FF0000"/>
                        </a:solidFill>
                        <a:latin typeface="+mn-lt"/>
                        <a:ea typeface="+mn-ea"/>
                        <a:cs typeface="+mn-cs"/>
                      </a:endParaRPr>
                    </a:p>
                  </a:txBody>
                  <a:tcPr marL="0" marR="9525" marT="9525" marB="0" anchor="b"/>
                </a:tc>
                <a:tc>
                  <a:txBody>
                    <a:bodyPr/>
                    <a:lstStyle/>
                    <a:p>
                      <a:pPr algn="l"/>
                      <a:r>
                        <a:rPr lang="en-US" sz="1000" b="0" i="0" kern="1200" dirty="0">
                          <a:solidFill>
                            <a:schemeClr val="tx1"/>
                          </a:solidFill>
                          <a:effectLst/>
                          <a:latin typeface="+mn-lt"/>
                          <a:ea typeface="+mn-ea"/>
                          <a:cs typeface="+mn-cs"/>
                        </a:rPr>
                        <a:t>CR on 35.15.1</a:t>
                      </a:r>
                      <a:endParaRPr lang="en-US" sz="1000" b="0" dirty="0">
                        <a:solidFill>
                          <a:schemeClr val="tx1"/>
                        </a:solidFill>
                        <a:effectLst/>
                        <a:latin typeface="+mn-lt"/>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Yanjun Sun</a:t>
                      </a: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8</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r>
                        <a:rPr lang="en-US" sz="1000" b="0" kern="1200" dirty="0">
                          <a:solidFill>
                            <a:srgbClr val="7030A0"/>
                          </a:solidFill>
                          <a:latin typeface="+mn-lt"/>
                          <a:ea typeface="+mn-ea"/>
                          <a:cs typeface="+mn-cs"/>
                          <a:hlinkClick r:id="rId6">
                            <a:extLst>
                              <a:ext uri="{A12FA001-AC4F-418D-AE19-62706E023703}">
                                <ahyp:hlinkClr xmlns:ahyp="http://schemas.microsoft.com/office/drawing/2018/hyperlinkcolor" val="tx"/>
                              </a:ext>
                            </a:extLst>
                          </a:hlinkClick>
                        </a:rPr>
                        <a:t>1871r1</a:t>
                      </a:r>
                      <a:endParaRPr lang="en-US" sz="1000" b="0" kern="1200" dirty="0">
                        <a:solidFill>
                          <a:srgbClr val="7030A0"/>
                        </a:solidFill>
                        <a:latin typeface="+mn-lt"/>
                        <a:ea typeface="+mn-ea"/>
                        <a:cs typeface="+mn-cs"/>
                      </a:endParaRPr>
                    </a:p>
                  </a:txBody>
                  <a:tcPr marL="0"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 CR for CID 11671 11966</a:t>
                      </a:r>
                      <a:endParaRPr lang="en-US" sz="1000" b="0" dirty="0">
                        <a:solidFill>
                          <a:srgbClr val="7030A0"/>
                        </a:solidFill>
                        <a:effectLst/>
                        <a:latin typeface="+mn-lt"/>
                      </a:endParaRPr>
                    </a:p>
                  </a:txBody>
                  <a:tcPr marL="9525" marR="9525" marT="9525" marB="0" anchor="b"/>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Zinan Lin</a:t>
                      </a:r>
                      <a:endParaRPr lang="en-US" sz="1000" dirty="0">
                        <a:solidFill>
                          <a:srgbClr val="7030A0"/>
                        </a:solidFill>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Times New Roman" panose="02020603050405020304" pitchFamily="18" charset="0"/>
                          <a:ea typeface="Times New Roman" panose="02020603050405020304" pitchFamily="18" charset="0"/>
                        </a:rPr>
                        <a:t>R4M-2C</a:t>
                      </a: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2</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fontAlgn="b"/>
                      <a:r>
                        <a:rPr lang="en-US" sz="1000" b="0" kern="1200" dirty="0">
                          <a:solidFill>
                            <a:srgbClr val="FF0000"/>
                          </a:solidFill>
                          <a:latin typeface="+mn-lt"/>
                          <a:ea typeface="+mn-ea"/>
                          <a:cs typeface="+mn-cs"/>
                        </a:rPr>
                        <a:t>1348r2</a:t>
                      </a:r>
                    </a:p>
                  </a:txBody>
                  <a:tcPr marL="0" marR="9525" marT="9525" marB="0" anchor="b"/>
                </a:tc>
                <a:tc>
                  <a:txBody>
                    <a:bodyPr/>
                    <a:lstStyle/>
                    <a:p>
                      <a:pPr algn="l" fontAlgn="b"/>
                      <a:r>
                        <a:rPr lang="en-US" sz="1000" b="0" kern="1200" dirty="0">
                          <a:solidFill>
                            <a:schemeClr val="tx1"/>
                          </a:solidFill>
                          <a:latin typeface="+mn-lt"/>
                          <a:ea typeface="+mn-ea"/>
                          <a:cs typeface="+mn-cs"/>
                        </a:rPr>
                        <a:t>LB266 CR for PAR verification low latency</a:t>
                      </a:r>
                    </a:p>
                  </a:txBody>
                  <a:tcPr marL="9525" marR="9525" marT="9525" marB="0" anchor="b"/>
                </a:tc>
                <a:tc>
                  <a:txBody>
                    <a:bodyPr/>
                    <a:lstStyle/>
                    <a:p>
                      <a:pPr algn="ctr" fontAlgn="b"/>
                      <a:r>
                        <a:rPr lang="en-US" sz="1000" b="0" i="0" kern="1200" dirty="0" err="1">
                          <a:solidFill>
                            <a:schemeClr val="tx1"/>
                          </a:solidFill>
                          <a:effectLst/>
                          <a:latin typeface="+mn-lt"/>
                          <a:ea typeface="+mn-ea"/>
                          <a:cs typeface="+mn-cs"/>
                        </a:rPr>
                        <a:t>Yousi</a:t>
                      </a:r>
                      <a:r>
                        <a:rPr lang="en-US" sz="1000" b="0" i="0" kern="1200" dirty="0">
                          <a:solidFill>
                            <a:schemeClr val="tx1"/>
                          </a:solidFill>
                          <a:effectLst/>
                          <a:latin typeface="+mn-lt"/>
                          <a:ea typeface="+mn-ea"/>
                          <a:cs typeface="+mn-cs"/>
                        </a:rPr>
                        <a:t> Lin</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Update 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r>
                        <a:rPr lang="en-US" sz="1000" b="0" kern="1200" dirty="0">
                          <a:solidFill>
                            <a:srgbClr val="FF0000"/>
                          </a:solidFill>
                          <a:latin typeface="+mn-lt"/>
                          <a:ea typeface="+mn-ea"/>
                          <a:cs typeface="+mn-cs"/>
                          <a:hlinkClick r:id="rId7"/>
                        </a:rPr>
                        <a:t>1863r0</a:t>
                      </a:r>
                      <a:endParaRPr lang="en-US" sz="1000" b="0" kern="1200" dirty="0">
                        <a:solidFill>
                          <a:srgbClr val="FF0000"/>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CR for Section 9.3.1.19 - part2</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Genadiy Tsodik</a:t>
                      </a: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7</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strike="noStrike" kern="1200" dirty="0">
                          <a:solidFill>
                            <a:srgbClr val="FF0000"/>
                          </a:solidFill>
                          <a:latin typeface="+mn-lt"/>
                          <a:ea typeface="+mn-ea"/>
                          <a:cs typeface="+mn-cs"/>
                          <a:hlinkClick r:id="rId8"/>
                        </a:rPr>
                        <a:t>1877r0</a:t>
                      </a:r>
                      <a:endParaRPr lang="en-US" sz="1000" b="0" strike="noStrike" kern="1200" dirty="0">
                        <a:solidFill>
                          <a:srgbClr val="FF0000"/>
                        </a:solidFill>
                        <a:latin typeface="+mn-lt"/>
                        <a:ea typeface="+mn-ea"/>
                        <a:cs typeface="+mn-cs"/>
                      </a:endParaRPr>
                    </a:p>
                  </a:txBody>
                  <a:tcPr marL="0" marR="9525" marT="9525" marB="0" anchor="b"/>
                </a:tc>
                <a:tc>
                  <a:txBody>
                    <a:bodyPr/>
                    <a:lstStyle/>
                    <a:p>
                      <a:pPr algn="l" fontAlgn="b"/>
                      <a:r>
                        <a:rPr lang="en-US" sz="1000" b="0" i="0" kern="1200" dirty="0">
                          <a:solidFill>
                            <a:schemeClr val="tx1"/>
                          </a:solidFill>
                          <a:effectLst/>
                          <a:latin typeface="+mn-lt"/>
                          <a:ea typeface="+mn-ea"/>
                          <a:cs typeface="+mn-cs"/>
                        </a:rPr>
                        <a:t>CR-for-Clause-6.3.131</a:t>
                      </a:r>
                      <a:endParaRPr lang="en-US" sz="1000" b="0" strike="sngStrike"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Arik Klein</a:t>
                      </a:r>
                      <a:endParaRPr lang="en-US" sz="1000" b="0" strike="sngStrike"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2</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kern="1200" dirty="0">
                          <a:solidFill>
                            <a:srgbClr val="FF0000"/>
                          </a:solidFill>
                          <a:latin typeface="+mn-lt"/>
                          <a:ea typeface="+mn-ea"/>
                          <a:cs typeface="+mn-cs"/>
                        </a:rPr>
                        <a:t>1878r0</a:t>
                      </a:r>
                    </a:p>
                  </a:txBody>
                  <a:tcPr marL="0" marR="9525" marT="9525" marB="0" anchor="b"/>
                </a:tc>
                <a:tc>
                  <a:txBody>
                    <a:bodyPr/>
                    <a:lstStyle/>
                    <a:p>
                      <a:pPr algn="l" fontAlgn="b"/>
                      <a:r>
                        <a:rPr lang="en-US" sz="1000" b="0" i="0" kern="1200" dirty="0">
                          <a:solidFill>
                            <a:schemeClr val="tx1"/>
                          </a:solidFill>
                          <a:effectLst/>
                          <a:latin typeface="+mn-lt"/>
                          <a:ea typeface="+mn-ea"/>
                          <a:cs typeface="+mn-cs"/>
                        </a:rPr>
                        <a:t>CR-for-Clause-6.3</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Arik Klein</a:t>
                      </a:r>
                      <a:endParaRPr lang="en-US" sz="1000" b="0" strike="sngStrike"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3</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r>
                        <a:rPr lang="en-US" sz="1000" b="0" i="0" kern="1200" dirty="0">
                          <a:solidFill>
                            <a:schemeClr val="tx1"/>
                          </a:solidFill>
                          <a:effectLst/>
                          <a:latin typeface="+mn-lt"/>
                          <a:ea typeface="+mn-ea"/>
                          <a:cs typeface="+mn-cs"/>
                          <a:hlinkClick r:id="rId6"/>
                        </a:rPr>
                        <a:t>1871r0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effectLst/>
                          <a:latin typeface="+mn-lt"/>
                          <a:ea typeface="+mn-ea"/>
                          <a:cs typeface="+mn-cs"/>
                        </a:rPr>
                        <a:t>CR for CID 11671 11966</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Zinan Lin</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2</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245594848"/>
                  </a:ext>
                </a:extLst>
              </a:tr>
            </a:tbl>
          </a:graphicData>
        </a:graphic>
      </p:graphicFrame>
    </p:spTree>
    <p:extLst>
      <p:ext uri="{BB962C8B-B14F-4D97-AF65-F5344CB8AC3E}">
        <p14:creationId xmlns:p14="http://schemas.microsoft.com/office/powerpoint/2010/main" val="27099095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478718629"/>
              </p:ext>
            </p:extLst>
          </p:nvPr>
        </p:nvGraphicFramePr>
        <p:xfrm>
          <a:off x="851217" y="1582301"/>
          <a:ext cx="7736269" cy="474717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053783">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GB"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a:endParaRPr lang="en-US" sz="1000" b="0" dirty="0">
                        <a:solidFill>
                          <a:schemeClr val="tx1"/>
                        </a:solidFill>
                        <a:effectLst/>
                        <a:latin typeface="+mn-lt"/>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21189979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7566577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989680276"/>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841745406"/>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237222708"/>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06413355"/>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612711003"/>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61551040"/>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78945696"/>
                  </a:ext>
                </a:extLst>
              </a:tr>
            </a:tbl>
          </a:graphicData>
        </a:graphic>
      </p:graphicFrame>
    </p:spTree>
    <p:extLst>
      <p:ext uri="{BB962C8B-B14F-4D97-AF65-F5344CB8AC3E}">
        <p14:creationId xmlns:p14="http://schemas.microsoft.com/office/powerpoint/2010/main" val="6467132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131096457"/>
              </p:ext>
            </p:extLst>
          </p:nvPr>
        </p:nvGraphicFramePr>
        <p:xfrm>
          <a:off x="851217" y="1582301"/>
          <a:ext cx="7736269" cy="467939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1837r0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CR for clause 3.2</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Dongguk Lim</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mn-lt"/>
                          <a:ea typeface="Times New Roman" panose="02020603050405020304" pitchFamily="18" charset="0"/>
                        </a:rPr>
                        <a:t>10</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1788r0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D2.0 CR for EHT Transmit Procedure</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Hao Song</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mn-lt"/>
                          <a:ea typeface="Times New Roman" panose="02020603050405020304" pitchFamily="18" charset="0"/>
                        </a:rPr>
                        <a:t>2</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1855r1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 on LTF Part1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dirty="0" err="1">
                          <a:solidFill>
                            <a:srgbClr val="7030A0"/>
                          </a:solidFill>
                          <a:effectLst/>
                          <a:latin typeface="+mn-lt"/>
                          <a:ea typeface="Times New Roman" panose="02020603050405020304" pitchFamily="18" charset="0"/>
                        </a:rPr>
                        <a:t>Chenchen</a:t>
                      </a:r>
                      <a:r>
                        <a:rPr lang="en-GB" sz="1000" dirty="0">
                          <a:solidFill>
                            <a:srgbClr val="7030A0"/>
                          </a:solidFill>
                          <a:effectLst/>
                          <a:latin typeface="+mn-lt"/>
                          <a:ea typeface="Times New Roman" panose="02020603050405020304" pitchFamily="18" charset="0"/>
                        </a:rPr>
                        <a:t> Liu</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R4M-9</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9</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1856r2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CR on LTF Part2</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Chenchen Liu</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R4M-7</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7</a:t>
                      </a: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1857r1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 on Data Field Part1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dirty="0" err="1">
                          <a:solidFill>
                            <a:srgbClr val="7030A0"/>
                          </a:solidFill>
                          <a:effectLst/>
                          <a:latin typeface="+mn-lt"/>
                          <a:ea typeface="Times New Roman" panose="02020603050405020304" pitchFamily="18" charset="0"/>
                        </a:rPr>
                        <a:t>Chenchen</a:t>
                      </a:r>
                      <a:r>
                        <a:rPr lang="en-GB" sz="1000" dirty="0">
                          <a:solidFill>
                            <a:srgbClr val="7030A0"/>
                          </a:solidFill>
                          <a:effectLst/>
                          <a:latin typeface="+mn-lt"/>
                          <a:ea typeface="Times New Roman" panose="02020603050405020304" pitchFamily="18" charset="0"/>
                        </a:rPr>
                        <a:t> Liu</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mn-lt"/>
                          <a:ea typeface="Times New Roman" panose="02020603050405020304" pitchFamily="18" charset="0"/>
                        </a:rPr>
                        <a:t>10</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1858r0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 on Data Field Part1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Chenchen Liu</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R4M-9</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mn-lt"/>
                          <a:ea typeface="Times New Roman" panose="02020603050405020304" pitchFamily="18" charset="0"/>
                        </a:rPr>
                        <a:t>9</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1859r0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CR on Scrambler</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dirty="0" err="1">
                          <a:solidFill>
                            <a:srgbClr val="7030A0"/>
                          </a:solidFill>
                          <a:effectLst/>
                          <a:latin typeface="+mn-lt"/>
                          <a:ea typeface="Times New Roman" panose="02020603050405020304" pitchFamily="18" charset="0"/>
                        </a:rPr>
                        <a:t>Chenchen</a:t>
                      </a:r>
                      <a:r>
                        <a:rPr lang="en-GB" sz="1000" dirty="0">
                          <a:solidFill>
                            <a:srgbClr val="7030A0"/>
                          </a:solidFill>
                          <a:effectLst/>
                          <a:latin typeface="+mn-lt"/>
                          <a:ea typeface="Times New Roman" panose="02020603050405020304" pitchFamily="18" charset="0"/>
                        </a:rPr>
                        <a:t> Liu</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R4M-3</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mn-lt"/>
                          <a:ea typeface="Times New Roman" panose="02020603050405020304" pitchFamily="18" charset="0"/>
                        </a:rPr>
                        <a:t>3</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1160r0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 for Section 36.3.17</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Genadiy Tsodik</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dirty="0">
                          <a:solidFill>
                            <a:srgbClr val="FF000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1741r1</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FF0000"/>
                          </a:solidFill>
                          <a:effectLst/>
                          <a:latin typeface="+mn-lt"/>
                          <a:ea typeface="Times New Roman" panose="02020603050405020304" pitchFamily="18" charset="0"/>
                        </a:rPr>
                        <a:t>Discussion on LB266 CR for CID 13942</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Yanyi 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Presented 10/31</a:t>
                      </a:r>
                      <a:endParaRPr lang="en-US" sz="1000" dirty="0">
                        <a:effectLst/>
                        <a:latin typeface="+mn-lt"/>
                        <a:ea typeface="Times New Roman" panose="02020603050405020304" pitchFamily="18" charset="0"/>
                      </a:endParaRPr>
                    </a:p>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NoM:11Y,24N,3A</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FF0000"/>
                          </a:solidFill>
                          <a:effectLst/>
                          <a:latin typeface="+mn-lt"/>
                          <a:ea typeface="Times New Roman" panose="02020603050405020304" pitchFamily="18" charset="0"/>
                        </a:rPr>
                        <a:t>1</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r>
                        <a:rPr lang="en-US" sz="1000" b="0" i="0" kern="1200" dirty="0">
                          <a:solidFill>
                            <a:srgbClr val="7030A0"/>
                          </a:solidFill>
                          <a:latin typeface="+mn-lt"/>
                          <a:ea typeface="+mn-ea"/>
                          <a:cs typeface="+mn-cs"/>
                          <a:hlinkClick r:id="rId6">
                            <a:extLst>
                              <a:ext uri="{A12FA001-AC4F-418D-AE19-62706E023703}">
                                <ahyp:hlinkClr xmlns:ahyp="http://schemas.microsoft.com/office/drawing/2018/hyperlinkcolor" val="tx"/>
                              </a:ext>
                            </a:extLst>
                          </a:hlinkClick>
                        </a:rPr>
                        <a:t>1875r1</a:t>
                      </a:r>
                      <a:endParaRPr lang="en-US" sz="1000" b="0" i="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latin typeface="+mn-lt"/>
                          <a:ea typeface="+mn-ea"/>
                          <a:cs typeface="+mn-cs"/>
                        </a:rPr>
                        <a:t>CR for 36.3.2.1 </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latin typeface="+mn-lt"/>
                          <a:ea typeface="+mn-ea"/>
                          <a:cs typeface="+mn-cs"/>
                        </a:rPr>
                        <a:t>Yan Xin</a:t>
                      </a: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R4M-8</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8</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kern="1200" dirty="0">
                          <a:solidFill>
                            <a:srgbClr val="7030A0"/>
                          </a:solidFill>
                          <a:latin typeface="+mn-lt"/>
                          <a:ea typeface="+mn-ea"/>
                          <a:cs typeface="+mn-cs"/>
                          <a:hlinkClick r:id="rId7">
                            <a:extLst>
                              <a:ext uri="{A12FA001-AC4F-418D-AE19-62706E023703}">
                                <ahyp:hlinkClr xmlns:ahyp="http://schemas.microsoft.com/office/drawing/2018/hyperlinkcolor" val="tx"/>
                              </a:ext>
                            </a:extLst>
                          </a:hlinkClick>
                        </a:rPr>
                        <a:t>1886r0</a:t>
                      </a:r>
                      <a:endParaRPr lang="en-US" sz="1000" b="0" i="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effectLst/>
                          <a:latin typeface="+mn-lt"/>
                          <a:ea typeface="+mn-ea"/>
                          <a:cs typeface="+mn-cs"/>
                        </a:rPr>
                        <a:t>CR for 36.3.2.7 and 36.3.2.8</a:t>
                      </a:r>
                      <a:endParaRPr lang="en-US" sz="1000" b="0" i="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latin typeface="+mn-lt"/>
                          <a:ea typeface="+mn-ea"/>
                          <a:cs typeface="+mn-cs"/>
                        </a:rPr>
                        <a:t>Yan Xin</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R4M-4</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4</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r>
                        <a:rPr lang="en-US" sz="1000" b="0" i="0" kern="1200" dirty="0">
                          <a:solidFill>
                            <a:srgbClr val="7030A0"/>
                          </a:solidFill>
                          <a:effectLst/>
                          <a:latin typeface="+mn-lt"/>
                          <a:ea typeface="+mn-ea"/>
                          <a:cs typeface="+mn-cs"/>
                        </a:rPr>
                        <a:t>1370r1</a:t>
                      </a:r>
                      <a:endParaRPr lang="en-US" sz="1000" b="0" i="1"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latin typeface="+mn-lt"/>
                          <a:ea typeface="+mn-ea"/>
                          <a:cs typeface="+mn-cs"/>
                        </a:rPr>
                        <a:t>Comment Resolution for MU-MIMO PHY</a:t>
                      </a: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Sameer Vermani</a:t>
                      </a:r>
                    </a:p>
                  </a:txBody>
                  <a:tcPr marL="0" marR="0" marT="0" marB="0"/>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12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r>
                        <a:rPr lang="en-US" sz="1000" b="0" i="0" kern="1200" dirty="0">
                          <a:solidFill>
                            <a:srgbClr val="7030A0"/>
                          </a:solidFill>
                          <a:latin typeface="+mn-lt"/>
                          <a:ea typeface="+mn-ea"/>
                          <a:cs typeface="+mn-cs"/>
                          <a:hlinkClick r:id="rId8">
                            <a:extLst>
                              <a:ext uri="{A12FA001-AC4F-418D-AE19-62706E023703}">
                                <ahyp:hlinkClr xmlns:ahyp="http://schemas.microsoft.com/office/drawing/2018/hyperlinkcolor" val="tx"/>
                              </a:ext>
                            </a:extLst>
                          </a:hlinkClick>
                        </a:rPr>
                        <a:t>1889r0</a:t>
                      </a:r>
                      <a:endParaRPr lang="en-US" sz="1000" b="0" i="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effectLst/>
                          <a:latin typeface="+mn-lt"/>
                          <a:ea typeface="+mn-ea"/>
                          <a:cs typeface="+mn-cs"/>
                        </a:rPr>
                        <a:t>CR for CID 11882</a:t>
                      </a:r>
                      <a:endParaRPr lang="en-US" sz="1000" b="0" i="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err="1">
                          <a:solidFill>
                            <a:srgbClr val="7030A0"/>
                          </a:solidFill>
                          <a:effectLst/>
                          <a:latin typeface="+mn-lt"/>
                          <a:ea typeface="+mn-ea"/>
                          <a:cs typeface="+mn-cs"/>
                        </a:rPr>
                        <a:t>Mengshi</a:t>
                      </a:r>
                      <a:r>
                        <a:rPr lang="en-US" sz="1000" b="0" i="0" kern="1200" dirty="0">
                          <a:solidFill>
                            <a:srgbClr val="7030A0"/>
                          </a:solidFill>
                          <a:effectLst/>
                          <a:latin typeface="+mn-lt"/>
                          <a:ea typeface="+mn-ea"/>
                          <a:cs typeface="+mn-cs"/>
                        </a:rPr>
                        <a:t> Hu</a:t>
                      </a: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i="0" kern="1200" dirty="0">
                          <a:solidFill>
                            <a:srgbClr val="7030A0"/>
                          </a:solidFill>
                          <a:effectLst/>
                          <a:latin typeface="+mn-lt"/>
                          <a:ea typeface="Times New Roman" panose="02020603050405020304" pitchFamily="18" charset="0"/>
                        </a:rPr>
                        <a:t>1</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i="0" kern="1200" dirty="0">
                          <a:solidFill>
                            <a:srgbClr val="7030A0"/>
                          </a:solidFill>
                          <a:effectLst/>
                          <a:latin typeface="+mn-lt"/>
                          <a:ea typeface="Times New Roman" panose="02020603050405020304" pitchFamily="18" charset="0"/>
                        </a:rPr>
                        <a:t>PHY</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algn="ctr" fontAlgn="b"/>
                      <a:r>
                        <a:rPr lang="en-US" sz="1000" b="0" i="0" kern="1200" dirty="0">
                          <a:solidFill>
                            <a:srgbClr val="7030A0"/>
                          </a:solidFill>
                          <a:latin typeface="+mn-lt"/>
                          <a:ea typeface="+mn-ea"/>
                          <a:cs typeface="+mn-cs"/>
                          <a:hlinkClick r:id="rId9">
                            <a:extLst>
                              <a:ext uri="{A12FA001-AC4F-418D-AE19-62706E023703}">
                                <ahyp:hlinkClr xmlns:ahyp="http://schemas.microsoft.com/office/drawing/2018/hyperlinkcolor" val="tx"/>
                              </a:ext>
                            </a:extLst>
                          </a:hlinkClick>
                        </a:rPr>
                        <a:t>1950r0</a:t>
                      </a:r>
                      <a:endParaRPr lang="en-US" sz="1000" b="0" i="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latin typeface="+mn-lt"/>
                          <a:ea typeface="+mn-ea"/>
                          <a:cs typeface="+mn-cs"/>
                        </a:rPr>
                        <a:t>CR for P802.11be D2.0 Section 36.3.11.12 - Part 2</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Oded Redlich </a:t>
                      </a: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i="0" kern="1200" dirty="0">
                          <a:solidFill>
                            <a:srgbClr val="7030A0"/>
                          </a:solidFill>
                          <a:effectLst/>
                          <a:latin typeface="+mn-lt"/>
                          <a:ea typeface="Times New Roman" panose="02020603050405020304" pitchFamily="18" charset="0"/>
                        </a:rPr>
                        <a:t>1</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i="0" kern="1200" dirty="0">
                          <a:solidFill>
                            <a:srgbClr val="7030A0"/>
                          </a:solidFill>
                          <a:effectLst/>
                          <a:latin typeface="+mn-lt"/>
                          <a:ea typeface="Times New Roman" panose="02020603050405020304" pitchFamily="18" charset="0"/>
                        </a:rPr>
                        <a:t>PHY</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88869199"/>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effectLst/>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i="1"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143578301"/>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029236999"/>
              </p:ext>
            </p:extLst>
          </p:nvPr>
        </p:nvGraphicFramePr>
        <p:xfrm>
          <a:off x="851217" y="1582301"/>
          <a:ext cx="7736269" cy="4595712"/>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129983">
                  <a:extLst>
                    <a:ext uri="{9D8B030D-6E8A-4147-A177-3AD203B41FA5}">
                      <a16:colId xmlns:a16="http://schemas.microsoft.com/office/drawing/2014/main" val="20002"/>
                    </a:ext>
                  </a:extLst>
                </a:gridCol>
                <a:gridCol w="815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endParaRPr lang="en-US" sz="1000" i="1" dirty="0">
                        <a:solidFill>
                          <a:schemeClr val="tx1"/>
                        </a:solidFill>
                        <a:effectLst/>
                        <a:latin typeface="+mn-lt"/>
                      </a:endParaRPr>
                    </a:p>
                  </a:txBody>
                  <a:tcPr marL="76200" marR="76200" marT="76200" marB="7620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endParaRPr lang="en-US" sz="1000" b="0" i="1" kern="1200" dirty="0">
                        <a:solidFill>
                          <a:schemeClr val="tx1"/>
                        </a:solidFill>
                        <a:effectLst/>
                        <a:latin typeface="+mn-lt"/>
                        <a:ea typeface="+mn-ea"/>
                        <a:cs typeface="+mn-cs"/>
                      </a:endParaRPr>
                    </a:p>
                  </a:txBody>
                  <a:tcPr marL="76200" marR="76200" marT="76200" marB="76200" anchor="ctr"/>
                </a:tc>
                <a:tc>
                  <a:txBody>
                    <a:bodyPr/>
                    <a:lstStyle/>
                    <a:p>
                      <a:endParaRPr lang="en-US" sz="1000" b="0" i="1" kern="1200" dirty="0">
                        <a:solidFill>
                          <a:schemeClr val="tx1"/>
                        </a:solidFill>
                        <a:effectLst/>
                        <a:latin typeface="+mn-lt"/>
                        <a:ea typeface="+mn-ea"/>
                        <a:cs typeface="+mn-cs"/>
                      </a:endParaRPr>
                    </a:p>
                  </a:txBody>
                  <a:tcPr marL="76200" marR="76200" marT="76200" marB="76200" anchor="ctr"/>
                </a:tc>
                <a:tc>
                  <a:txBody>
                    <a:bodyPr/>
                    <a:lstStyle/>
                    <a:p>
                      <a:pPr algn="ctr" fontAlgn="b"/>
                      <a:endParaRPr lang="en-US" sz="1000" b="0" i="1"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4064745473"/>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690591393"/>
                  </a:ext>
                </a:extLst>
              </a:tr>
            </a:tbl>
          </a:graphicData>
        </a:graphic>
      </p:graphicFrame>
    </p:spTree>
    <p:extLst>
      <p:ext uri="{BB962C8B-B14F-4D97-AF65-F5344CB8AC3E}">
        <p14:creationId xmlns:p14="http://schemas.microsoft.com/office/powerpoint/2010/main" val="36096385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046153857"/>
              </p:ext>
            </p:extLst>
          </p:nvPr>
        </p:nvGraphicFramePr>
        <p:xfrm>
          <a:off x="806069" y="1513813"/>
          <a:ext cx="7736269" cy="4656580"/>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21748">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227138">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a:solidFill>
                            <a:srgbClr val="FF000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1373r0</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CR for CID 11700</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Abdel K. Ajami</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Presented 11/13</a:t>
                      </a:r>
                      <a:endParaRPr lang="en-US" sz="1100" dirty="0">
                        <a:solidFill>
                          <a:srgbClr val="FF0000"/>
                        </a:solidFill>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NoM:33Y,18N,39A</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1</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1435r0</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CR for 35.9.2.1 Latency sensitive traffic differentiation</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Duncan Ho</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11/14</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26</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1260r0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5.1.5.1 Architecture (Part 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kern="1200">
                          <a:solidFill>
                            <a:srgbClr val="FF000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1454r0</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LB266 CR for CID 10674</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Abdel K. Ajami</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Presented 11/13</a:t>
                      </a:r>
                      <a:endParaRPr lang="en-US" sz="1100" dirty="0">
                        <a:solidFill>
                          <a:srgbClr val="FF0000"/>
                        </a:solidFill>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NoM:39Y,24N,27A </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kern="1200">
                          <a:solidFill>
                            <a:srgbClr val="FF000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1216r2</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CR for Latency Report Element</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Frank Hsu</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Presented 11/13</a:t>
                      </a:r>
                      <a:endParaRPr lang="en-US" sz="1100" dirty="0">
                        <a:solidFill>
                          <a:srgbClr val="FF0000"/>
                        </a:solidFill>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NoM:16Y,40N,25A </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1</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27466997"/>
                  </a:ext>
                </a:extLst>
              </a:tr>
              <a:tr h="297047">
                <a:tc>
                  <a:txBody>
                    <a:bodyPr/>
                    <a:lstStyle/>
                    <a:p>
                      <a:pPr marL="0" marR="0" algn="ctr">
                        <a:spcBef>
                          <a:spcPts val="0"/>
                        </a:spcBef>
                        <a:spcAft>
                          <a:spcPts val="0"/>
                        </a:spcAft>
                      </a:pPr>
                      <a:r>
                        <a:rPr lang="en-GB" sz="1000" u="sng" kern="1200">
                          <a:solidFill>
                            <a:srgbClr val="00B05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1278r0</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LB266 CR for CIDs 10710, 12711</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Liangxiao Xin</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10/13</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2</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kern="1200">
                          <a:solidFill>
                            <a:srgbClr val="FF000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1200r1</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CR-for-35-17-3 part 2</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Yonggang Fang</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Deferred</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MAC</a:t>
                      </a:r>
                      <a:endParaRPr lang="en-US" sz="110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kern="1200">
                          <a:solidFill>
                            <a:srgbClr val="FF000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1452r0</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CR-for-35-17-3 part 3</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Yonggang Fang</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Deferred</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7</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kern="1200">
                          <a:solidFill>
                            <a:srgbClr val="00B050"/>
                          </a:solidFill>
                          <a:effectLst/>
                          <a:latin typeface="Times New Roman" panose="02020603050405020304" pitchFamily="18" charset="0"/>
                          <a:ea typeface="Times New Roman" panose="02020603050405020304" pitchFamily="18" charset="0"/>
                          <a:hlinkClick r:id="rId9"/>
                        </a:rPr>
                        <a:t>1427r0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LB266: CR for R-TWT Replacement Link</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Rubayet Shafin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11/11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kern="1200" dirty="0">
                          <a:solidFill>
                            <a:srgbClr val="00B050"/>
                          </a:solidFill>
                          <a:effectLst/>
                          <a:latin typeface="Times New Roman" panose="02020603050405020304" pitchFamily="18" charset="0"/>
                          <a:ea typeface="Times New Roman" panose="02020603050405020304" pitchFamily="18" charset="0"/>
                          <a:hlinkClick r:id="rId10"/>
                        </a:rPr>
                        <a:t>1279r0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LB266 CR for CID 10705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Liangxiao Xin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11/11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strike="sngStrike" kern="1200">
                          <a:solidFill>
                            <a:srgbClr val="FF0000"/>
                          </a:solidFill>
                          <a:effectLst/>
                          <a:latin typeface="Times New Roman" panose="02020603050405020304" pitchFamily="18" charset="0"/>
                          <a:ea typeface="Times New Roman" panose="02020603050405020304" pitchFamily="18" charset="0"/>
                          <a:hlinkClick r:id="rId11">
                            <a:extLst>
                              <a:ext uri="{A12FA001-AC4F-418D-AE19-62706E023703}">
                                <ahyp:hlinkClr xmlns:ahyp="http://schemas.microsoft.com/office/drawing/2018/hyperlinkcolor" val="tx"/>
                              </a:ext>
                            </a:extLst>
                          </a:hlinkClick>
                        </a:rPr>
                        <a:t>1534r0</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strike="sngStrike" kern="1200">
                          <a:solidFill>
                            <a:srgbClr val="FF0000"/>
                          </a:solidFill>
                          <a:effectLst/>
                          <a:latin typeface="Times New Roman" panose="02020603050405020304" pitchFamily="18" charset="0"/>
                          <a:ea typeface="Times New Roman" panose="02020603050405020304" pitchFamily="18" charset="0"/>
                        </a:rPr>
                        <a:t>Text for AP initiated EML Operating Mode Change</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strike="sngStrike" kern="1200">
                          <a:solidFill>
                            <a:srgbClr val="FF0000"/>
                          </a:solidFill>
                          <a:effectLst/>
                          <a:latin typeface="Times New Roman" panose="02020603050405020304" pitchFamily="18" charset="0"/>
                          <a:ea typeface="Times New Roman" panose="02020603050405020304" pitchFamily="18" charset="0"/>
                        </a:rPr>
                        <a:t>Juseong Moon</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Withdrawn</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a:solidFill>
                            <a:srgbClr val="FF0000"/>
                          </a:solidFill>
                          <a:effectLst/>
                          <a:latin typeface="Times New Roman" panose="02020603050405020304" pitchFamily="18" charset="0"/>
                          <a:ea typeface="Times New Roman" panose="02020603050405020304" pitchFamily="18" charset="0"/>
                        </a:rPr>
                        <a:t>1</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MAC</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kern="1200">
                          <a:solidFill>
                            <a:srgbClr val="00B050"/>
                          </a:solidFill>
                          <a:effectLst/>
                          <a:latin typeface="Times New Roman" panose="02020603050405020304" pitchFamily="18" charset="0"/>
                          <a:ea typeface="Times New Roman" panose="02020603050405020304" pitchFamily="18" charset="0"/>
                          <a:hlinkClick r:id="rId12">
                            <a:extLst>
                              <a:ext uri="{A12FA001-AC4F-418D-AE19-62706E023703}">
                                <ahyp:hlinkClr xmlns:ahyp="http://schemas.microsoft.com/office/drawing/2018/hyperlinkcolor" val="tx"/>
                              </a:ext>
                            </a:extLst>
                          </a:hlinkClick>
                        </a:rPr>
                        <a:t>1535r0</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P2P Comm. with EMLSR Peer in Triggered TXOP Sharing</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err="1">
                          <a:solidFill>
                            <a:srgbClr val="00B050"/>
                          </a:solidFill>
                          <a:effectLst/>
                          <a:latin typeface="Times New Roman" panose="02020603050405020304" pitchFamily="18" charset="0"/>
                          <a:ea typeface="Times New Roman" panose="02020603050405020304" pitchFamily="18" charset="0"/>
                        </a:rPr>
                        <a:t>Juseong</a:t>
                      </a:r>
                      <a:r>
                        <a:rPr lang="en-GB" sz="1000" kern="1200" dirty="0">
                          <a:solidFill>
                            <a:srgbClr val="00B050"/>
                          </a:solidFill>
                          <a:effectLst/>
                          <a:latin typeface="Times New Roman" panose="02020603050405020304" pitchFamily="18" charset="0"/>
                          <a:ea typeface="Times New Roman" panose="02020603050405020304" pitchFamily="18" charset="0"/>
                        </a:rPr>
                        <a:t> Moon</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11/14</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u="sng" kern="1200">
                          <a:solidFill>
                            <a:srgbClr val="00B050"/>
                          </a:solidFill>
                          <a:effectLst/>
                          <a:latin typeface="Times New Roman" panose="02020603050405020304" pitchFamily="18" charset="0"/>
                          <a:ea typeface="Times New Roman" panose="02020603050405020304" pitchFamily="18" charset="0"/>
                          <a:hlinkClick r:id="rId13">
                            <a:extLst>
                              <a:ext uri="{A12FA001-AC4F-418D-AE19-62706E023703}">
                                <ahyp:hlinkClr xmlns:ahyp="http://schemas.microsoft.com/office/drawing/2018/hyperlinkcolor" val="tx"/>
                              </a:ext>
                            </a:extLst>
                          </a:hlinkClick>
                        </a:rPr>
                        <a:t>1537r0</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Text for EDCAF </a:t>
                      </a:r>
                      <a:r>
                        <a:rPr lang="en-GB" sz="1000" kern="1200" dirty="0" err="1">
                          <a:solidFill>
                            <a:srgbClr val="00B050"/>
                          </a:solidFill>
                          <a:effectLst/>
                          <a:latin typeface="Times New Roman" panose="02020603050405020304" pitchFamily="18" charset="0"/>
                          <a:ea typeface="Times New Roman" panose="02020603050405020304" pitchFamily="18" charset="0"/>
                        </a:rPr>
                        <a:t>Selec</a:t>
                      </a:r>
                      <a:r>
                        <a:rPr lang="en-GB" sz="1000" kern="1200" dirty="0">
                          <a:solidFill>
                            <a:srgbClr val="00B050"/>
                          </a:solidFill>
                          <a:effectLst/>
                          <a:latin typeface="Times New Roman" panose="02020603050405020304" pitchFamily="18" charset="0"/>
                          <a:ea typeface="Times New Roman" panose="02020603050405020304" pitchFamily="18" charset="0"/>
                        </a:rPr>
                        <a:t>. Issue on Start Time Sync Access</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err="1">
                          <a:solidFill>
                            <a:srgbClr val="00B050"/>
                          </a:solidFill>
                          <a:effectLst/>
                          <a:latin typeface="Times New Roman" panose="02020603050405020304" pitchFamily="18" charset="0"/>
                          <a:ea typeface="Times New Roman" panose="02020603050405020304" pitchFamily="18" charset="0"/>
                        </a:rPr>
                        <a:t>Juseong</a:t>
                      </a:r>
                      <a:r>
                        <a:rPr lang="en-GB" sz="1000" kern="1200" dirty="0">
                          <a:solidFill>
                            <a:srgbClr val="00B050"/>
                          </a:solidFill>
                          <a:effectLst/>
                          <a:latin typeface="Times New Roman" panose="02020603050405020304" pitchFamily="18" charset="0"/>
                          <a:ea typeface="Times New Roman" panose="02020603050405020304" pitchFamily="18" charset="0"/>
                        </a:rPr>
                        <a:t> Moon</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11/15</a:t>
                      </a: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kern="1200" dirty="0">
                          <a:solidFill>
                            <a:srgbClr val="7030A0"/>
                          </a:solidFill>
                          <a:effectLst/>
                          <a:latin typeface="Times New Roman" panose="02020603050405020304" pitchFamily="18" charset="0"/>
                          <a:ea typeface="Times New Roman" panose="02020603050405020304" pitchFamily="18" charset="0"/>
                          <a:hlinkClick r:id="rId14">
                            <a:extLst>
                              <a:ext uri="{A12FA001-AC4F-418D-AE19-62706E023703}">
                                <ahyp:hlinkClr xmlns:ahyp="http://schemas.microsoft.com/office/drawing/2018/hyperlinkcolor" val="tx"/>
                              </a:ext>
                            </a:extLst>
                          </a:hlinkClick>
                        </a:rPr>
                        <a:t>1573r1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CR for CID 10911</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MS Gothic" panose="020B0609070205080204" pitchFamily="49" charset="-128"/>
                        </a:rPr>
                        <a:t>Jeongki Kim</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a:t>
                      </a: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30678355"/>
                  </a:ext>
                </a:extLst>
              </a:tr>
            </a:tbl>
          </a:graphicData>
        </a:graphic>
      </p:graphicFrame>
    </p:spTree>
    <p:extLst>
      <p:ext uri="{BB962C8B-B14F-4D97-AF65-F5344CB8AC3E}">
        <p14:creationId xmlns:p14="http://schemas.microsoft.com/office/powerpoint/2010/main" val="24070463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127086507"/>
              </p:ext>
            </p:extLst>
          </p:nvPr>
        </p:nvGraphicFramePr>
        <p:xfrm>
          <a:off x="851217" y="1582301"/>
          <a:ext cx="7736269" cy="4467011"/>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76600">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3484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a:solidFill>
                            <a:srgbClr val="00B050"/>
                          </a:solidFill>
                          <a:effectLst/>
                          <a:latin typeface="Times New Roman" panose="02020603050405020304" pitchFamily="18" charset="0"/>
                          <a:ea typeface="Times New Roman" panose="02020603050405020304" pitchFamily="18" charset="0"/>
                          <a:hlinkClick r:id="rId2"/>
                        </a:rPr>
                        <a:t>1574r1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CR on EDCA Operation for Restricted TWT </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Liuming Lu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11/12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strike="sngStrike" kern="1200" dirty="0">
                          <a:solidFill>
                            <a:srgbClr val="FF000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1028r6</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strike="sngStrike" kern="1200">
                          <a:solidFill>
                            <a:srgbClr val="FF0000"/>
                          </a:solidFill>
                          <a:effectLst/>
                          <a:latin typeface="Times New Roman" panose="02020603050405020304" pitchFamily="18" charset="0"/>
                          <a:ea typeface="Times New Roman" panose="02020603050405020304" pitchFamily="18" charset="0"/>
                        </a:rPr>
                        <a:t>Triggered TXOP Sharing Error Recovery CID 12420</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Ronny Y. Kim</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Withdrawn</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a:solidFill>
                            <a:srgbClr val="FF0000"/>
                          </a:solidFill>
                          <a:effectLst/>
                          <a:latin typeface="Times New Roman" panose="02020603050405020304" pitchFamily="18" charset="0"/>
                          <a:ea typeface="Times New Roman" panose="02020603050405020304" pitchFamily="18" charset="0"/>
                        </a:rPr>
                        <a:t>1</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MAC</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4"/>
                        </a:rPr>
                        <a:t>1586r0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Resolution for comments related to NSTR-EMLSR handling with TDLS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Abhishek Patil </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Presented 09/26</a:t>
                      </a:r>
                      <a:endParaRPr lang="en-US" sz="11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 SP</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14</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1335r</a:t>
                      </a:r>
                      <a:r>
                        <a:rPr lang="en-GB" sz="1000" u="sng" dirty="0">
                          <a:solidFill>
                            <a:srgbClr val="7030A0"/>
                          </a:solidFill>
                          <a:effectLst/>
                          <a:latin typeface="Times New Roman" panose="02020603050405020304" pitchFamily="18" charset="0"/>
                          <a:ea typeface="Times New Roman" panose="02020603050405020304" pitchFamily="18" charset="0"/>
                        </a:rPr>
                        <a:t>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CR for CIDs related to Group-addressed frame Reception in EMLSR/NSTR</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Vishnu Ratnam</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R4M-2C</a:t>
                      </a:r>
                    </a:p>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Q-11C</a:t>
                      </a: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13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i="1" u="sng" dirty="0">
                          <a:solidFill>
                            <a:srgbClr val="00B0F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1381r5</a:t>
                      </a:r>
                      <a:endParaRPr lang="en-US" sz="1100" dirty="0">
                        <a:solidFill>
                          <a:srgbClr val="00B0F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i="1" dirty="0">
                          <a:solidFill>
                            <a:srgbClr val="00B0F0"/>
                          </a:solidFill>
                          <a:effectLst/>
                          <a:latin typeface="Times New Roman" panose="02020603050405020304" pitchFamily="18" charset="0"/>
                          <a:ea typeface="Times New Roman" panose="02020603050405020304" pitchFamily="18" charset="0"/>
                        </a:rPr>
                        <a:t>LB266 CR ML traffic indication part1</a:t>
                      </a:r>
                      <a:endParaRPr lang="en-US" sz="1100" dirty="0">
                        <a:solidFill>
                          <a:srgbClr val="00B0F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i="1" dirty="0">
                          <a:solidFill>
                            <a:srgbClr val="00B0F0"/>
                          </a:solidFill>
                          <a:effectLst/>
                          <a:latin typeface="Times New Roman" panose="02020603050405020304" pitchFamily="18" charset="0"/>
                          <a:ea typeface="Times New Roman" panose="02020603050405020304" pitchFamily="18" charset="0"/>
                        </a:rPr>
                        <a:t>Minyoung Park</a:t>
                      </a:r>
                      <a:endParaRPr lang="en-US" sz="1100" dirty="0">
                        <a:solidFill>
                          <a:srgbClr val="00B0F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i="1" kern="1200" dirty="0">
                          <a:solidFill>
                            <a:srgbClr val="00B0F0"/>
                          </a:solidFill>
                          <a:effectLst/>
                          <a:latin typeface="Times New Roman" panose="02020603050405020304" pitchFamily="18" charset="0"/>
                          <a:ea typeface="Times New Roman" panose="02020603050405020304" pitchFamily="18" charset="0"/>
                        </a:rPr>
                        <a:t>Approved-10C</a:t>
                      </a:r>
                      <a:endParaRPr lang="en-US" sz="1100" dirty="0">
                        <a:effectLst/>
                        <a:latin typeface="Times New Roman" panose="02020603050405020304" pitchFamily="18" charset="0"/>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Times New Roman" panose="02020603050405020304" pitchFamily="18" charset="0"/>
                          <a:ea typeface="Times New Roman" panose="02020603050405020304" pitchFamily="18" charset="0"/>
                        </a:rPr>
                        <a:t>R4M-3C</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Q-15C 09/28</a:t>
                      </a:r>
                      <a:endParaRPr lang="en-US" sz="11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NoM:32Y,29N,16A</a:t>
                      </a:r>
                    </a:p>
                  </a:txBody>
                  <a:tcPr/>
                </a:tc>
                <a:tc>
                  <a:txBody>
                    <a:bodyPr/>
                    <a:lstStyle/>
                    <a:p>
                      <a:pPr marL="0" marR="0" algn="ctr">
                        <a:spcBef>
                          <a:spcPts val="0"/>
                        </a:spcBef>
                        <a:spcAft>
                          <a:spcPts val="0"/>
                        </a:spcAft>
                      </a:pPr>
                      <a:r>
                        <a:rPr lang="en-GB" sz="1000" i="1" kern="1200" dirty="0">
                          <a:solidFill>
                            <a:srgbClr val="00B0F0"/>
                          </a:solidFill>
                          <a:effectLst/>
                          <a:latin typeface="Times New Roman" panose="02020603050405020304" pitchFamily="18" charset="0"/>
                          <a:ea typeface="Times New Roman" panose="02020603050405020304" pitchFamily="18" charset="0"/>
                        </a:rPr>
                        <a:t>27</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i="1" kern="1200">
                          <a:solidFill>
                            <a:srgbClr val="00B0F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7"/>
                        </a:rPr>
                        <a:t>1377r1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CR-duplication-transmission-over-ml-for-low-latency-traffic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Xiangxin Gu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Presented 11/12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kern="1200">
                          <a:solidFill>
                            <a:srgbClr val="00B050"/>
                          </a:solidFill>
                          <a:effectLst/>
                          <a:latin typeface="Times New Roman" panose="02020603050405020304" pitchFamily="18" charset="0"/>
                          <a:ea typeface="Times New Roman" panose="02020603050405020304" pitchFamily="18" charset="0"/>
                          <a:hlinkClick r:id="rId8"/>
                        </a:rPr>
                        <a:t>1508r0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LB266 CR for non-zero backoff procedure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Liangxiao Xin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Presented 11/12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9"/>
                        </a:rPr>
                        <a:t>1375r1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Comment resolutions for non-clause 12 security comments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Michael Montemurro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Nov 15 PM1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8</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FF0000"/>
                          </a:solidFill>
                          <a:effectLst/>
                          <a:latin typeface="Times New Roman" panose="02020603050405020304" pitchFamily="18" charset="0"/>
                          <a:ea typeface="Times New Roman" panose="02020603050405020304" pitchFamily="18" charset="0"/>
                          <a:hlinkClick r:id="rId10"/>
                        </a:rPr>
                        <a:t>1685r0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CRs for D2-0 Proxy Arp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Rojan Chitrakar</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1"/>
                        </a:rPr>
                        <a:t>1356r3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Comment resolutions for RSNA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Michael Montemurro</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Nov 15 PM1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2"/>
                        </a:rPr>
                        <a:t>1680r0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Comment Resolution for Clause 11.20.6.5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Osama Aboul-Magd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bl>
          </a:graphicData>
        </a:graphic>
      </p:graphicFrame>
    </p:spTree>
    <p:extLst>
      <p:ext uri="{BB962C8B-B14F-4D97-AF65-F5344CB8AC3E}">
        <p14:creationId xmlns:p14="http://schemas.microsoft.com/office/powerpoint/2010/main" val="33857408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221392330"/>
              </p:ext>
            </p:extLst>
          </p:nvPr>
        </p:nvGraphicFramePr>
        <p:xfrm>
          <a:off x="851217" y="1582301"/>
          <a:ext cx="7736269" cy="4482077"/>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198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2"/>
                        </a:rPr>
                        <a:t>1661r1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35-17-3 part 4-rTWT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Yonggang Fang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8</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1767r1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nonprimary link channel switch</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Sanghyun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1695r0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on CID 11827 and 12115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Jinyoung Chun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1745r0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Dynamic NSTR Capability update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1418r0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of nstr capability update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1545r1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CIDs related to TWT Information frame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Muhammad Kumail Haider</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 </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1774r0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Misc.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Rubayet Shafin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1733r0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13 part II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Po-Kai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9"/>
                        </a:rPr>
                        <a:t>1736r0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13 part III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Po-Kai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10"/>
                        </a:rPr>
                        <a:t>1709r0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CR for ML Reconfiguration Add Delete Link procedure</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Binita Gupta</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11/11</a:t>
                      </a:r>
                    </a:p>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SP</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27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1"/>
                        </a:rPr>
                        <a:t>1647r0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CRs for 11be D2.0 ML Security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Rojan Chitrakar</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2"/>
                        </a:rPr>
                        <a:t>1202r2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Reducing the size of ML traffic indication element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Vishnu Ratnam</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Pending SP</a:t>
                      </a:r>
                      <a:endParaRPr lang="en-US" sz="11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(After 22/1381) </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3"/>
                        </a:rPr>
                        <a:t>1789r0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remaining CIDs in 35.3.19.3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Sanghyun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5950451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185995537"/>
              </p:ext>
            </p:extLst>
          </p:nvPr>
        </p:nvGraphicFramePr>
        <p:xfrm>
          <a:off x="851217" y="1582301"/>
          <a:ext cx="7736269" cy="4930992"/>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1043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2"/>
                        </a:rPr>
                        <a:t>1671r0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CR-for-Clause-35.17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Arik Klein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1743r0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CR for EMLMR Supported MCS And NSS Set related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err="1">
                          <a:solidFill>
                            <a:srgbClr val="000000"/>
                          </a:solidFill>
                          <a:effectLst/>
                          <a:latin typeface="Times New Roman" panose="02020603050405020304" pitchFamily="18" charset="0"/>
                          <a:ea typeface="Times New Roman" panose="02020603050405020304" pitchFamily="18" charset="0"/>
                        </a:rPr>
                        <a:t>Yousi</a:t>
                      </a:r>
                      <a:r>
                        <a:rPr lang="en-GB" sz="1000" kern="1200" dirty="0">
                          <a:solidFill>
                            <a:srgbClr val="000000"/>
                          </a:solidFill>
                          <a:effectLst/>
                          <a:latin typeface="Times New Roman" panose="02020603050405020304" pitchFamily="18" charset="0"/>
                          <a:ea typeface="Times New Roman" panose="02020603050405020304" pitchFamily="18" charset="0"/>
                        </a:rPr>
                        <a:t> Lin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Pending </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1683r0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Capability Update Notification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Frank Hsu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1669r0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35.2.3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SunHee Baek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1771r0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9.6.35.8</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SunHee Baek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1775r1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9.4.2.164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SunHee Baek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1825r0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multiple bssid index adjustment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Pooya Monajemi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1835r1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CR for Annex 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Yongho Seok</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R4M-14C</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14</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0"/>
                        </a:rPr>
                        <a:t>1864r0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EPCS - MLD and EHT STA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John Wullert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3</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1"/>
                        </a:rPr>
                        <a:t>1848r0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Misc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Minyoung Park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Partially Presented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32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12">
                            <a:extLst>
                              <a:ext uri="{A12FA001-AC4F-418D-AE19-62706E023703}">
                                <ahyp:hlinkClr xmlns:ahyp="http://schemas.microsoft.com/office/drawing/2018/hyperlinkcolor" val="tx"/>
                              </a:ext>
                            </a:extLst>
                          </a:hlinkClick>
                        </a:rPr>
                        <a:t>1505r2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D2.0 comment resolution subclause 35.3.18 part 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Liwen Chu</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Presented 11/13</a:t>
                      </a:r>
                    </a:p>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R4M-6C</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Def-7C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13</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1504r0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D2.0 comment resolution subclause 35.3.18 part 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24</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3"/>
                        </a:rPr>
                        <a:t>1517r0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cr-on-unicast-link-recommedation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14"/>
                        </a:rPr>
                        <a:t>1876r0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lb266-for-MLO-STA-statistics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Jay Yang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8199091"/>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15"/>
                        </a:rPr>
                        <a:t>1879r0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TWT operation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Ming Gan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18</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99681120"/>
                  </a:ext>
                </a:extLst>
              </a:tr>
            </a:tbl>
          </a:graphicData>
        </a:graphic>
      </p:graphicFrame>
    </p:spTree>
    <p:extLst>
      <p:ext uri="{BB962C8B-B14F-4D97-AF65-F5344CB8AC3E}">
        <p14:creationId xmlns:p14="http://schemas.microsoft.com/office/powerpoint/2010/main" val="24177068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729464868"/>
              </p:ext>
            </p:extLst>
          </p:nvPr>
        </p:nvGraphicFramePr>
        <p:xfrm>
          <a:off x="851217" y="1582301"/>
          <a:ext cx="7736269" cy="4839332"/>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1043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2"/>
                        </a:rPr>
                        <a:t>1881r2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Leftover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Ming Gan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13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1816r0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35.16.1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Po-Kai Huang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10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4"/>
                        </a:rPr>
                        <a:t>1838r0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for ML Reconfiguration clause 35.3.6 part 2</a:t>
                      </a:r>
                      <a:r>
                        <a:rPr lang="en-GB" sz="1000" dirty="0">
                          <a:solidFill>
                            <a:srgbClr val="FF0000"/>
                          </a:solidFill>
                          <a:effectLst/>
                          <a:latin typeface="Times New Roman" panose="02020603050405020304" pitchFamily="18" charset="0"/>
                          <a:ea typeface="Times New Roman" panose="02020603050405020304" pitchFamily="18" charset="0"/>
                        </a:rPr>
                        <a:t>*</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Binita Gupta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15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5"/>
                        </a:rPr>
                        <a:t>1765r0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CR-for-CID 13284 </a:t>
                      </a:r>
                      <a:r>
                        <a:rPr lang="en-GB" sz="1000" dirty="0">
                          <a:solidFill>
                            <a:srgbClr val="FF0000"/>
                          </a:solidFill>
                          <a:effectLst/>
                          <a:latin typeface="Times New Roman" panose="02020603050405020304" pitchFamily="18" charset="0"/>
                          <a:ea typeface="Times New Roman" panose="02020603050405020304" pitchFamily="18" charset="0"/>
                        </a:rPr>
                        <a:t>*requested together with 1838</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r>
                        <a:rPr lang="en-GB" sz="1000" dirty="0">
                          <a:effectLst/>
                          <a:latin typeface="Times New Roman" panose="02020603050405020304" pitchFamily="18" charset="0"/>
                          <a:ea typeface="Times New Roman" panose="02020603050405020304" pitchFamily="18" charset="0"/>
                        </a:rPr>
                        <a:t>Yan Li</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914273885"/>
                  </a:ext>
                </a:extLst>
              </a:tr>
              <a:tr h="259126">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6"/>
                        </a:rPr>
                        <a:t>1890r0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for Reconfiguration ML element</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Binita Gupta</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21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1898r0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EMLSR Misc 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Frank Hsu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8"/>
                        </a:rPr>
                        <a:t>1900r0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remaining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Ming Gan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9"/>
                        </a:rPr>
                        <a:t>1903r0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misc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Laurent Cariou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50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10"/>
                        </a:rPr>
                        <a:t>1877r0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CR-for-Clause-6.3.131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Arik Klein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1"/>
                        </a:rPr>
                        <a:t>1909r0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TXS related CIDs part 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Dibakar Das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60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2"/>
                        </a:rPr>
                        <a:t>1887r0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CIDs on group addressed frame duplicate detection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Qi Wang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5</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3"/>
                        </a:rPr>
                        <a:t>1920r0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 for MSD timer reset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Geonjung Ko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3</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US" sz="1000" b="0" i="0" kern="1200" dirty="0">
                          <a:solidFill>
                            <a:srgbClr val="FF0000"/>
                          </a:solidFill>
                          <a:effectLst/>
                          <a:latin typeface="+mn-lt"/>
                          <a:ea typeface="+mn-ea"/>
                          <a:cs typeface="+mn-cs"/>
                        </a:rPr>
                        <a:t>1959r0</a:t>
                      </a:r>
                      <a:endParaRPr lang="en-US" sz="10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chemeClr val="tx1"/>
                          </a:solidFill>
                          <a:effectLst/>
                          <a:latin typeface="+mn-lt"/>
                          <a:ea typeface="+mn-ea"/>
                          <a:cs typeface="+mn-cs"/>
                        </a:rPr>
                        <a:t>CR for R-TWT related CIDs Part2</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chemeClr val="tx1"/>
                          </a:solidFill>
                          <a:effectLst/>
                          <a:latin typeface="+mn-lt"/>
                          <a:ea typeface="+mn-ea"/>
                          <a:cs typeface="+mn-cs"/>
                        </a:rPr>
                        <a:t>Kumail Haider</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15</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US" sz="1000" b="0" i="0" kern="1200" dirty="0">
                          <a:solidFill>
                            <a:schemeClr val="tx1"/>
                          </a:solidFill>
                          <a:effectLst/>
                          <a:latin typeface="+mn-lt"/>
                          <a:ea typeface="+mn-ea"/>
                          <a:cs typeface="+mn-cs"/>
                          <a:hlinkClick r:id="rId14"/>
                        </a:rPr>
                        <a:t>1966r1</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chemeClr val="tx1"/>
                          </a:solidFill>
                          <a:effectLst/>
                          <a:latin typeface="+mn-lt"/>
                          <a:ea typeface="+mn-ea"/>
                          <a:cs typeface="+mn-cs"/>
                        </a:rPr>
                        <a:t>CR for TID to Link Mapping Advertisement</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chemeClr val="tx1"/>
                          </a:solidFill>
                          <a:effectLst/>
                          <a:latin typeface="+mn-lt"/>
                          <a:ea typeface="+mn-ea"/>
                          <a:cs typeface="+mn-cs"/>
                        </a:rPr>
                        <a:t>Pooya Monajemi</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3</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US" sz="1000" dirty="0">
                          <a:solidFill>
                            <a:srgbClr val="FF0000"/>
                          </a:solidFill>
                          <a:effectLst/>
                          <a:latin typeface="Times New Roman" panose="02020603050405020304" pitchFamily="18" charset="0"/>
                          <a:ea typeface="Times New Roman" panose="02020603050405020304" pitchFamily="18" charset="0"/>
                        </a:rPr>
                        <a:t>1480r0</a:t>
                      </a:r>
                    </a:p>
                  </a:txBody>
                  <a:tcPr/>
                </a:tc>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CR for Clause 9</a:t>
                      </a:r>
                    </a:p>
                  </a:txBody>
                  <a:tcPr/>
                </a:tc>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Gaurang Naik</a:t>
                      </a: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15</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58199091"/>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15"/>
                        </a:rPr>
                        <a:t>1943r0</a:t>
                      </a:r>
                      <a:endParaRPr lang="en-US" sz="1000" dirty="0">
                        <a:effectLst/>
                        <a:latin typeface="+mn-lt"/>
                        <a:ea typeface="Times New Roman" panose="02020603050405020304" pitchFamily="18" charset="0"/>
                      </a:endParaRPr>
                    </a:p>
                  </a:txBody>
                  <a:tcPr/>
                </a:tc>
                <a:tc>
                  <a:txBody>
                    <a:bodyPr/>
                    <a:lstStyle/>
                    <a:p>
                      <a:pPr algn="l"/>
                      <a:r>
                        <a:rPr lang="en-US" sz="1000" b="0" dirty="0">
                          <a:effectLst/>
                          <a:latin typeface="+mn-lt"/>
                        </a:rPr>
                        <a:t>CR 13063 13773 for 35.2.1.2.3</a:t>
                      </a:r>
                    </a:p>
                  </a:txBody>
                  <a:tcPr anchor="ctr"/>
                </a:tc>
                <a:tc>
                  <a:txBody>
                    <a:bodyPr/>
                    <a:lstStyle/>
                    <a:p>
                      <a:pPr marL="0" marR="0">
                        <a:spcBef>
                          <a:spcPts val="0"/>
                        </a:spcBef>
                        <a:spcAft>
                          <a:spcPts val="0"/>
                        </a:spcAft>
                      </a:pPr>
                      <a:r>
                        <a:rPr lang="en-US" sz="1000" b="0" i="0" kern="1200" dirty="0">
                          <a:solidFill>
                            <a:schemeClr val="tx1"/>
                          </a:solidFill>
                          <a:effectLst/>
                          <a:latin typeface="+mn-lt"/>
                          <a:ea typeface="+mn-ea"/>
                          <a:cs typeface="+mn-cs"/>
                        </a:rPr>
                        <a:t>Dmitry Akhmetov</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15</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99681120"/>
                  </a:ext>
                </a:extLst>
              </a:tr>
            </a:tbl>
          </a:graphicData>
        </a:graphic>
      </p:graphicFrame>
    </p:spTree>
    <p:extLst>
      <p:ext uri="{BB962C8B-B14F-4D97-AF65-F5344CB8AC3E}">
        <p14:creationId xmlns:p14="http://schemas.microsoft.com/office/powerpoint/2010/main" val="18120655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November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https://web.cvent.com/event/840c257d-5d52-4eff-94b4-39d2aafda56b/summary</a:t>
            </a: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010858922"/>
              </p:ext>
            </p:extLst>
          </p:nvPr>
        </p:nvGraphicFramePr>
        <p:xfrm>
          <a:off x="851217" y="1582301"/>
          <a:ext cx="7736269" cy="5037360"/>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1043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hlinkClick r:id="rId2"/>
                        </a:rPr>
                        <a:t>1796r0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Resolution for comments related to Multi-Link TDLS</a:t>
                      </a: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Abhishek Patil</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Pending</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10</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MAC</a:t>
                      </a: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hlinkClick r:id="rId3"/>
                        </a:rPr>
                        <a:t>1973r0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CR for CID14099</a:t>
                      </a: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Li-Hsiang Sun</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Pending</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1</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MAC</a:t>
                      </a: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hlinkClick r:id="rId4"/>
                        </a:rPr>
                        <a:t>1036r0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CR for 35.9.2.1 Latency sensitive traffic differentiation</a:t>
                      </a: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Liuming Lu</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Pending SP</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1</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MAC</a:t>
                      </a: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5"/>
                        </a:rPr>
                        <a:t>1583r3</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CR for 35.3.14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Po-Kai Huang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Presented 11/11</a:t>
                      </a:r>
                      <a:endParaRPr lang="en-US" sz="11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R4M-26C</a:t>
                      </a:r>
                      <a:endParaRPr lang="en-US" sz="11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Def-10C</a:t>
                      </a:r>
                    </a:p>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SP</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36</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endParaRPr lang="en-US" sz="10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58199091"/>
                  </a:ext>
                </a:extLst>
              </a:tr>
              <a:tr h="297047">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algn="l"/>
                      <a:endParaRPr lang="en-US" sz="1000" b="0" dirty="0">
                        <a:effectLst/>
                        <a:latin typeface="+mn-lt"/>
                      </a:endParaRPr>
                    </a:p>
                  </a:txBody>
                  <a:tcPr anchor="ct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99681120"/>
                  </a:ext>
                </a:extLst>
              </a:tr>
            </a:tbl>
          </a:graphicData>
        </a:graphic>
      </p:graphicFrame>
    </p:spTree>
    <p:extLst>
      <p:ext uri="{BB962C8B-B14F-4D97-AF65-F5344CB8AC3E}">
        <p14:creationId xmlns:p14="http://schemas.microsoft.com/office/powerpoint/2010/main" val="28208490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Q1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510267053"/>
              </p:ext>
            </p:extLst>
          </p:nvPr>
        </p:nvGraphicFramePr>
        <p:xfrm>
          <a:off x="851217" y="1582301"/>
          <a:ext cx="7736269" cy="4253871"/>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766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272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2"/>
                        </a:rPr>
                        <a:t>1051r3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TWT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Rubayet Shafin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xxxxr0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Title 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xxxxr0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Title 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Jeongki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1265r1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CID 13736 and 13973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1263r2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TXOP return in MU-RTS TXS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1782r0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lb266-for-CR10013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Jay Yang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xxxxr0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Title 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Laurent Cariou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1428r2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CIDs related to 35.3.4.2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Laurent Cariou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1779r0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cr-for-cid-11714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Po-Kai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1201r2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ML traffic indication using A-control</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bl>
          </a:graphicData>
        </a:graphic>
      </p:graphicFrame>
    </p:spTree>
    <p:extLst>
      <p:ext uri="{BB962C8B-B14F-4D97-AF65-F5344CB8AC3E}">
        <p14:creationId xmlns:p14="http://schemas.microsoft.com/office/powerpoint/2010/main" val="10456333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Q2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592612430"/>
              </p:ext>
            </p:extLst>
          </p:nvPr>
        </p:nvGraphicFramePr>
        <p:xfrm>
          <a:off x="851217" y="1582301"/>
          <a:ext cx="7736269" cy="4253871"/>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053783">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2"/>
                        </a:rPr>
                        <a:t>1189r6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TXS - part 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Dibakar Das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27Q-1773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1844r0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35.3.19 part1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Kaiying Lu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4Q-1773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1181r2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CL35 EMLSR part1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Minyoung Park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5Q-1773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1129r3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CL9 EMLSR</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Minyoung Park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1204r4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CL35 EMLSR part2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Minyoung Park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1436r4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9.4.2.316 QoS charateristics element Part 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1786r0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CID 14071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Liuming Lu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1316r1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35.3.1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Po-Kai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5Q-1773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xxxx</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CID 11433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Binita Gupta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9"/>
                        </a:rPr>
                        <a:t>1526r1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subclause 35.8.2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Ming Gan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5Q-1773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bl>
          </a:graphicData>
        </a:graphic>
      </p:graphicFrame>
    </p:spTree>
    <p:extLst>
      <p:ext uri="{BB962C8B-B14F-4D97-AF65-F5344CB8AC3E}">
        <p14:creationId xmlns:p14="http://schemas.microsoft.com/office/powerpoint/2010/main" val="128829903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Q3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927954601"/>
              </p:ext>
            </p:extLst>
          </p:nvPr>
        </p:nvGraphicFramePr>
        <p:xfrm>
          <a:off x="851217" y="1582301"/>
          <a:ext cx="7736269" cy="3065151"/>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053783">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2"/>
                        </a:rPr>
                        <a:t>1462r1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subclause 35.3.4.4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Ming Gan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1539r2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subclause 35.3.10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Ming Gan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xxxx</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CIDs 14077, 13908, </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Ming Gan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3Q-1773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1357r2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some NSTR mobile AP related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Morteza Mehrnoush</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1188r2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Medium Sync Recovery</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Dibakar Das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1239r4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LB266 CR for 35.3.16.4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7"/>
                        </a:rPr>
                        <a:t>1860r1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EMLSR Misc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Frank Hsu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3Q-1773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bl>
          </a:graphicData>
        </a:graphic>
      </p:graphicFrame>
    </p:spTree>
    <p:extLst>
      <p:ext uri="{BB962C8B-B14F-4D97-AF65-F5344CB8AC3E}">
        <p14:creationId xmlns:p14="http://schemas.microsoft.com/office/powerpoint/2010/main" val="5456532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Technical Submission’s List</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758052351"/>
              </p:ext>
            </p:extLst>
          </p:nvPr>
        </p:nvGraphicFramePr>
        <p:xfrm>
          <a:off x="851217" y="1582301"/>
          <a:ext cx="7736269" cy="3368887"/>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2"/>
                        </a:rPr>
                        <a:t>1052r0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End time alignment of Sync PPDUs medium access - CID 12415, 12426, 12431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Ronny Y. Kim</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endParaRPr lang="en-US" sz="1000" b="0" i="0" kern="1200" dirty="0">
                        <a:solidFill>
                          <a:schemeClr val="tx1"/>
                        </a:solidFill>
                        <a:effectLst/>
                        <a:latin typeface="+mn-lt"/>
                        <a:ea typeface="+mn-ea"/>
                        <a:cs typeface="+mn-cs"/>
                      </a:endParaRPr>
                    </a:p>
                  </a:txBody>
                  <a:tcPr marL="76200" marR="76200" marT="76200" marB="76200" anchor="ctr"/>
                </a:tc>
                <a:tc>
                  <a:txBody>
                    <a:bodyPr/>
                    <a:lstStyle/>
                    <a:p>
                      <a:endParaRPr lang="en-US" sz="1000" b="0" i="0" kern="1200" dirty="0">
                        <a:solidFill>
                          <a:schemeClr val="tx1"/>
                        </a:solidFill>
                        <a:effectLst/>
                        <a:latin typeface="+mn-lt"/>
                        <a:ea typeface="+mn-ea"/>
                        <a:cs typeface="+mn-cs"/>
                      </a:endParaRPr>
                    </a:p>
                  </a:txBody>
                  <a:tcPr marL="76200" marR="76200" marT="76200" marB="76200" anchor="ctr"/>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0121371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1837r0</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clause 3.2 						Dongguk Lim 	[10</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a:t>
            </a:r>
            <a:endParaRPr lang="en-US" sz="1400" dirty="0">
              <a:solidFill>
                <a:srgbClr val="00B050"/>
              </a:solidFill>
            </a:endParaRPr>
          </a:p>
          <a:p>
            <a:pPr lvl="1">
              <a:buFont typeface="Arial" panose="020B0604020202020204" pitchFamily="34" charset="0"/>
              <a:buChar char="•"/>
            </a:pPr>
            <a:r>
              <a:rPr lang="en-GB" sz="1400" b="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1788r0</a:t>
            </a:r>
            <a:r>
              <a:rPr lang="en-GB" sz="1400" b="0" i="0" u="sng" strike="noStrike" kern="1200" dirty="0">
                <a:solidFill>
                  <a:srgbClr val="00B050"/>
                </a:solidFill>
                <a:effectLst/>
                <a:ea typeface="Times New Roman" panose="02020603050405020304" pitchFamily="18" charset="0"/>
              </a:rPr>
              <a:t> </a:t>
            </a:r>
            <a:r>
              <a:rPr lang="en-GB" sz="1400" b="0" i="0" u="none" strike="noStrike" kern="1200" dirty="0">
                <a:solidFill>
                  <a:srgbClr val="00B050"/>
                </a:solidFill>
                <a:effectLst/>
                <a:ea typeface="Times New Roman" panose="02020603050405020304" pitchFamily="18" charset="0"/>
              </a:rPr>
              <a:t>D2.0 CR for EHT Transmit Procedure 		Hao Song  		[2</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a:t>
            </a:r>
            <a:endParaRPr lang="en-US" sz="1400" dirty="0">
              <a:solidFill>
                <a:srgbClr val="00B050"/>
              </a:solidFill>
            </a:endParaRPr>
          </a:p>
          <a:p>
            <a:pPr lvl="1">
              <a:buFont typeface="Arial" panose="020B0604020202020204" pitchFamily="34" charset="0"/>
              <a:buChar char="•"/>
            </a:pPr>
            <a:r>
              <a:rPr lang="en-GB" sz="1400" b="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1855r0</a:t>
            </a:r>
            <a:r>
              <a:rPr lang="en-GB" sz="1400" b="0" i="0" u="none" strike="noStrike" kern="1200" dirty="0">
                <a:solidFill>
                  <a:srgbClr val="00B050"/>
                </a:solidFill>
                <a:effectLst/>
                <a:ea typeface="Times New Roman" panose="02020603050405020304" pitchFamily="18" charset="0"/>
              </a:rPr>
              <a:t> CR on LTF Part1 						</a:t>
            </a:r>
            <a:r>
              <a:rPr lang="en-GB" sz="1400" b="0" i="0" u="none" strike="noStrike" kern="1200" dirty="0" err="1">
                <a:solidFill>
                  <a:srgbClr val="00B050"/>
                </a:solidFill>
                <a:effectLst/>
                <a:ea typeface="Times New Roman" panose="02020603050405020304" pitchFamily="18" charset="0"/>
              </a:rPr>
              <a:t>Chenchen</a:t>
            </a:r>
            <a:r>
              <a:rPr lang="en-GB" sz="1400" b="0" i="0" u="none" strike="noStrike" kern="1200" dirty="0">
                <a:solidFill>
                  <a:srgbClr val="00B050"/>
                </a:solidFill>
                <a:effectLst/>
                <a:ea typeface="Times New Roman" panose="02020603050405020304" pitchFamily="18" charset="0"/>
              </a:rPr>
              <a:t> Liu 	[8</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a:t>
            </a:r>
            <a:endParaRPr lang="en-US" sz="1400" dirty="0">
              <a:solidFill>
                <a:srgbClr val="00B050"/>
              </a:solidFill>
            </a:endParaRPr>
          </a:p>
          <a:p>
            <a:pPr lvl="1">
              <a:buFont typeface="Arial" panose="020B0604020202020204" pitchFamily="34" charset="0"/>
              <a:buChar char="•"/>
            </a:pPr>
            <a:r>
              <a:rPr lang="en-GB" sz="1400" b="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1856r0</a:t>
            </a:r>
            <a:r>
              <a:rPr lang="en-GB" sz="1400" b="0" i="0" u="none" strike="noStrike" kern="1200" dirty="0">
                <a:solidFill>
                  <a:srgbClr val="00B050"/>
                </a:solidFill>
                <a:effectLst/>
                <a:ea typeface="Times New Roman" panose="02020603050405020304" pitchFamily="18" charset="0"/>
              </a:rPr>
              <a:t> CR on LTF Part2 						</a:t>
            </a:r>
            <a:r>
              <a:rPr lang="en-GB" sz="1400" b="0" i="0" u="none" strike="noStrike" kern="1200" dirty="0" err="1">
                <a:solidFill>
                  <a:srgbClr val="00B050"/>
                </a:solidFill>
                <a:effectLst/>
                <a:ea typeface="Times New Roman" panose="02020603050405020304" pitchFamily="18" charset="0"/>
              </a:rPr>
              <a:t>Chenchen</a:t>
            </a:r>
            <a:r>
              <a:rPr lang="en-GB" sz="1400" b="0" i="0" u="none" strike="noStrike" kern="1200" dirty="0">
                <a:solidFill>
                  <a:srgbClr val="00B050"/>
                </a:solidFill>
                <a:effectLst/>
                <a:ea typeface="Times New Roman" panose="02020603050405020304" pitchFamily="18" charset="0"/>
              </a:rPr>
              <a:t> Liu 	[8</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a:t>
            </a:r>
            <a:endParaRPr lang="en-US" sz="1400" dirty="0">
              <a:solidFill>
                <a:srgbClr val="00B050"/>
              </a:solidFill>
            </a:endParaRPr>
          </a:p>
          <a:p>
            <a:pPr lvl="1">
              <a:buFont typeface="Arial" panose="020B0604020202020204" pitchFamily="34" charset="0"/>
              <a:buChar char="•"/>
            </a:pPr>
            <a:r>
              <a:rPr lang="en-GB" sz="1400" b="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1857r0</a:t>
            </a:r>
            <a:r>
              <a:rPr lang="en-GB" sz="1400" b="0" i="0" u="none" strike="noStrike" kern="1200" dirty="0">
                <a:solidFill>
                  <a:srgbClr val="00B050"/>
                </a:solidFill>
                <a:effectLst/>
                <a:ea typeface="Times New Roman" panose="02020603050405020304" pitchFamily="18" charset="0"/>
              </a:rPr>
              <a:t> CR on Data Field Part1 					</a:t>
            </a:r>
            <a:r>
              <a:rPr lang="en-GB" sz="1400" b="0" i="0" u="none" strike="noStrike" kern="1200" dirty="0" err="1">
                <a:solidFill>
                  <a:srgbClr val="00B050"/>
                </a:solidFill>
                <a:effectLst/>
                <a:ea typeface="Times New Roman" panose="02020603050405020304" pitchFamily="18" charset="0"/>
              </a:rPr>
              <a:t>Chenchen</a:t>
            </a:r>
            <a:r>
              <a:rPr lang="en-GB" sz="1400" b="0" i="0" u="none" strike="noStrike" kern="1200" dirty="0">
                <a:solidFill>
                  <a:srgbClr val="00B050"/>
                </a:solidFill>
                <a:effectLst/>
                <a:ea typeface="Times New Roman" panose="02020603050405020304" pitchFamily="18" charset="0"/>
              </a:rPr>
              <a:t> Liu 	[10</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a:t>
            </a:r>
            <a:endParaRPr lang="en-US" sz="1400" dirty="0">
              <a:solidFill>
                <a:srgbClr val="00B050"/>
              </a:solidFill>
            </a:endParaRPr>
          </a:p>
          <a:p>
            <a:pPr lvl="1">
              <a:buFont typeface="Arial" panose="020B0604020202020204" pitchFamily="34" charset="0"/>
              <a:buChar char="•"/>
            </a:pPr>
            <a:r>
              <a:rPr lang="en-GB" sz="1400" b="0" i="0" u="none"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1858r0</a:t>
            </a:r>
            <a:r>
              <a:rPr lang="en-GB" sz="1400" b="0" i="0" u="none" strike="noStrike" kern="1200" dirty="0">
                <a:solidFill>
                  <a:srgbClr val="00B050"/>
                </a:solidFill>
                <a:effectLst/>
                <a:ea typeface="Times New Roman" panose="02020603050405020304" pitchFamily="18" charset="0"/>
              </a:rPr>
              <a:t> CR on Data Field Part1 					</a:t>
            </a:r>
            <a:r>
              <a:rPr lang="en-GB" sz="1400" b="0" i="0" u="none" strike="noStrike" kern="1200" dirty="0" err="1">
                <a:solidFill>
                  <a:srgbClr val="00B050"/>
                </a:solidFill>
                <a:effectLst/>
                <a:ea typeface="Times New Roman" panose="02020603050405020304" pitchFamily="18" charset="0"/>
              </a:rPr>
              <a:t>Chenchen</a:t>
            </a:r>
            <a:r>
              <a:rPr lang="en-GB" sz="1400" b="0" i="0" u="none" strike="noStrike" kern="1200" dirty="0">
                <a:solidFill>
                  <a:srgbClr val="00B050"/>
                </a:solidFill>
                <a:effectLst/>
                <a:ea typeface="Times New Roman" panose="02020603050405020304" pitchFamily="18" charset="0"/>
              </a:rPr>
              <a:t> Liu 	[9</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a:t>
            </a:r>
            <a:endParaRPr lang="en-US" sz="1400" dirty="0">
              <a:solidFill>
                <a:srgbClr val="00B050"/>
              </a:solidFill>
            </a:endParaRPr>
          </a:p>
          <a:p>
            <a:pPr lvl="1">
              <a:buFont typeface="Arial" panose="020B0604020202020204" pitchFamily="34" charset="0"/>
              <a:buChar char="•"/>
            </a:pPr>
            <a:r>
              <a:rPr lang="en-GB" sz="1400" b="0" i="0" u="none"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1859r0</a:t>
            </a:r>
            <a:r>
              <a:rPr lang="en-GB" sz="1400" b="0" i="0" u="none" strike="noStrike" kern="1200" dirty="0">
                <a:solidFill>
                  <a:srgbClr val="00B050"/>
                </a:solidFill>
                <a:effectLst/>
                <a:ea typeface="Times New Roman" panose="02020603050405020304" pitchFamily="18" charset="0"/>
              </a:rPr>
              <a:t> CR on Scrambler 						</a:t>
            </a:r>
            <a:r>
              <a:rPr lang="en-GB" sz="1400" b="0" i="0" u="none" strike="noStrike" kern="1200" dirty="0" err="1">
                <a:solidFill>
                  <a:srgbClr val="00B050"/>
                </a:solidFill>
                <a:effectLst/>
                <a:ea typeface="Times New Roman" panose="02020603050405020304" pitchFamily="18" charset="0"/>
              </a:rPr>
              <a:t>Chenchen</a:t>
            </a:r>
            <a:r>
              <a:rPr lang="en-GB" sz="1400" b="0" i="0" u="none" strike="noStrike" kern="1200" dirty="0">
                <a:solidFill>
                  <a:srgbClr val="00B050"/>
                </a:solidFill>
                <a:effectLst/>
                <a:ea typeface="Times New Roman" panose="02020603050405020304" pitchFamily="18" charset="0"/>
              </a:rPr>
              <a:t> Liu 	[3</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a:t>
            </a:r>
            <a:endParaRPr lang="en-GB" sz="1400" b="0" i="0" u="none" strike="noStrike" kern="1200" dirty="0">
              <a:solidFill>
                <a:srgbClr val="00B050"/>
              </a:solidFill>
              <a:effectLst/>
              <a:ea typeface="Times New Roman" panose="02020603050405020304" pitchFamily="18" charset="0"/>
            </a:endParaRPr>
          </a:p>
          <a:p>
            <a:pPr lvl="1">
              <a:buFont typeface="Arial" panose="020B0604020202020204" pitchFamily="34" charset="0"/>
              <a:buChar char="•"/>
            </a:pPr>
            <a:r>
              <a:rPr lang="en-GB" sz="1400" b="0" i="0" u="sng" strike="noStrike" kern="1200"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1160r0</a:t>
            </a:r>
            <a:r>
              <a:rPr lang="en-GB" sz="1400" b="0" i="0" u="sng" strike="noStrike" kern="1200" dirty="0">
                <a:solidFill>
                  <a:srgbClr val="00B050"/>
                </a:solidFill>
                <a:effectLst/>
                <a:ea typeface="Times New Roman" panose="02020603050405020304" pitchFamily="18" charset="0"/>
              </a:rPr>
              <a:t> </a:t>
            </a:r>
            <a:r>
              <a:rPr lang="en-GB" sz="1400" b="0" i="0" u="none" strike="noStrike" kern="1200" dirty="0">
                <a:solidFill>
                  <a:srgbClr val="00B050"/>
                </a:solidFill>
                <a:effectLst/>
                <a:ea typeface="Times New Roman" panose="02020603050405020304" pitchFamily="18" charset="0"/>
              </a:rPr>
              <a:t>CR for Section 36.3.17 					Genadiy Tsodik 	[2</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a:t>
            </a:r>
            <a:endParaRPr lang="en-GB" sz="1400" b="0" i="0" u="none" strike="noStrike" kern="1200" dirty="0">
              <a:solidFill>
                <a:srgbClr val="00B050"/>
              </a:solidFill>
              <a:effectLst/>
              <a:ea typeface="Times New Roman" panose="02020603050405020304" pitchFamily="18" charset="0"/>
            </a:endParaRPr>
          </a:p>
          <a:p>
            <a:pPr lvl="1">
              <a:buFont typeface="Arial" panose="020B0604020202020204" pitchFamily="34" charset="0"/>
              <a:buChar char="•"/>
            </a:pPr>
            <a:r>
              <a:rPr lang="en-US" sz="1400" i="0" u="none" strike="noStrike" kern="1200" dirty="0">
                <a:solidFill>
                  <a:srgbClr val="00B050"/>
                </a:solidFill>
                <a:effectLst/>
                <a:latin typeface="Times New Roman" panose="02020603050405020304" pitchFamily="18" charset="0"/>
                <a:ea typeface="MS Gothic" panose="020B0609070205080204" pitchFamily="49" charset="-128"/>
                <a:hlinkClick r:id="rId10">
                  <a:extLst>
                    <a:ext uri="{A12FA001-AC4F-418D-AE19-62706E023703}">
                      <ahyp:hlinkClr xmlns:ahyp="http://schemas.microsoft.com/office/drawing/2018/hyperlinkcolor" val="tx"/>
                    </a:ext>
                  </a:extLst>
                </a:hlinkClick>
              </a:rPr>
              <a:t>1875r0</a:t>
            </a:r>
            <a:r>
              <a:rPr lang="en-US" sz="1400" i="0" u="none" strike="noStrike" kern="1200" dirty="0">
                <a:solidFill>
                  <a:srgbClr val="00B050"/>
                </a:solidFill>
                <a:effectLst/>
                <a:latin typeface="Times New Roman" panose="02020603050405020304" pitchFamily="18" charset="0"/>
                <a:ea typeface="MS Gothic" panose="020B0609070205080204" pitchFamily="49" charset="-128"/>
              </a:rPr>
              <a:t> CR for 36.3.2.1 						Yan Xin 		[</a:t>
            </a:r>
            <a:r>
              <a:rPr lang="en-GB" sz="1400" i="0" u="none" strike="noStrike" kern="1200" dirty="0">
                <a:solidFill>
                  <a:srgbClr val="00B050"/>
                </a:solidFill>
                <a:effectLst/>
                <a:latin typeface="Times New Roman" panose="02020603050405020304" pitchFamily="18" charset="0"/>
                <a:ea typeface="Times New Roman" panose="02020603050405020304" pitchFamily="18" charset="0"/>
              </a:rPr>
              <a:t>8</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a:t>
            </a:r>
            <a:endParaRPr lang="en-GB" sz="1400" i="0" u="none" strike="noStrike" kern="1200" dirty="0">
              <a:solidFill>
                <a:srgbClr val="00B050"/>
              </a:solidFill>
              <a:effectLst/>
              <a:latin typeface="Times New Roman" panose="02020603050405020304" pitchFamily="18" charset="0"/>
              <a:ea typeface="Times New Roman" panose="02020603050405020304" pitchFamily="18" charset="0"/>
            </a:endParaRPr>
          </a:p>
          <a:p>
            <a:pPr lvl="1">
              <a:buFont typeface="Arial" panose="020B0604020202020204" pitchFamily="34" charset="0"/>
              <a:buChar char="•"/>
            </a:pPr>
            <a:r>
              <a:rPr lang="en-US" sz="1400" b="0" i="0" u="none" strike="noStrike" kern="1200" dirty="0">
                <a:solidFill>
                  <a:schemeClr val="bg1">
                    <a:lumMod val="50000"/>
                  </a:schemeClr>
                </a:solidFill>
                <a:effectLst/>
                <a:latin typeface="Times New Roman" panose="02020603050405020304" pitchFamily="18" charset="0"/>
                <a:ea typeface="MS Gothic" panose="020B0609070205080204" pitchFamily="49" charset="-128"/>
                <a:hlinkClick r:id="rId11">
                  <a:extLst>
                    <a:ext uri="{A12FA001-AC4F-418D-AE19-62706E023703}">
                      <ahyp:hlinkClr xmlns:ahyp="http://schemas.microsoft.com/office/drawing/2018/hyperlinkcolor" val="tx"/>
                    </a:ext>
                  </a:extLst>
                </a:hlinkClick>
              </a:rPr>
              <a:t>1886r0</a:t>
            </a:r>
            <a:r>
              <a:rPr lang="en-US" sz="1400" b="0" i="0" u="none" strike="noStrike" kern="1200" dirty="0">
                <a:solidFill>
                  <a:schemeClr val="bg1">
                    <a:lumMod val="50000"/>
                  </a:schemeClr>
                </a:solidFill>
                <a:effectLst/>
                <a:latin typeface="Times New Roman" panose="02020603050405020304" pitchFamily="18" charset="0"/>
                <a:ea typeface="MS Gothic" panose="020B0609070205080204" pitchFamily="49" charset="-128"/>
              </a:rPr>
              <a:t> CR for 36.3.2.7 and 36.3.2.8 				Yan Xin 		[</a:t>
            </a:r>
            <a:r>
              <a:rPr lang="en-GB" sz="1400" b="0" i="0" u="none" strike="noStrike" kern="1200" dirty="0">
                <a:solidFill>
                  <a:schemeClr val="bg1">
                    <a:lumMod val="50000"/>
                  </a:schemeClr>
                </a:solidFill>
                <a:effectLst/>
                <a:latin typeface="Times New Roman" panose="02020603050405020304" pitchFamily="18" charset="0"/>
                <a:ea typeface="Times New Roman" panose="02020603050405020304" pitchFamily="18" charset="0"/>
              </a:rPr>
              <a:t>4C]</a:t>
            </a:r>
            <a:endParaRPr lang="en-GB" sz="1400" dirty="0">
              <a:solidFill>
                <a:schemeClr val="bg1">
                  <a:lumMod val="50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1">
              <a:buFont typeface="Arial" panose="020B0604020202020204" pitchFamily="34" charset="0"/>
              <a:buChar char="•"/>
            </a:pPr>
            <a:r>
              <a:rPr lang="en-GB" sz="1400" kern="1200" dirty="0">
                <a:solidFill>
                  <a:srgbClr val="00B050"/>
                </a:solidFill>
                <a:ea typeface="Times New Roman" panose="02020603050405020304" pitchFamily="18" charset="0"/>
                <a:hlinkClick r:id="rId2">
                  <a:extLst>
                    <a:ext uri="{A12FA001-AC4F-418D-AE19-62706E023703}">
                      <ahyp:hlinkClr xmlns:ahyp="http://schemas.microsoft.com/office/drawing/2018/hyperlinkcolor" val="tx"/>
                    </a:ext>
                  </a:extLst>
                </a:hlinkClick>
              </a:rPr>
              <a:t>1373r1</a:t>
            </a:r>
            <a:r>
              <a:rPr lang="en-GB" sz="1400" kern="1200" dirty="0">
                <a:solidFill>
                  <a:srgbClr val="00B050"/>
                </a:solidFill>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CID 11700 						Abdel K. Ajami 	[1C-SP 10’]</a:t>
            </a:r>
          </a:p>
          <a:p>
            <a:pPr lvl="1">
              <a:buFont typeface="Arial" panose="020B0604020202020204" pitchFamily="34" charset="0"/>
              <a:buChar char="•"/>
            </a:pPr>
            <a:r>
              <a:rPr lang="en-GB" sz="1400" i="0"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1454r1</a:t>
            </a:r>
            <a:r>
              <a:rPr lang="en-GB" sz="1400" i="0"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LB266 CR for CID 10674 				Abdel K. Ajami 	[1C-SP 10’]</a:t>
            </a:r>
            <a:endParaRPr lang="en-US" sz="1400" kern="1200" dirty="0">
              <a:solidFill>
                <a:srgbClr val="00B050"/>
              </a:solidFill>
            </a:endParaRPr>
          </a:p>
          <a:p>
            <a:pPr lvl="1">
              <a:buFont typeface="Arial" panose="020B0604020202020204" pitchFamily="34" charset="0"/>
              <a:buChar char="•"/>
            </a:pPr>
            <a:r>
              <a:rPr lang="en-GB" sz="1400" u="sng"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1505r0</a:t>
            </a:r>
            <a:r>
              <a:rPr lang="en-GB" sz="1400" dirty="0">
                <a:solidFill>
                  <a:srgbClr val="00B050"/>
                </a:solidFill>
                <a:effectLst/>
                <a:ea typeface="Times New Roman" panose="02020603050405020304" pitchFamily="18" charset="0"/>
              </a:rPr>
              <a:t> D2.0 CR subclause 35.3.18 part 3			Liwen Chu		[13C    20’]</a:t>
            </a:r>
            <a:endParaRPr lang="en-US" sz="1400" dirty="0">
              <a:solidFill>
                <a:srgbClr val="00B050"/>
              </a:solidFill>
              <a:ea typeface="Times New Roman" panose="02020603050405020304" pitchFamily="18" charset="0"/>
            </a:endParaRPr>
          </a:p>
          <a:p>
            <a:pPr lvl="1">
              <a:buFont typeface="Arial" panose="020B0604020202020204" pitchFamily="34" charset="0"/>
              <a:buChar char="•"/>
            </a:pPr>
            <a:r>
              <a:rPr lang="en-GB" sz="1400" u="sng" dirty="0">
                <a:solidFill>
                  <a:schemeClr val="bg1">
                    <a:lumMod val="75000"/>
                  </a:schemeClr>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1435r0</a:t>
            </a:r>
            <a:r>
              <a:rPr lang="en-GB" sz="1400" u="sng" dirty="0">
                <a:solidFill>
                  <a:schemeClr val="bg1">
                    <a:lumMod val="75000"/>
                  </a:schemeClr>
                </a:solidFill>
                <a:effectLst/>
                <a:ea typeface="Times New Roman" panose="02020603050405020304" pitchFamily="18" charset="0"/>
              </a:rPr>
              <a:t> </a:t>
            </a:r>
            <a:r>
              <a:rPr lang="en-GB" sz="1400" dirty="0">
                <a:solidFill>
                  <a:schemeClr val="bg1">
                    <a:lumMod val="75000"/>
                  </a:schemeClr>
                </a:solidFill>
                <a:effectLst/>
                <a:ea typeface="Times New Roman" panose="02020603050405020304" pitchFamily="18" charset="0"/>
              </a:rPr>
              <a:t>CR for 35.9.2.1 Latency sensitive traffic diff.	Duncan Ho 		[26C    30’]</a:t>
            </a:r>
            <a:endParaRPr lang="en-US" sz="1400" dirty="0">
              <a:solidFill>
                <a:schemeClr val="bg1">
                  <a:lumMod val="75000"/>
                </a:schemeClr>
              </a:solidFill>
              <a:ea typeface="Times New Roman" panose="02020603050405020304" pitchFamily="18" charset="0"/>
            </a:endParaRPr>
          </a:p>
          <a:p>
            <a:pPr lvl="1">
              <a:buFont typeface="Arial" panose="020B0604020202020204" pitchFamily="34" charset="0"/>
              <a:buChar char="•"/>
            </a:pPr>
            <a:r>
              <a:rPr lang="en-GB" sz="1400" u="sng" dirty="0">
                <a:solidFill>
                  <a:schemeClr val="bg1">
                    <a:lumMod val="75000"/>
                  </a:schemeClr>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1879r0</a:t>
            </a:r>
            <a:r>
              <a:rPr lang="en-GB" sz="1400" u="sng" dirty="0">
                <a:solidFill>
                  <a:schemeClr val="bg1">
                    <a:lumMod val="75000"/>
                  </a:schemeClr>
                </a:solidFill>
                <a:effectLst/>
                <a:ea typeface="Times New Roman" panose="02020603050405020304" pitchFamily="18" charset="0"/>
              </a:rPr>
              <a:t> </a:t>
            </a:r>
            <a:r>
              <a:rPr lang="en-GB" sz="1400" dirty="0">
                <a:solidFill>
                  <a:schemeClr val="bg1">
                    <a:lumMod val="75000"/>
                  </a:schemeClr>
                </a:solidFill>
                <a:effectLst/>
                <a:ea typeface="Times New Roman" panose="02020603050405020304" pitchFamily="18" charset="0"/>
              </a:rPr>
              <a:t>CR for TWT operation					Ming Gan		[18C    25’]</a:t>
            </a:r>
            <a:endParaRPr lang="en-US" sz="1400" dirty="0">
              <a:solidFill>
                <a:schemeClr val="bg1">
                  <a:lumMod val="75000"/>
                </a:schemeClr>
              </a:solidFill>
              <a:ea typeface="Times New Roman" panose="02020603050405020304" pitchFamily="18" charset="0"/>
            </a:endParaRPr>
          </a:p>
          <a:p>
            <a:pPr lvl="1">
              <a:buFont typeface="Arial" panose="020B0604020202020204" pitchFamily="34" charset="0"/>
              <a:buChar char="•"/>
            </a:pPr>
            <a:r>
              <a:rPr lang="en-GB" sz="1400" u="sng" dirty="0">
                <a:solidFill>
                  <a:schemeClr val="bg1">
                    <a:lumMod val="75000"/>
                  </a:schemeClr>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1881r0</a:t>
            </a:r>
            <a:r>
              <a:rPr lang="en-GB" sz="1400" u="sng" dirty="0">
                <a:solidFill>
                  <a:schemeClr val="bg1">
                    <a:lumMod val="75000"/>
                  </a:schemeClr>
                </a:solidFill>
                <a:effectLst/>
                <a:ea typeface="Times New Roman" panose="02020603050405020304" pitchFamily="18" charset="0"/>
              </a:rPr>
              <a:t> </a:t>
            </a:r>
            <a:r>
              <a:rPr lang="en-GB" sz="1400" dirty="0">
                <a:solidFill>
                  <a:schemeClr val="bg1">
                    <a:lumMod val="75000"/>
                  </a:schemeClr>
                </a:solidFill>
                <a:effectLst/>
                <a:ea typeface="Times New Roman" panose="02020603050405020304" pitchFamily="18" charset="0"/>
              </a:rPr>
              <a:t>CR for Leftover CIDs					Ming Gan		[13C    20’]</a:t>
            </a:r>
          </a:p>
          <a:p>
            <a:pPr lvl="0">
              <a:buFont typeface="Arial" panose="020B0604020202020204" pitchFamily="34" charset="0"/>
              <a:buChar char="•"/>
            </a:pPr>
            <a:r>
              <a:rPr lang="en-GB" sz="1600" dirty="0"/>
              <a:t>Submissions (last 30’):</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1278r0</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LB266 CR for CIDs 10710, 12711 			Liangxiao Xin 	[2C	10’]</a:t>
            </a:r>
          </a:p>
          <a:p>
            <a:pPr lvl="1">
              <a:buFont typeface="Arial" panose="020B0604020202020204" pitchFamily="34" charset="0"/>
              <a:buChar char="•"/>
            </a:pPr>
            <a:r>
              <a:rPr lang="en-GB" sz="1400" i="0" u="sng" strike="sngStrike" kern="1200" dirty="0">
                <a:solidFill>
                  <a:srgbClr val="FF000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1200r1</a:t>
            </a:r>
            <a:r>
              <a:rPr lang="en-GB" sz="1400" i="0" u="sng" strike="sngStrike" kern="1200" dirty="0">
                <a:solidFill>
                  <a:srgbClr val="FF0000"/>
                </a:solidFill>
                <a:effectLst/>
                <a:ea typeface="Times New Roman" panose="02020603050405020304" pitchFamily="18" charset="0"/>
              </a:rPr>
              <a:t> </a:t>
            </a:r>
            <a:r>
              <a:rPr lang="en-GB" sz="1400" i="0" u="none" strike="sngStrike" kern="1200" dirty="0">
                <a:solidFill>
                  <a:srgbClr val="FF0000"/>
                </a:solidFill>
                <a:effectLst/>
                <a:ea typeface="Times New Roman" panose="02020603050405020304" pitchFamily="18" charset="0"/>
              </a:rPr>
              <a:t>CR-for-35-17-3 part 2 					Yonggang Fang 	[1C	10’]</a:t>
            </a:r>
          </a:p>
          <a:p>
            <a:pPr lvl="1">
              <a:buFont typeface="Arial" panose="020B0604020202020204" pitchFamily="34" charset="0"/>
              <a:buChar char="•"/>
            </a:pPr>
            <a:r>
              <a:rPr lang="en-GB" sz="1400" i="0" u="sng" strike="sngStrike" kern="1200" dirty="0">
                <a:solidFill>
                  <a:srgbClr val="FF0000"/>
                </a:solidFill>
                <a:effectLst/>
                <a:ea typeface="Times New Roman" panose="02020603050405020304" pitchFamily="18" charset="0"/>
                <a:hlinkClick r:id="rId10">
                  <a:extLst>
                    <a:ext uri="{A12FA001-AC4F-418D-AE19-62706E023703}">
                      <ahyp:hlinkClr xmlns:ahyp="http://schemas.microsoft.com/office/drawing/2018/hyperlinkcolor" val="tx"/>
                    </a:ext>
                  </a:extLst>
                </a:hlinkClick>
              </a:rPr>
              <a:t>1452r0</a:t>
            </a:r>
            <a:r>
              <a:rPr lang="en-GB" sz="1400" i="0" u="sng" strike="sngStrike" kern="1200" dirty="0">
                <a:solidFill>
                  <a:srgbClr val="FF0000"/>
                </a:solidFill>
                <a:effectLst/>
                <a:ea typeface="Times New Roman" panose="02020603050405020304" pitchFamily="18" charset="0"/>
              </a:rPr>
              <a:t> </a:t>
            </a:r>
            <a:r>
              <a:rPr lang="en-GB" sz="1400" i="0" u="none" strike="sngStrike" kern="1200" dirty="0">
                <a:solidFill>
                  <a:srgbClr val="FF0000"/>
                </a:solidFill>
                <a:effectLst/>
                <a:ea typeface="Times New Roman" panose="02020603050405020304" pitchFamily="18" charset="0"/>
              </a:rPr>
              <a:t>CR-for-35-17-3 part 3 					Yonggang Fang	[7C	15’]</a:t>
            </a:r>
            <a:endParaRPr lang="en-GB" sz="1400" strike="sngStrike" dirty="0">
              <a:solidFill>
                <a:srgbClr val="FF0000"/>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lvl="0">
              <a:buFont typeface="Arial" panose="020B0604020202020204" pitchFamily="34" charset="0"/>
              <a:buChar char="•"/>
            </a:pPr>
            <a:r>
              <a:rPr lang="en-US" sz="1400" dirty="0"/>
              <a:t>Summary from September 2022 meeting, conf calls, and ad-hoc</a:t>
            </a:r>
          </a:p>
          <a:p>
            <a:pPr lvl="0">
              <a:buFont typeface="Arial" panose="020B0604020202020204" pitchFamily="34" charset="0"/>
              <a:buChar char="•"/>
            </a:pPr>
            <a:r>
              <a:rPr lang="en-US" altLang="en-US" sz="1400" dirty="0"/>
              <a:t>Approve TG minutes</a:t>
            </a:r>
            <a:endParaRPr lang="en-US" sz="1400" dirty="0"/>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200" kern="1200" dirty="0">
                <a:solidFill>
                  <a:srgbClr val="00B050"/>
                </a:solidFill>
                <a:ea typeface="Times New Roman" panose="02020603050405020304" pitchFamily="18" charset="0"/>
                <a:hlinkClick r:id="rId2">
                  <a:extLst>
                    <a:ext uri="{A12FA001-AC4F-418D-AE19-62706E023703}">
                      <ahyp:hlinkClr xmlns:ahyp="http://schemas.microsoft.com/office/drawing/2018/hyperlinkcolor" val="tx"/>
                    </a:ext>
                  </a:extLst>
                </a:hlinkClick>
              </a:rPr>
              <a:t>1531r0</a:t>
            </a:r>
            <a:r>
              <a:rPr lang="en-GB" sz="1200" kern="1200" dirty="0">
                <a:solidFill>
                  <a:srgbClr val="00B050"/>
                </a:solidFill>
                <a:ea typeface="Times New Roman" panose="02020603050405020304" pitchFamily="18" charset="0"/>
              </a:rPr>
              <a:t> CR for CID 14051 					Ruchen Duan 		[1C-SP   10’] </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1482r0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preamble puncturing 				Yanjun Sun 		[8C	   15’]</a:t>
            </a:r>
          </a:p>
          <a:p>
            <a:pPr lvl="1">
              <a:buFont typeface="Arial" panose="020B0604020202020204" pitchFamily="34" charset="0"/>
              <a:buChar char="•"/>
            </a:pPr>
            <a:r>
              <a:rPr lang="en-GB" sz="1200" u="sng" kern="1200" dirty="0">
                <a:solidFill>
                  <a:srgbClr val="00B050"/>
                </a:solidFill>
                <a:ea typeface="Times New Roman" panose="02020603050405020304" pitchFamily="18" charset="0"/>
                <a:hlinkClick r:id="rId4">
                  <a:extLst>
                    <a:ext uri="{A12FA001-AC4F-418D-AE19-62706E023703}">
                      <ahyp:hlinkClr xmlns:ahyp="http://schemas.microsoft.com/office/drawing/2018/hyperlinkcolor" val="tx"/>
                    </a:ext>
                  </a:extLst>
                </a:hlinkClick>
              </a:rPr>
              <a:t>1679r1</a:t>
            </a:r>
            <a:r>
              <a:rPr lang="en-GB" sz="1200" kern="1200" dirty="0">
                <a:solidFill>
                  <a:srgbClr val="00B050"/>
                </a:solidFill>
                <a:ea typeface="Times New Roman" panose="02020603050405020304" pitchFamily="18" charset="0"/>
              </a:rPr>
              <a:t> Comment Resolution for Clause 35.1			Osama Aboul-Magd 	[12C-SP 10’]</a:t>
            </a:r>
            <a:endParaRPr lang="en-US" sz="1200" dirty="0">
              <a:solidFill>
                <a:srgbClr val="00B050"/>
              </a:solidFill>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1423r0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EHT SMPS 						Xiaogang Chen 	</a:t>
            </a:r>
            <a:r>
              <a:rPr lang="en-GB" sz="1200" kern="1200" dirty="0">
                <a:solidFill>
                  <a:srgbClr val="00B050"/>
                </a:solidFill>
                <a:ea typeface="Times New Roman" panose="02020603050405020304" pitchFamily="18" charset="0"/>
              </a:rPr>
              <a:t>[Cont.    10’] </a:t>
            </a:r>
            <a:r>
              <a:rPr lang="en-GB" sz="1200" i="0" u="none" strike="noStrike" kern="1200" dirty="0">
                <a:solidFill>
                  <a:srgbClr val="00B050"/>
                </a:solidFill>
                <a:effectLst/>
                <a:ea typeface="Times New Roman" panose="02020603050405020304" pitchFamily="18" charset="0"/>
              </a:rPr>
              <a:t>	</a:t>
            </a:r>
            <a:endParaRPr lang="en-US" sz="1200" dirty="0">
              <a:solidFill>
                <a:srgbClr val="00B050"/>
              </a:solidFill>
            </a:endParaRPr>
          </a:p>
          <a:p>
            <a:pPr lvl="1">
              <a:buFont typeface="Arial" panose="020B0604020202020204" pitchFamily="34" charset="0"/>
              <a:buChar char="•"/>
            </a:pPr>
            <a:r>
              <a:rPr lang="en-GB" sz="120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1850r0</a:t>
            </a:r>
            <a:r>
              <a:rPr lang="en-GB" sz="1200" i="0" u="none" strike="noStrike" kern="1200" dirty="0">
                <a:solidFill>
                  <a:srgbClr val="00B050"/>
                </a:solidFill>
                <a:effectLst/>
                <a:ea typeface="Times New Roman" panose="02020603050405020304" pitchFamily="18" charset="0"/>
              </a:rPr>
              <a:t> CRs for 4.9.5 and 7.1, reference model &amp; DS 		Mark Hamilton	[46C	   50’]</a:t>
            </a:r>
            <a:endParaRPr lang="en-US" sz="1200" i="0" u="none" strike="noStrike" kern="1200" dirty="0">
              <a:solidFill>
                <a:srgbClr val="00B050"/>
              </a:solidFill>
              <a:effectLst/>
              <a:ea typeface="Times New Roman" panose="02020603050405020304" pitchFamily="18" charset="0"/>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1488r0</a:t>
            </a:r>
            <a:r>
              <a:rPr lang="en-GB" sz="1200" i="0" u="sng" strike="noStrike" kern="1200" dirty="0">
                <a:solidFill>
                  <a:srgbClr val="00B050"/>
                </a:solidFill>
                <a:effectLst/>
                <a:ea typeface="Times New Roman" panose="02020603050405020304" pitchFamily="18" charset="0"/>
              </a:rPr>
              <a:t> </a:t>
            </a:r>
            <a:r>
              <a:rPr lang="en-GB" sz="1200" i="0" u="none" strike="noStrike" kern="1200" dirty="0" err="1">
                <a:solidFill>
                  <a:srgbClr val="00B050"/>
                </a:solidFill>
                <a:effectLst/>
                <a:ea typeface="Times New Roman" panose="02020603050405020304" pitchFamily="18" charset="0"/>
              </a:rPr>
              <a:t>cr</a:t>
            </a:r>
            <a:r>
              <a:rPr lang="en-GB" sz="1200" i="0" u="none" strike="noStrike" kern="1200" dirty="0">
                <a:solidFill>
                  <a:srgbClr val="00B050"/>
                </a:solidFill>
                <a:effectLst/>
                <a:ea typeface="Times New Roman" panose="02020603050405020304" pitchFamily="18" charset="0"/>
              </a:rPr>
              <a:t>-for-EHT-TRS-Part-II 				Jason Y. Guo		[13C	   15’]</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1757r0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CID 13582 					Ross Jian Yu  		 [1C	   10’]</a:t>
            </a:r>
          </a:p>
          <a:p>
            <a:pPr lvl="1">
              <a:buFont typeface="Arial" panose="020B0604020202020204" pitchFamily="34" charset="0"/>
              <a:buChar char="•"/>
            </a:pPr>
            <a:r>
              <a:rPr lang="en-GB" sz="1200" i="0" u="sng" strike="noStrike" kern="1200" dirty="0">
                <a:solidFill>
                  <a:schemeClr val="bg1">
                    <a:lumMod val="65000"/>
                  </a:schemeClr>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1363r0</a:t>
            </a:r>
            <a:r>
              <a:rPr lang="en-GB" sz="1200" i="0" u="sng" strike="noStrike" kern="1200" dirty="0">
                <a:solidFill>
                  <a:schemeClr val="bg1">
                    <a:lumMod val="65000"/>
                  </a:schemeClr>
                </a:solidFill>
                <a:effectLst/>
                <a:ea typeface="Times New Roman" panose="02020603050405020304" pitchFamily="18" charset="0"/>
              </a:rPr>
              <a:t> </a:t>
            </a:r>
            <a:r>
              <a:rPr lang="en-GB" sz="1200" i="0" u="none" strike="noStrike" kern="1200" dirty="0">
                <a:solidFill>
                  <a:schemeClr val="bg1">
                    <a:lumMod val="65000"/>
                  </a:schemeClr>
                </a:solidFill>
                <a:effectLst/>
                <a:ea typeface="Times New Roman" panose="02020603050405020304" pitchFamily="18" charset="0"/>
              </a:rPr>
              <a:t>CR on 3.2 CIDs part2 					Ross Jian Yu 		 [1C	   10’]</a:t>
            </a:r>
            <a:endParaRPr lang="en-GB" sz="1200" dirty="0">
              <a:solidFill>
                <a:schemeClr val="bg1">
                  <a:lumMod val="65000"/>
                </a:schemeClr>
              </a:solidFill>
            </a:endParaRPr>
          </a:p>
          <a:p>
            <a:pPr>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p:txBody>
          <a:bodyPr/>
          <a:lstStyle/>
          <a:p>
            <a:r>
              <a:rPr lang="en-US" dirty="0"/>
              <a:t>Summary from Sept meeting, conf calls and ad-hoc</a:t>
            </a:r>
          </a:p>
        </p:txBody>
      </p:sp>
      <p:sp>
        <p:nvSpPr>
          <p:cNvPr id="24" name="Content Placeholder 23">
            <a:extLst>
              <a:ext uri="{FF2B5EF4-FFF2-40B4-BE49-F238E27FC236}">
                <a16:creationId xmlns:a16="http://schemas.microsoft.com/office/drawing/2014/main" id="{324F093B-C47E-868F-BD19-209ADCF5BC82}"/>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t>Since the September interim</a:t>
            </a:r>
          </a:p>
          <a:p>
            <a:pPr lvl="1">
              <a:buFont typeface="Arial" panose="020B0604020202020204" pitchFamily="34" charset="0"/>
              <a:buChar char="•"/>
            </a:pPr>
            <a:r>
              <a:rPr lang="en-US" sz="1200" dirty="0"/>
              <a:t>Delivered IEEE802.11be D2.2, available in the members area</a:t>
            </a:r>
          </a:p>
          <a:p>
            <a:pPr lvl="1">
              <a:buFont typeface="Arial" panose="020B0604020202020204" pitchFamily="34" charset="0"/>
              <a:buChar char="•"/>
            </a:pPr>
            <a:r>
              <a:rPr lang="en-US" sz="1200" dirty="0"/>
              <a:t>Held 10 telcos between Sept. and Nov. (</a:t>
            </a:r>
            <a:r>
              <a:rPr lang="en-US" sz="1200" dirty="0">
                <a:hlinkClick r:id="rId2"/>
              </a:rPr>
              <a:t>657r16</a:t>
            </a:r>
            <a:r>
              <a:rPr lang="en-US" sz="1200" dirty="0"/>
              <a:t>)</a:t>
            </a:r>
          </a:p>
          <a:p>
            <a:pPr marL="1200150" lvl="2" indent="-285750">
              <a:buFont typeface="Arial" panose="020B0604020202020204" pitchFamily="34" charset="0"/>
              <a:buChar char="•"/>
            </a:pPr>
            <a:r>
              <a:rPr lang="en-US" sz="1100" dirty="0"/>
              <a:t>2 Joint, 3 parallel MAC/PHY, and 5 MAC telcos</a:t>
            </a:r>
          </a:p>
          <a:p>
            <a:pPr marL="1200150" lvl="2" indent="-285750">
              <a:buFont typeface="Arial" panose="020B0604020202020204" pitchFamily="34" charset="0"/>
              <a:buChar char="•"/>
            </a:pPr>
            <a:r>
              <a:rPr lang="en-US" sz="1100" dirty="0"/>
              <a:t>~310 comments resolved*</a:t>
            </a:r>
          </a:p>
          <a:p>
            <a:pPr lvl="1">
              <a:buFont typeface="Arial" panose="020B0604020202020204" pitchFamily="34" charset="0"/>
              <a:buChar char="•"/>
            </a:pPr>
            <a:r>
              <a:rPr lang="en-US" sz="1200" dirty="0"/>
              <a:t>Held a 2-day MAC ad-hoc in Bangkok, Thailand (</a:t>
            </a:r>
            <a:r>
              <a:rPr lang="en-US" sz="1200" dirty="0">
                <a:hlinkClick r:id="rId3"/>
              </a:rPr>
              <a:t>840r9</a:t>
            </a:r>
            <a:r>
              <a:rPr lang="en-US" sz="1200" dirty="0"/>
              <a:t>)</a:t>
            </a:r>
          </a:p>
          <a:p>
            <a:pPr marL="1200150" lvl="2" indent="-285750">
              <a:buFont typeface="Arial" panose="020B0604020202020204" pitchFamily="34" charset="0"/>
              <a:buChar char="•"/>
            </a:pPr>
            <a:r>
              <a:rPr lang="en-US" sz="1100" dirty="0"/>
              <a:t>~250 comments resolved*</a:t>
            </a:r>
          </a:p>
          <a:p>
            <a:pPr>
              <a:buFont typeface="Arial" panose="020B0604020202020204" pitchFamily="34" charset="0"/>
              <a:buChar char="•"/>
            </a:pPr>
            <a:r>
              <a:rPr lang="en-US" sz="1400" dirty="0"/>
              <a:t>Latest CR status: ~70% of LB266 comments resolved*</a:t>
            </a:r>
          </a:p>
          <a:p>
            <a:pPr lvl="1">
              <a:buFont typeface="Arial" panose="020B0604020202020204" pitchFamily="34" charset="0"/>
              <a:buChar char="•"/>
            </a:pPr>
            <a:r>
              <a:rPr lang="en-US" sz="1200" dirty="0"/>
              <a:t>~1250 remaining comments </a:t>
            </a:r>
          </a:p>
          <a:p>
            <a:pPr lvl="2">
              <a:buFont typeface="Arial" panose="020B0604020202020204" pitchFamily="34" charset="0"/>
              <a:buChar char="•"/>
            </a:pPr>
            <a:r>
              <a:rPr lang="en-US" sz="1000" dirty="0"/>
              <a:t>~300 comments presented but no consensus yet</a:t>
            </a:r>
          </a:p>
          <a:p>
            <a:pPr marL="0" indent="0"/>
            <a:r>
              <a:rPr lang="en-US" sz="1100" b="0" dirty="0"/>
              <a:t>*either motioned or ready for motion</a:t>
            </a:r>
          </a:p>
          <a:p>
            <a:pPr>
              <a:buFont typeface="Arial" panose="020B0604020202020204" pitchFamily="34" charset="0"/>
              <a:buChar char="•"/>
            </a:pPr>
            <a:endParaRPr lang="en-US" sz="1400" dirty="0"/>
          </a:p>
          <a:p>
            <a:pPr>
              <a:buFont typeface="Arial" panose="020B0604020202020204" pitchFamily="34" charset="0"/>
              <a:buChar char="•"/>
            </a:pPr>
            <a:r>
              <a:rPr lang="en-US" sz="1400" dirty="0"/>
              <a:t>Targets for November plenary</a:t>
            </a:r>
          </a:p>
          <a:p>
            <a:pPr lvl="1">
              <a:buFont typeface="Arial" panose="020B0604020202020204" pitchFamily="34" charset="0"/>
              <a:buChar char="•"/>
            </a:pPr>
            <a:r>
              <a:rPr lang="en-US" sz="1200" dirty="0"/>
              <a:t>Continue resolving comments that were received from LB266</a:t>
            </a:r>
          </a:p>
          <a:p>
            <a:pPr lvl="1">
              <a:buFont typeface="Arial" panose="020B0604020202020204" pitchFamily="34" charset="0"/>
              <a:buChar char="•"/>
            </a:pPr>
            <a:r>
              <a:rPr lang="en-US" sz="1200" dirty="0"/>
              <a:t>Discuss any technical presentations</a:t>
            </a:r>
          </a:p>
          <a:p>
            <a:pPr lvl="1">
              <a:buFont typeface="Arial" panose="020B0604020202020204" pitchFamily="34" charset="0"/>
              <a:buChar char="•"/>
            </a:pPr>
            <a:r>
              <a:rPr lang="en-US" sz="1200" dirty="0"/>
              <a:t>Approve IEEE802.1 TSN liaison</a:t>
            </a:r>
          </a:p>
          <a:p>
            <a:pPr lvl="1">
              <a:buFont typeface="Arial" panose="020B0604020202020204" pitchFamily="34" charset="0"/>
              <a:buChar char="•"/>
            </a:pPr>
            <a:r>
              <a:rPr lang="en-US" sz="1200" dirty="0"/>
              <a:t>Timeline updates, ad-hoc and telco plans</a:t>
            </a: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p:txBody>
          <a:bodyPr/>
          <a:lstStyle/>
          <a:p>
            <a:r>
              <a:rPr lang="en-US" dirty="0"/>
              <a:t>November 2022</a:t>
            </a:r>
            <a:endParaRPr lang="en-GB" dirty="0"/>
          </a:p>
        </p:txBody>
      </p:sp>
      <p:grpSp>
        <p:nvGrpSpPr>
          <p:cNvPr id="3" name="Group 2">
            <a:extLst>
              <a:ext uri="{FF2B5EF4-FFF2-40B4-BE49-F238E27FC236}">
                <a16:creationId xmlns:a16="http://schemas.microsoft.com/office/drawing/2014/main" id="{74B61F39-F9F6-CAD9-2AAD-B895425C83F2}"/>
              </a:ext>
            </a:extLst>
          </p:cNvPr>
          <p:cNvGrpSpPr/>
          <p:nvPr/>
        </p:nvGrpSpPr>
        <p:grpSpPr>
          <a:xfrm>
            <a:off x="5105400" y="1981200"/>
            <a:ext cx="4082036" cy="3061526"/>
            <a:chOff x="8116802" y="1676400"/>
            <a:chExt cx="4082036" cy="3061526"/>
          </a:xfrm>
        </p:grpSpPr>
        <p:pic>
          <p:nvPicPr>
            <p:cNvPr id="7" name="Picture 6">
              <a:extLst>
                <a:ext uri="{FF2B5EF4-FFF2-40B4-BE49-F238E27FC236}">
                  <a16:creationId xmlns:a16="http://schemas.microsoft.com/office/drawing/2014/main" id="{9CDC761A-2DF8-86FF-4006-004371038D7E}"/>
                </a:ext>
              </a:extLst>
            </p:cNvPr>
            <p:cNvPicPr>
              <a:picLocks noChangeAspect="1"/>
            </p:cNvPicPr>
            <p:nvPr/>
          </p:nvPicPr>
          <p:blipFill>
            <a:blip r:embed="rId4"/>
            <a:stretch>
              <a:fillRect/>
            </a:stretch>
          </p:blipFill>
          <p:spPr>
            <a:xfrm>
              <a:off x="8116802" y="1676400"/>
              <a:ext cx="4082036" cy="3061526"/>
            </a:xfrm>
            <a:prstGeom prst="rect">
              <a:avLst/>
            </a:prstGeom>
          </p:spPr>
        </p:pic>
        <p:sp>
          <p:nvSpPr>
            <p:cNvPr id="8" name="Rectangle 7">
              <a:extLst>
                <a:ext uri="{FF2B5EF4-FFF2-40B4-BE49-F238E27FC236}">
                  <a16:creationId xmlns:a16="http://schemas.microsoft.com/office/drawing/2014/main" id="{157875B4-874A-1D29-8F5B-EDA08B61CE28}"/>
                </a:ext>
              </a:extLst>
            </p:cNvPr>
            <p:cNvSpPr/>
            <p:nvPr/>
          </p:nvSpPr>
          <p:spPr bwMode="auto">
            <a:xfrm>
              <a:off x="8736121" y="2286000"/>
              <a:ext cx="632161" cy="2107110"/>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9" name="Rectangle 8">
              <a:extLst>
                <a:ext uri="{FF2B5EF4-FFF2-40B4-BE49-F238E27FC236}">
                  <a16:creationId xmlns:a16="http://schemas.microsoft.com/office/drawing/2014/main" id="{F9D09EF2-E0EE-ED46-5B3E-C468D6907E5D}"/>
                </a:ext>
              </a:extLst>
            </p:cNvPr>
            <p:cNvSpPr/>
            <p:nvPr/>
          </p:nvSpPr>
          <p:spPr bwMode="auto">
            <a:xfrm>
              <a:off x="9525660" y="2714105"/>
              <a:ext cx="632160" cy="1693281"/>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0" name="Rectangle 9">
              <a:extLst>
                <a:ext uri="{FF2B5EF4-FFF2-40B4-BE49-F238E27FC236}">
                  <a16:creationId xmlns:a16="http://schemas.microsoft.com/office/drawing/2014/main" id="{18149745-3AD2-C86B-A1FF-2EA2273031C7}"/>
                </a:ext>
              </a:extLst>
            </p:cNvPr>
            <p:cNvSpPr/>
            <p:nvPr/>
          </p:nvSpPr>
          <p:spPr bwMode="auto">
            <a:xfrm>
              <a:off x="11102640" y="2667000"/>
              <a:ext cx="632160" cy="1740386"/>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grpSp>
        <p:nvGrpSpPr>
          <p:cNvPr id="11" name="Group 10">
            <a:extLst>
              <a:ext uri="{FF2B5EF4-FFF2-40B4-BE49-F238E27FC236}">
                <a16:creationId xmlns:a16="http://schemas.microsoft.com/office/drawing/2014/main" id="{71297AF1-BF6B-5425-87CB-E3F1B657365A}"/>
              </a:ext>
            </a:extLst>
          </p:cNvPr>
          <p:cNvGrpSpPr/>
          <p:nvPr/>
        </p:nvGrpSpPr>
        <p:grpSpPr>
          <a:xfrm>
            <a:off x="5629822" y="5333147"/>
            <a:ext cx="3116365" cy="1043858"/>
            <a:chOff x="9314474" y="5383231"/>
            <a:chExt cx="2574867" cy="1006577"/>
          </a:xfrm>
        </p:grpSpPr>
        <p:sp>
          <p:nvSpPr>
            <p:cNvPr id="12" name="Rectangle 11">
              <a:extLst>
                <a:ext uri="{FF2B5EF4-FFF2-40B4-BE49-F238E27FC236}">
                  <a16:creationId xmlns:a16="http://schemas.microsoft.com/office/drawing/2014/main" id="{A4DB4CBF-FF37-703F-3B96-FC2A578F3053}"/>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TextBox 12">
              <a:extLst>
                <a:ext uri="{FF2B5EF4-FFF2-40B4-BE49-F238E27FC236}">
                  <a16:creationId xmlns:a16="http://schemas.microsoft.com/office/drawing/2014/main" id="{EAB238B5-24A9-7589-1634-4AE778CBDD05}"/>
                </a:ext>
              </a:extLst>
            </p:cNvPr>
            <p:cNvSpPr txBox="1"/>
            <p:nvPr/>
          </p:nvSpPr>
          <p:spPr>
            <a:xfrm>
              <a:off x="9663399" y="6093023"/>
              <a:ext cx="1711476" cy="296785"/>
            </a:xfrm>
            <a:prstGeom prst="rect">
              <a:avLst/>
            </a:prstGeom>
            <a:noFill/>
          </p:spPr>
          <p:txBody>
            <a:bodyPr wrap="none" rtlCol="0">
              <a:spAutoFit/>
            </a:bodyPr>
            <a:lstStyle/>
            <a:p>
              <a:r>
                <a:rPr lang="en-US" sz="1400" dirty="0">
                  <a:solidFill>
                    <a:schemeClr val="tx1"/>
                  </a:solidFill>
                </a:rPr>
                <a:t> CID Distribution (~4120)</a:t>
              </a:r>
            </a:p>
          </p:txBody>
        </p:sp>
        <p:sp>
          <p:nvSpPr>
            <p:cNvPr id="14" name="Rectangle 13">
              <a:extLst>
                <a:ext uri="{FF2B5EF4-FFF2-40B4-BE49-F238E27FC236}">
                  <a16:creationId xmlns:a16="http://schemas.microsoft.com/office/drawing/2014/main" id="{516B1C7D-BD2F-0136-3793-552B1FA45439}"/>
                </a:ext>
              </a:extLst>
            </p:cNvPr>
            <p:cNvSpPr/>
            <p:nvPr/>
          </p:nvSpPr>
          <p:spPr bwMode="auto">
            <a:xfrm>
              <a:off x="9370965" y="5578368"/>
              <a:ext cx="241884"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5" name="Rectangle 14">
              <a:extLst>
                <a:ext uri="{FF2B5EF4-FFF2-40B4-BE49-F238E27FC236}">
                  <a16:creationId xmlns:a16="http://schemas.microsoft.com/office/drawing/2014/main" id="{3B3EAC70-A065-1DE6-A79D-90C0044A80A8}"/>
                </a:ext>
              </a:extLst>
            </p:cNvPr>
            <p:cNvSpPr/>
            <p:nvPr/>
          </p:nvSpPr>
          <p:spPr bwMode="auto">
            <a:xfrm>
              <a:off x="9612853" y="5578368"/>
              <a:ext cx="1917802"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6" name="Rectangle 15">
              <a:extLst>
                <a:ext uri="{FF2B5EF4-FFF2-40B4-BE49-F238E27FC236}">
                  <a16:creationId xmlns:a16="http://schemas.microsoft.com/office/drawing/2014/main" id="{B3B3E4D4-9230-EE22-030F-930C1D986546}"/>
                </a:ext>
              </a:extLst>
            </p:cNvPr>
            <p:cNvSpPr/>
            <p:nvPr/>
          </p:nvSpPr>
          <p:spPr bwMode="auto">
            <a:xfrm>
              <a:off x="11530651" y="5578368"/>
              <a:ext cx="356546"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7" name="TextBox 16">
              <a:extLst>
                <a:ext uri="{FF2B5EF4-FFF2-40B4-BE49-F238E27FC236}">
                  <a16:creationId xmlns:a16="http://schemas.microsoft.com/office/drawing/2014/main" id="{D254F1C2-697C-0DED-0253-0F7568E74388}"/>
                </a:ext>
              </a:extLst>
            </p:cNvPr>
            <p:cNvSpPr txBox="1"/>
            <p:nvPr/>
          </p:nvSpPr>
          <p:spPr>
            <a:xfrm>
              <a:off x="11532795" y="5388508"/>
              <a:ext cx="356546" cy="244848"/>
            </a:xfrm>
            <a:prstGeom prst="rect">
              <a:avLst/>
            </a:prstGeom>
            <a:noFill/>
          </p:spPr>
          <p:txBody>
            <a:bodyPr wrap="none" rtlCol="0">
              <a:spAutoFit/>
            </a:bodyPr>
            <a:lstStyle/>
            <a:p>
              <a:r>
                <a:rPr lang="en-US" sz="1050" dirty="0">
                  <a:solidFill>
                    <a:schemeClr val="tx1"/>
                  </a:solidFill>
                </a:rPr>
                <a:t>16%</a:t>
              </a:r>
            </a:p>
          </p:txBody>
        </p:sp>
        <p:sp>
          <p:nvSpPr>
            <p:cNvPr id="18" name="TextBox 17">
              <a:extLst>
                <a:ext uri="{FF2B5EF4-FFF2-40B4-BE49-F238E27FC236}">
                  <a16:creationId xmlns:a16="http://schemas.microsoft.com/office/drawing/2014/main" id="{44B4D896-37D7-5B9D-1C25-18DD08849F57}"/>
                </a:ext>
              </a:extLst>
            </p:cNvPr>
            <p:cNvSpPr txBox="1"/>
            <p:nvPr/>
          </p:nvSpPr>
          <p:spPr>
            <a:xfrm>
              <a:off x="10421491" y="5388507"/>
              <a:ext cx="356546" cy="244848"/>
            </a:xfrm>
            <a:prstGeom prst="rect">
              <a:avLst/>
            </a:prstGeom>
            <a:noFill/>
          </p:spPr>
          <p:txBody>
            <a:bodyPr wrap="none" rtlCol="0">
              <a:spAutoFit/>
            </a:bodyPr>
            <a:lstStyle/>
            <a:p>
              <a:r>
                <a:rPr lang="en-US" sz="1050" dirty="0">
                  <a:solidFill>
                    <a:schemeClr val="tx1"/>
                  </a:solidFill>
                </a:rPr>
                <a:t>73%</a:t>
              </a:r>
            </a:p>
          </p:txBody>
        </p:sp>
        <p:sp>
          <p:nvSpPr>
            <p:cNvPr id="19" name="TextBox 18">
              <a:extLst>
                <a:ext uri="{FF2B5EF4-FFF2-40B4-BE49-F238E27FC236}">
                  <a16:creationId xmlns:a16="http://schemas.microsoft.com/office/drawing/2014/main" id="{BC53D09E-C85C-F836-C52E-A51F6815F272}"/>
                </a:ext>
              </a:extLst>
            </p:cNvPr>
            <p:cNvSpPr txBox="1"/>
            <p:nvPr/>
          </p:nvSpPr>
          <p:spPr>
            <a:xfrm>
              <a:off x="9314474" y="5383231"/>
              <a:ext cx="356546" cy="244848"/>
            </a:xfrm>
            <a:prstGeom prst="rect">
              <a:avLst/>
            </a:prstGeom>
            <a:noFill/>
          </p:spPr>
          <p:txBody>
            <a:bodyPr wrap="none" rtlCol="0">
              <a:spAutoFit/>
            </a:bodyPr>
            <a:lstStyle/>
            <a:p>
              <a:r>
                <a:rPr lang="en-US" sz="1050" dirty="0">
                  <a:solidFill>
                    <a:schemeClr val="tx1"/>
                  </a:solidFill>
                </a:rPr>
                <a:t>11%</a:t>
              </a:r>
            </a:p>
          </p:txBody>
        </p:sp>
      </p:grpSp>
    </p:spTree>
    <p:extLst>
      <p:ext uri="{BB962C8B-B14F-4D97-AF65-F5344CB8AC3E}">
        <p14:creationId xmlns:p14="http://schemas.microsoft.com/office/powerpoint/2010/main" val="184333187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i="0" u="none"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1886r0</a:t>
            </a:r>
            <a:r>
              <a:rPr lang="en-US" sz="1400" i="0" u="none" strike="noStrike" kern="1200" dirty="0">
                <a:solidFill>
                  <a:srgbClr val="00B050"/>
                </a:solidFill>
                <a:effectLst/>
                <a:ea typeface="MS Gothic" panose="020B0609070205080204" pitchFamily="49" charset="-128"/>
              </a:rPr>
              <a:t> CR for 36.3.2.7 and 36.3.2.8 					Yan Xin 		[</a:t>
            </a:r>
            <a:r>
              <a:rPr lang="en-GB" sz="1400" i="0" u="none" strike="noStrike" kern="1200" dirty="0">
                <a:solidFill>
                  <a:srgbClr val="00B050"/>
                </a:solidFill>
                <a:effectLst/>
                <a:ea typeface="Times New Roman" panose="02020603050405020304" pitchFamily="18" charset="0"/>
              </a:rPr>
              <a:t>4C]</a:t>
            </a: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1370r0</a:t>
            </a:r>
            <a:r>
              <a:rPr lang="en-US" sz="1400" b="0" i="0" u="none" strike="noStrike" kern="1200" dirty="0">
                <a:solidFill>
                  <a:srgbClr val="00B050"/>
                </a:solidFill>
                <a:effectLst/>
                <a:ea typeface="MS Gothic" panose="020B0609070205080204" pitchFamily="49" charset="-128"/>
              </a:rPr>
              <a:t> Comment Resolution for MU-MIMO 				Sameer Vermani 	[</a:t>
            </a:r>
            <a:r>
              <a:rPr lang="en-GB" sz="1400" b="0" i="0" u="none" strike="noStrike" kern="1200" dirty="0">
                <a:solidFill>
                  <a:srgbClr val="00B050"/>
                </a:solidFill>
                <a:effectLst/>
                <a:ea typeface="Times New Roman" panose="02020603050405020304" pitchFamily="18" charset="0"/>
              </a:rPr>
              <a:t>13C]</a:t>
            </a: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1889r0</a:t>
            </a:r>
            <a:r>
              <a:rPr lang="en-US" sz="1400" b="0" i="0" u="none" strike="noStrike" kern="1200" dirty="0">
                <a:solidFill>
                  <a:srgbClr val="00B050"/>
                </a:solidFill>
                <a:effectLst/>
                <a:ea typeface="MS Gothic" panose="020B0609070205080204" pitchFamily="49" charset="-128"/>
              </a:rPr>
              <a:t> CR for CID 11882 							</a:t>
            </a:r>
            <a:r>
              <a:rPr lang="en-US" sz="1400" b="0" i="0" u="none" strike="noStrike" kern="1200" dirty="0" err="1">
                <a:solidFill>
                  <a:srgbClr val="00B050"/>
                </a:solidFill>
                <a:effectLst/>
                <a:ea typeface="MS Gothic" panose="020B0609070205080204" pitchFamily="49" charset="-128"/>
              </a:rPr>
              <a:t>Mengshi</a:t>
            </a:r>
            <a:r>
              <a:rPr lang="en-US" sz="1400" b="0" i="0" u="none" strike="noStrike" kern="1200" dirty="0">
                <a:solidFill>
                  <a:srgbClr val="00B050"/>
                </a:solidFill>
                <a:effectLst/>
                <a:ea typeface="MS Gothic" panose="020B0609070205080204" pitchFamily="49" charset="-128"/>
              </a:rPr>
              <a:t> Hu 	[</a:t>
            </a:r>
            <a:r>
              <a:rPr lang="en-GB" sz="1400" b="0" i="0" u="none" strike="noStrike" kern="1200" dirty="0">
                <a:solidFill>
                  <a:srgbClr val="00B050"/>
                </a:solidFill>
                <a:effectLst/>
                <a:ea typeface="Times New Roman" panose="02020603050405020304" pitchFamily="18" charset="0"/>
              </a:rPr>
              <a:t>1C]</a:t>
            </a: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1950r0</a:t>
            </a:r>
            <a:r>
              <a:rPr lang="en-US" sz="1400" b="0" i="0" u="none" strike="noStrike" kern="1200" dirty="0">
                <a:solidFill>
                  <a:srgbClr val="00B050"/>
                </a:solidFill>
                <a:effectLst/>
                <a:ea typeface="MS Gothic" panose="020B0609070205080204" pitchFamily="49" charset="-128"/>
              </a:rPr>
              <a:t> CR for P802.11be D2.0 Section 36.3.11.12 - Part 2 	Oded Redlich 	[</a:t>
            </a:r>
            <a:r>
              <a:rPr lang="en-GB" sz="1400" b="0" i="0" u="none" strike="noStrike" kern="1200" dirty="0">
                <a:solidFill>
                  <a:srgbClr val="00B050"/>
                </a:solidFill>
                <a:effectLst/>
                <a:ea typeface="Times New Roman" panose="02020603050405020304" pitchFamily="18" charset="0"/>
              </a:rPr>
              <a:t>1C] </a:t>
            </a:r>
            <a:endParaRPr lang="en-GB" sz="1400" dirty="0">
              <a:solidFill>
                <a:srgbClr val="00B050"/>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7422818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Fast Track Submissions:</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1216r2</a:t>
            </a:r>
            <a:r>
              <a:rPr lang="en-GB" sz="1100" dirty="0">
                <a:solidFill>
                  <a:srgbClr val="00B050"/>
                </a:solidFill>
              </a:rPr>
              <a:t> CR for Latency Report Element 					       Frank Hsu         [1C-SP	 10’]</a:t>
            </a:r>
            <a:endParaRPr lang="en-US" sz="1100" b="1" dirty="0">
              <a:solidFill>
                <a:srgbClr val="00B050"/>
              </a:solidFill>
            </a:endParaRPr>
          </a:p>
          <a:p>
            <a:pPr lvl="1">
              <a:buFont typeface="Arial" panose="020B0604020202020204" pitchFamily="34" charset="0"/>
              <a:buChar char="•"/>
            </a:pPr>
            <a:r>
              <a:rPr lang="en-GB" sz="1100" i="0" u="sng" strike="sngStrike" kern="1200" dirty="0">
                <a:solidFill>
                  <a:srgbClr val="FF000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1586r0</a:t>
            </a:r>
            <a:r>
              <a:rPr lang="en-GB" sz="1100" i="0" u="sng" strike="sngStrike" kern="1200" dirty="0">
                <a:solidFill>
                  <a:srgbClr val="FF0000"/>
                </a:solidFill>
                <a:effectLst/>
                <a:latin typeface="Times New Roman" panose="02020603050405020304" pitchFamily="18" charset="0"/>
                <a:ea typeface="Times New Roman" panose="02020603050405020304" pitchFamily="18" charset="0"/>
              </a:rPr>
              <a:t> </a:t>
            </a:r>
            <a:r>
              <a:rPr lang="en-GB" sz="1100" i="0" u="none" strike="sngStrike" kern="1200" dirty="0">
                <a:solidFill>
                  <a:srgbClr val="FF0000"/>
                </a:solidFill>
                <a:effectLst/>
                <a:latin typeface="Times New Roman" panose="02020603050405020304" pitchFamily="18" charset="0"/>
                <a:ea typeface="Times New Roman" panose="02020603050405020304" pitchFamily="18" charset="0"/>
              </a:rPr>
              <a:t>Resolution for comments related to NSTR-EMLSR handling with TDLS Abhishek Patil </a:t>
            </a:r>
            <a:r>
              <a:rPr lang="en-GB" sz="1100" strike="sngStrike" dirty="0">
                <a:solidFill>
                  <a:srgbClr val="FF0000"/>
                </a:solidFill>
              </a:rPr>
              <a:t>[14C-SP	 10’]</a:t>
            </a:r>
            <a:endParaRPr lang="en-US" sz="2400" b="0" i="0" u="none" strike="sngStrike" dirty="0">
              <a:solidFill>
                <a:srgbClr val="FF0000"/>
              </a:solidFill>
              <a:effectLst/>
              <a:latin typeface="Arial" panose="020B0604020202020204" pitchFamily="34" charset="0"/>
            </a:endParaRPr>
          </a:p>
          <a:p>
            <a:pPr lvl="1">
              <a:buFont typeface="Arial" panose="020B0604020202020204" pitchFamily="34" charset="0"/>
              <a:buChar char="•"/>
            </a:pPr>
            <a:r>
              <a:rPr lang="en-GB" sz="1100" u="sng"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1435r0</a:t>
            </a:r>
            <a:r>
              <a:rPr lang="en-GB" sz="1100" u="sng" dirty="0">
                <a:solidFill>
                  <a:srgbClr val="00B050"/>
                </a:solidFill>
                <a:effectLst/>
                <a:ea typeface="Times New Roman" panose="02020603050405020304" pitchFamily="18" charset="0"/>
              </a:rPr>
              <a:t> </a:t>
            </a:r>
            <a:r>
              <a:rPr lang="en-GB" sz="1100" dirty="0">
                <a:solidFill>
                  <a:srgbClr val="00B050"/>
                </a:solidFill>
                <a:effectLst/>
                <a:ea typeface="Times New Roman" panose="02020603050405020304" pitchFamily="18" charset="0"/>
              </a:rPr>
              <a:t>CR for 35.9.2.1 Latency sensitive traffic diff.				Duncan Ho 		[26C    30’]</a:t>
            </a:r>
          </a:p>
          <a:p>
            <a:pPr lvl="1">
              <a:buFont typeface="Arial" panose="020B0604020202020204" pitchFamily="34" charset="0"/>
              <a:buChar char="•"/>
            </a:pPr>
            <a:r>
              <a:rPr lang="en-GB" sz="1100" dirty="0">
                <a:solidFill>
                  <a:srgbClr val="00B050"/>
                </a:solidFill>
                <a:ea typeface="Times New Roman" panose="02020603050405020304" pitchFamily="18" charset="0"/>
              </a:rPr>
              <a:t>1835r0 CR for Annex C								</a:t>
            </a:r>
            <a:r>
              <a:rPr lang="en-GB" sz="1100" dirty="0" err="1">
                <a:solidFill>
                  <a:srgbClr val="00B050"/>
                </a:solidFill>
                <a:ea typeface="Times New Roman" panose="02020603050405020304" pitchFamily="18" charset="0"/>
              </a:rPr>
              <a:t>Yoogho</a:t>
            </a:r>
            <a:r>
              <a:rPr lang="en-GB" sz="1100" dirty="0">
                <a:solidFill>
                  <a:srgbClr val="00B050"/>
                </a:solidFill>
                <a:ea typeface="Times New Roman" panose="02020603050405020304" pitchFamily="18" charset="0"/>
              </a:rPr>
              <a:t> Seok		[13C 10’]</a:t>
            </a:r>
            <a:endParaRPr lang="en-US" sz="1100" dirty="0">
              <a:solidFill>
                <a:srgbClr val="00B050"/>
              </a:solidFill>
              <a:ea typeface="Times New Roman" panose="02020603050405020304" pitchFamily="18" charset="0"/>
            </a:endParaRPr>
          </a:p>
          <a:p>
            <a:pPr lvl="1">
              <a:buFont typeface="Arial" panose="020B0604020202020204" pitchFamily="34" charset="0"/>
              <a:buChar char="•"/>
            </a:pPr>
            <a:r>
              <a:rPr lang="en-GB" sz="1100" u="sng" strike="sngStrike" dirty="0">
                <a:solidFill>
                  <a:srgbClr val="FF000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1879r0</a:t>
            </a:r>
            <a:r>
              <a:rPr lang="en-GB" sz="1100" u="sng" strike="sngStrike" dirty="0">
                <a:solidFill>
                  <a:srgbClr val="FF0000"/>
                </a:solidFill>
                <a:effectLst/>
                <a:ea typeface="Times New Roman" panose="02020603050405020304" pitchFamily="18" charset="0"/>
              </a:rPr>
              <a:t> </a:t>
            </a:r>
            <a:r>
              <a:rPr lang="en-GB" sz="1100" strike="sngStrike" dirty="0">
                <a:solidFill>
                  <a:srgbClr val="FF0000"/>
                </a:solidFill>
                <a:effectLst/>
                <a:ea typeface="Times New Roman" panose="02020603050405020304" pitchFamily="18" charset="0"/>
              </a:rPr>
              <a:t>CR for TWT operation							Ming Gan		[18C    25’]</a:t>
            </a:r>
            <a:endParaRPr lang="en-US" sz="1100" strike="sngStrike" dirty="0">
              <a:solidFill>
                <a:srgbClr val="FF0000"/>
              </a:solidFill>
              <a:ea typeface="Times New Roman" panose="02020603050405020304" pitchFamily="18" charset="0"/>
            </a:endParaRPr>
          </a:p>
          <a:p>
            <a:pPr lvl="1">
              <a:buFont typeface="Arial" panose="020B0604020202020204" pitchFamily="34" charset="0"/>
              <a:buChar char="•"/>
            </a:pPr>
            <a:r>
              <a:rPr lang="en-GB" sz="1100" u="sng" strike="sngStrike" dirty="0">
                <a:solidFill>
                  <a:srgbClr val="FF000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1881r0</a:t>
            </a:r>
            <a:r>
              <a:rPr lang="en-GB" sz="1100" u="sng" strike="sngStrike" dirty="0">
                <a:solidFill>
                  <a:srgbClr val="FF0000"/>
                </a:solidFill>
                <a:effectLst/>
                <a:ea typeface="Times New Roman" panose="02020603050405020304" pitchFamily="18" charset="0"/>
              </a:rPr>
              <a:t> </a:t>
            </a:r>
            <a:r>
              <a:rPr lang="en-GB" sz="1100" strike="sngStrike" dirty="0">
                <a:solidFill>
                  <a:srgbClr val="FF0000"/>
                </a:solidFill>
                <a:effectLst/>
                <a:ea typeface="Times New Roman" panose="02020603050405020304" pitchFamily="18" charset="0"/>
              </a:rPr>
              <a:t>CR for Leftover CIDs							Ming Gan		[13C    20’]</a:t>
            </a:r>
          </a:p>
          <a:p>
            <a:pPr lvl="1">
              <a:buFont typeface="Arial" panose="020B0604020202020204" pitchFamily="34" charset="0"/>
              <a:buChar char="•"/>
            </a:pPr>
            <a:r>
              <a:rPr lang="en-GB" sz="1100" i="0" u="sng" strike="sngStrike" kern="1200" dirty="0">
                <a:solidFill>
                  <a:srgbClr val="FF000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1816r0</a:t>
            </a:r>
            <a:r>
              <a:rPr lang="en-GB" sz="1100" i="0" u="sng" strike="sngStrike" kern="1200" dirty="0">
                <a:solidFill>
                  <a:srgbClr val="FF0000"/>
                </a:solidFill>
                <a:effectLst/>
                <a:ea typeface="Times New Roman" panose="02020603050405020304" pitchFamily="18" charset="0"/>
              </a:rPr>
              <a:t> </a:t>
            </a:r>
            <a:r>
              <a:rPr lang="en-GB" sz="1100" i="0" u="none" strike="sngStrike" kern="1200" dirty="0">
                <a:solidFill>
                  <a:srgbClr val="FF0000"/>
                </a:solidFill>
                <a:effectLst/>
                <a:ea typeface="Times New Roman" panose="02020603050405020304" pitchFamily="18" charset="0"/>
              </a:rPr>
              <a:t>CR for 35.16.1 								Po-Kai Huang 	[10C    15’]</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1848r0</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CR </a:t>
            </a:r>
            <a:r>
              <a:rPr lang="en-GB" sz="1100" i="0" u="none" strike="noStrike" kern="1200" dirty="0" err="1">
                <a:solidFill>
                  <a:srgbClr val="00B050"/>
                </a:solidFill>
                <a:effectLst/>
                <a:ea typeface="Times New Roman" panose="02020603050405020304" pitchFamily="18" charset="0"/>
              </a:rPr>
              <a:t>Misc</a:t>
            </a:r>
            <a:r>
              <a:rPr lang="en-GB" sz="1100" i="0" u="none" strike="noStrike" kern="1200" dirty="0">
                <a:solidFill>
                  <a:srgbClr val="00B050"/>
                </a:solidFill>
                <a:effectLst/>
                <a:ea typeface="Times New Roman" panose="02020603050405020304" pitchFamily="18" charset="0"/>
              </a:rPr>
              <a:t> 									Minyoung Park 	[32C	25’]</a:t>
            </a:r>
            <a:endParaRPr lang="en-US" sz="1100" i="0" u="none" strike="noStrike" dirty="0">
              <a:solidFill>
                <a:srgbClr val="00B050"/>
              </a:solidFill>
              <a:effectLst/>
            </a:endParaRPr>
          </a:p>
          <a:p>
            <a:pPr>
              <a:buFont typeface="Arial" panose="020B0604020202020204" pitchFamily="34" charset="0"/>
              <a:buChar char="•"/>
            </a:pPr>
            <a:r>
              <a:rPr lang="en-GB" sz="1400" dirty="0"/>
              <a:t>Submissions (last 30’): </a:t>
            </a:r>
          </a:p>
          <a:p>
            <a:pPr lvl="1">
              <a:buFont typeface="Arial" panose="020B0604020202020204" pitchFamily="34" charset="0"/>
              <a:buChar char="•"/>
            </a:pPr>
            <a:r>
              <a:rPr lang="en-GB" sz="1100" i="0" u="sng" strike="sngStrike" kern="1200" dirty="0">
                <a:solidFill>
                  <a:srgbClr val="FF000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1534r0</a:t>
            </a:r>
            <a:r>
              <a:rPr lang="en-GB" sz="1100" i="0" u="sng" strike="sngStrike" kern="1200" dirty="0">
                <a:solidFill>
                  <a:srgbClr val="FF0000"/>
                </a:solidFill>
                <a:effectLst/>
                <a:ea typeface="Times New Roman" panose="02020603050405020304" pitchFamily="18" charset="0"/>
              </a:rPr>
              <a:t> </a:t>
            </a:r>
            <a:r>
              <a:rPr lang="en-GB" sz="1100" i="0" u="none" strike="sngStrike" kern="1200" dirty="0">
                <a:solidFill>
                  <a:srgbClr val="FF0000"/>
                </a:solidFill>
                <a:effectLst/>
                <a:ea typeface="Times New Roman" panose="02020603050405020304" pitchFamily="18" charset="0"/>
              </a:rPr>
              <a:t>Text for AP initiated EML Operating Mode Change</a:t>
            </a:r>
            <a:r>
              <a:rPr lang="en-US" sz="1100" strike="sngStrike" dirty="0">
                <a:solidFill>
                  <a:srgbClr val="FF0000"/>
                </a:solidFill>
              </a:rPr>
              <a:t> 			</a:t>
            </a:r>
            <a:r>
              <a:rPr lang="en-GB" sz="1100" i="0" u="none" strike="sngStrike" kern="1200" dirty="0" err="1">
                <a:solidFill>
                  <a:srgbClr val="FF0000"/>
                </a:solidFill>
                <a:effectLst/>
                <a:ea typeface="Times New Roman" panose="02020603050405020304" pitchFamily="18" charset="0"/>
              </a:rPr>
              <a:t>Juseong</a:t>
            </a:r>
            <a:r>
              <a:rPr lang="en-GB" sz="1100" i="0" u="none" strike="sngStrike" kern="1200" dirty="0">
                <a:solidFill>
                  <a:srgbClr val="FF0000"/>
                </a:solidFill>
                <a:effectLst/>
                <a:ea typeface="Times New Roman" panose="02020603050405020304" pitchFamily="18" charset="0"/>
              </a:rPr>
              <a:t> Moon  	[1C      10’]</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10">
                  <a:extLst>
                    <a:ext uri="{A12FA001-AC4F-418D-AE19-62706E023703}">
                      <ahyp:hlinkClr xmlns:ahyp="http://schemas.microsoft.com/office/drawing/2018/hyperlinkcolor" val="tx"/>
                    </a:ext>
                  </a:extLst>
                </a:hlinkClick>
              </a:rPr>
              <a:t>1535r0</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P2P Comm. with EMLSR Peer in Triggered TXOP Sharing 		</a:t>
            </a:r>
            <a:r>
              <a:rPr lang="en-GB" sz="1100" b="0" i="0" u="none" strike="noStrike" kern="1200" dirty="0" err="1">
                <a:solidFill>
                  <a:srgbClr val="00B050"/>
                </a:solidFill>
                <a:effectLst/>
                <a:ea typeface="Times New Roman" panose="02020603050405020304" pitchFamily="18" charset="0"/>
              </a:rPr>
              <a:t>Juseong</a:t>
            </a:r>
            <a:r>
              <a:rPr lang="en-GB" sz="1100" b="0" i="0" u="none" strike="noStrike" kern="1200" dirty="0">
                <a:solidFill>
                  <a:srgbClr val="00B050"/>
                </a:solidFill>
                <a:effectLst/>
                <a:ea typeface="Times New Roman" panose="02020603050405020304" pitchFamily="18" charset="0"/>
              </a:rPr>
              <a:t> Moon 	</a:t>
            </a:r>
            <a:r>
              <a:rPr lang="en-GB" sz="1100" i="0" u="none" strike="noStrike" kern="1200" dirty="0">
                <a:solidFill>
                  <a:srgbClr val="00B050"/>
                </a:solidFill>
                <a:effectLst/>
                <a:ea typeface="Times New Roman" panose="02020603050405020304" pitchFamily="18" charset="0"/>
              </a:rPr>
              <a:t>[1C      10’]</a:t>
            </a:r>
            <a:endParaRPr lang="en-US" sz="1100" dirty="0">
              <a:solidFill>
                <a:srgbClr val="00B050"/>
              </a:solidFill>
            </a:endParaRPr>
          </a:p>
          <a:p>
            <a:pPr lvl="1">
              <a:buFont typeface="Arial" panose="020B0604020202020204" pitchFamily="34" charset="0"/>
              <a:buChar char="•"/>
            </a:pPr>
            <a:r>
              <a:rPr lang="en-GB" sz="1100" i="0" u="sng" strike="sngStrike" kern="1200" dirty="0">
                <a:solidFill>
                  <a:srgbClr val="FF0000"/>
                </a:solidFill>
                <a:effectLst/>
                <a:ea typeface="Times New Roman" panose="02020603050405020304" pitchFamily="18" charset="0"/>
                <a:hlinkClick r:id="rId11">
                  <a:extLst>
                    <a:ext uri="{A12FA001-AC4F-418D-AE19-62706E023703}">
                      <ahyp:hlinkClr xmlns:ahyp="http://schemas.microsoft.com/office/drawing/2018/hyperlinkcolor" val="tx"/>
                    </a:ext>
                  </a:extLst>
                </a:hlinkClick>
              </a:rPr>
              <a:t>1537r0</a:t>
            </a:r>
            <a:r>
              <a:rPr lang="en-GB" sz="1100" i="0" u="sng" strike="sngStrike" kern="1200" dirty="0">
                <a:solidFill>
                  <a:srgbClr val="FF0000"/>
                </a:solidFill>
                <a:effectLst/>
                <a:ea typeface="Times New Roman" panose="02020603050405020304" pitchFamily="18" charset="0"/>
              </a:rPr>
              <a:t> </a:t>
            </a:r>
            <a:r>
              <a:rPr lang="en-GB" sz="1100" i="0" u="none" strike="sngStrike" kern="1200" dirty="0">
                <a:solidFill>
                  <a:srgbClr val="FF0000"/>
                </a:solidFill>
                <a:effectLst/>
                <a:ea typeface="Times New Roman" panose="02020603050405020304" pitchFamily="18" charset="0"/>
              </a:rPr>
              <a:t>Text for EDCAF </a:t>
            </a:r>
            <a:r>
              <a:rPr lang="en-GB" sz="1100" i="0" u="none" strike="sngStrike" kern="1200" dirty="0" err="1">
                <a:solidFill>
                  <a:srgbClr val="FF0000"/>
                </a:solidFill>
                <a:effectLst/>
                <a:ea typeface="Times New Roman" panose="02020603050405020304" pitchFamily="18" charset="0"/>
              </a:rPr>
              <a:t>Selec</a:t>
            </a:r>
            <a:r>
              <a:rPr lang="en-GB" sz="1100" i="0" u="none" strike="sngStrike" kern="1200" dirty="0">
                <a:solidFill>
                  <a:srgbClr val="FF0000"/>
                </a:solidFill>
                <a:effectLst/>
                <a:ea typeface="Times New Roman" panose="02020603050405020304" pitchFamily="18" charset="0"/>
              </a:rPr>
              <a:t>. Issue on Start Time Sync Access 			</a:t>
            </a:r>
            <a:r>
              <a:rPr lang="en-GB" sz="1100" i="0" u="none" strike="sngStrike" kern="1200" dirty="0" err="1">
                <a:solidFill>
                  <a:srgbClr val="FF0000"/>
                </a:solidFill>
                <a:effectLst/>
                <a:ea typeface="Times New Roman" panose="02020603050405020304" pitchFamily="18" charset="0"/>
              </a:rPr>
              <a:t>Juseong</a:t>
            </a:r>
            <a:r>
              <a:rPr lang="en-GB" sz="1100" i="0" u="none" strike="sngStrike" kern="1200" dirty="0">
                <a:solidFill>
                  <a:srgbClr val="FF0000"/>
                </a:solidFill>
                <a:effectLst/>
                <a:ea typeface="Times New Roman" panose="02020603050405020304" pitchFamily="18" charset="0"/>
              </a:rPr>
              <a:t> Moon	[1C      10’]</a:t>
            </a:r>
            <a:endParaRPr lang="en-US" sz="1100" i="0" u="none" strike="sngStrike" dirty="0">
              <a:solidFill>
                <a:srgbClr val="FF0000"/>
              </a:solidFill>
              <a:effectLst/>
            </a:endParaRP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04975514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1335r4</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CIDs related to Group-addressed frame RX in EMLSR/NSTR Vishnu Ratnam [13C-SP 10’]</a:t>
            </a:r>
          </a:p>
          <a:p>
            <a:pPr lvl="1">
              <a:buFont typeface="Arial" panose="020B0604020202020204" pitchFamily="34" charset="0"/>
              <a:buChar char="•"/>
            </a:pPr>
            <a:r>
              <a:rPr lang="en-GB" sz="120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1381r3</a:t>
            </a:r>
            <a:r>
              <a:rPr lang="en-GB" sz="1200" u="sng" strike="noStrike" kern="1200" dirty="0">
                <a:solidFill>
                  <a:srgbClr val="00B050"/>
                </a:solidFill>
                <a:effectLst/>
                <a:ea typeface="Times New Roman" panose="02020603050405020304" pitchFamily="18" charset="0"/>
              </a:rPr>
              <a:t> </a:t>
            </a:r>
            <a:r>
              <a:rPr lang="en-GB" sz="1200" u="none" strike="noStrike" kern="1200" dirty="0">
                <a:solidFill>
                  <a:srgbClr val="00B050"/>
                </a:solidFill>
                <a:effectLst/>
                <a:ea typeface="Times New Roman" panose="02020603050405020304" pitchFamily="18" charset="0"/>
              </a:rPr>
              <a:t>LB266 CR ML traffic indication part1 			Minyoung Park	[13C-SP 10’]	</a:t>
            </a:r>
            <a:endParaRPr lang="en-US" sz="1200" u="none" strike="noStrike" dirty="0">
              <a:solidFill>
                <a:srgbClr val="00B050"/>
              </a:solidFill>
              <a:effectLst/>
            </a:endParaRPr>
          </a:p>
          <a:p>
            <a:pPr lvl="1">
              <a:buFont typeface="Arial" panose="020B0604020202020204" pitchFamily="34" charset="0"/>
              <a:buChar char="•"/>
            </a:pPr>
            <a:r>
              <a:rPr lang="en-GB" sz="1200" i="0" u="sng" strike="noStrike" kern="1200" dirty="0">
                <a:solidFill>
                  <a:schemeClr val="bg1">
                    <a:lumMod val="75000"/>
                  </a:schemeClr>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1848r0</a:t>
            </a:r>
            <a:r>
              <a:rPr lang="en-GB" sz="1200" i="0" u="none" strike="noStrike" kern="1200" dirty="0">
                <a:solidFill>
                  <a:schemeClr val="bg1">
                    <a:lumMod val="75000"/>
                  </a:schemeClr>
                </a:solidFill>
                <a:effectLst/>
                <a:ea typeface="Times New Roman" panose="02020603050405020304" pitchFamily="18" charset="0"/>
              </a:rPr>
              <a:t> CR </a:t>
            </a:r>
            <a:r>
              <a:rPr lang="en-GB" sz="1200" i="0" u="none" strike="noStrike" kern="1200" dirty="0" err="1">
                <a:solidFill>
                  <a:schemeClr val="bg1">
                    <a:lumMod val="75000"/>
                  </a:schemeClr>
                </a:solidFill>
                <a:effectLst/>
                <a:ea typeface="Times New Roman" panose="02020603050405020304" pitchFamily="18" charset="0"/>
              </a:rPr>
              <a:t>Misc</a:t>
            </a:r>
            <a:r>
              <a:rPr lang="en-GB" sz="1200" i="0" u="none" strike="noStrike" kern="1200" dirty="0">
                <a:solidFill>
                  <a:schemeClr val="bg1">
                    <a:lumMod val="75000"/>
                  </a:schemeClr>
                </a:solidFill>
                <a:effectLst/>
                <a:ea typeface="Times New Roman" panose="02020603050405020304" pitchFamily="18" charset="0"/>
              </a:rPr>
              <a:t> 							Minyoung Park 	[32C	25’]</a:t>
            </a:r>
            <a:endParaRPr lang="en-US" sz="1200" dirty="0">
              <a:solidFill>
                <a:schemeClr val="bg1">
                  <a:lumMod val="75000"/>
                </a:schemeClr>
              </a:solidFill>
            </a:endParaRPr>
          </a:p>
          <a:p>
            <a:pPr lvl="1">
              <a:buFont typeface="Arial" panose="020B0604020202020204" pitchFamily="34" charset="0"/>
              <a:buChar char="•"/>
            </a:pPr>
            <a:r>
              <a:rPr lang="en-GB" sz="1200" i="0" u="sng" strike="noStrike" kern="1200" dirty="0">
                <a:solidFill>
                  <a:schemeClr val="bg1">
                    <a:lumMod val="75000"/>
                  </a:schemeClr>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1903r0</a:t>
            </a:r>
            <a:r>
              <a:rPr lang="en-GB" sz="1200" i="0" u="none" strike="noStrike" kern="1200" dirty="0">
                <a:solidFill>
                  <a:schemeClr val="bg1">
                    <a:lumMod val="75000"/>
                  </a:schemeClr>
                </a:solidFill>
                <a:effectLst/>
                <a:ea typeface="Times New Roman" panose="02020603050405020304" pitchFamily="18" charset="0"/>
              </a:rPr>
              <a:t> CR for </a:t>
            </a:r>
            <a:r>
              <a:rPr lang="en-GB" sz="1200" i="0" u="none" strike="noStrike" kern="1200" dirty="0" err="1">
                <a:solidFill>
                  <a:schemeClr val="bg1">
                    <a:lumMod val="75000"/>
                  </a:schemeClr>
                </a:solidFill>
                <a:effectLst/>
                <a:ea typeface="Times New Roman" panose="02020603050405020304" pitchFamily="18" charset="0"/>
              </a:rPr>
              <a:t>misc</a:t>
            </a:r>
            <a:r>
              <a:rPr lang="en-GB" sz="1200" i="0" u="none" strike="noStrike" kern="1200" dirty="0">
                <a:solidFill>
                  <a:schemeClr val="bg1">
                    <a:lumMod val="75000"/>
                  </a:schemeClr>
                </a:solidFill>
                <a:effectLst/>
                <a:ea typeface="Times New Roman" panose="02020603050405020304" pitchFamily="18" charset="0"/>
              </a:rPr>
              <a:t> CIDs 					Laurent Cariou 	[50C	60’]</a:t>
            </a:r>
            <a:endParaRPr lang="en-US" sz="1200" dirty="0">
              <a:solidFill>
                <a:schemeClr val="bg1">
                  <a:lumMod val="75000"/>
                </a:schemeClr>
              </a:solidFill>
            </a:endParaRPr>
          </a:p>
          <a:p>
            <a:pPr lvl="0">
              <a:buFont typeface="Arial" panose="020B0604020202020204" pitchFamily="34" charset="0"/>
              <a:buChar char="•"/>
            </a:pPr>
            <a:r>
              <a:rPr lang="en-GB" sz="1600" dirty="0"/>
              <a:t>Submissions (last 30’):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1573r0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CID 10911 					</a:t>
            </a:r>
            <a:r>
              <a:rPr lang="en-GB" sz="1200" i="0" u="none" strike="noStrike" kern="1200" dirty="0">
                <a:solidFill>
                  <a:srgbClr val="00B050"/>
                </a:solidFill>
                <a:effectLst/>
                <a:ea typeface="MS Gothic" panose="020B0609070205080204" pitchFamily="49" charset="-128"/>
              </a:rPr>
              <a:t>Jeongki Kim		[1C	10’]</a:t>
            </a:r>
          </a:p>
          <a:p>
            <a:pPr lvl="1">
              <a:buFont typeface="Arial" panose="020B0604020202020204" pitchFamily="34" charset="0"/>
              <a:buChar char="•"/>
            </a:pPr>
            <a:r>
              <a:rPr lang="en-GB" sz="1200" i="0" u="sng" strike="sngStrike" kern="1200" dirty="0">
                <a:solidFill>
                  <a:srgbClr val="FF000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1028r6</a:t>
            </a:r>
            <a:r>
              <a:rPr lang="en-GB" sz="1200" i="0" u="sng" strike="sngStrike" kern="1200" dirty="0">
                <a:solidFill>
                  <a:srgbClr val="FF0000"/>
                </a:solidFill>
                <a:effectLst/>
                <a:ea typeface="Times New Roman" panose="02020603050405020304" pitchFamily="18" charset="0"/>
              </a:rPr>
              <a:t> </a:t>
            </a:r>
            <a:r>
              <a:rPr lang="en-GB" sz="1200" i="0" u="none" strike="sngStrike" kern="1200" dirty="0">
                <a:solidFill>
                  <a:srgbClr val="FF0000"/>
                </a:solidFill>
                <a:effectLst/>
                <a:ea typeface="Times New Roman" panose="02020603050405020304" pitchFamily="18" charset="0"/>
              </a:rPr>
              <a:t>Triggered TXOP Sharing Error Recovery CID 12420 </a:t>
            </a:r>
            <a:r>
              <a:rPr lang="en-GB" sz="1200" b="0" i="0" u="none" strike="sngStrike" kern="1200" dirty="0">
                <a:solidFill>
                  <a:srgbClr val="FF0000"/>
                </a:solidFill>
                <a:effectLst/>
                <a:ea typeface="Times New Roman" panose="02020603050405020304" pitchFamily="18" charset="0"/>
              </a:rPr>
              <a:t>Ronny Y. Kim</a:t>
            </a:r>
            <a:r>
              <a:rPr lang="en-US" sz="1200" strike="sngStrike" kern="1200" dirty="0">
                <a:solidFill>
                  <a:srgbClr val="FF0000"/>
                </a:solidFill>
                <a:ea typeface="Times New Roman" panose="02020603050405020304" pitchFamily="18" charset="0"/>
              </a:rPr>
              <a:t>		[1C	10’]</a:t>
            </a:r>
          </a:p>
          <a:p>
            <a:pPr lvl="1">
              <a:buFont typeface="Arial" panose="020B0604020202020204" pitchFamily="34" charset="0"/>
              <a:buChar char="•"/>
            </a:pPr>
            <a:r>
              <a:rPr lang="en-US" sz="1200" i="0" u="none" kern="1200" dirty="0">
                <a:solidFill>
                  <a:srgbClr val="00B050"/>
                </a:solidFill>
                <a:effectLst/>
                <a:hlinkClick r:id="rId8">
                  <a:extLst>
                    <a:ext uri="{A12FA001-AC4F-418D-AE19-62706E023703}">
                      <ahyp:hlinkClr xmlns:ahyp="http://schemas.microsoft.com/office/drawing/2018/hyperlinkcolor" val="tx"/>
                    </a:ext>
                  </a:extLst>
                </a:hlinkClick>
              </a:rPr>
              <a:t>1537r0</a:t>
            </a:r>
            <a:r>
              <a:rPr lang="en-US" sz="1200" i="0" u="none" kern="1200" dirty="0">
                <a:solidFill>
                  <a:srgbClr val="00B050"/>
                </a:solidFill>
                <a:effectLst/>
              </a:rPr>
              <a:t> Text for EDCAF Selection Issue on Start Time Sync Access CID 12414	</a:t>
            </a:r>
            <a:r>
              <a:rPr lang="en-US" sz="1200" i="0" u="none" kern="1200" dirty="0" err="1">
                <a:solidFill>
                  <a:srgbClr val="00B050"/>
                </a:solidFill>
                <a:effectLst/>
              </a:rPr>
              <a:t>Juseong</a:t>
            </a:r>
            <a:r>
              <a:rPr lang="en-US" sz="1200" i="0" u="none" kern="1200" dirty="0">
                <a:solidFill>
                  <a:srgbClr val="00B050"/>
                </a:solidFill>
                <a:effectLst/>
              </a:rPr>
              <a:t> Moon [1C	10’]</a:t>
            </a:r>
            <a:endParaRPr lang="en-US" sz="1000" i="0" u="none" dirty="0">
              <a:solidFill>
                <a:srgbClr val="00B050"/>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98569783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Joint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524000"/>
            <a:ext cx="7770813" cy="4951414"/>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200" dirty="0">
                <a:solidFill>
                  <a:srgbClr val="00B050"/>
                </a:solidFill>
                <a:hlinkClick r:id="rId2">
                  <a:extLst>
                    <a:ext uri="{A12FA001-AC4F-418D-AE19-62706E023703}">
                      <ahyp:hlinkClr xmlns:ahyp="http://schemas.microsoft.com/office/drawing/2018/hyperlinkcolor" val="tx"/>
                    </a:ext>
                  </a:extLst>
                </a:hlinkClick>
              </a:rPr>
              <a:t>1792r1</a:t>
            </a:r>
            <a:r>
              <a:rPr lang="en-US" sz="1200" dirty="0">
                <a:solidFill>
                  <a:srgbClr val="00B050"/>
                </a:solidFill>
              </a:rPr>
              <a:t> 802.11be report on EHT functionalities in support of TSN Dave Cavalcanti		[Update/SP]</a:t>
            </a:r>
          </a:p>
          <a:p>
            <a:pPr lvl="1">
              <a:buFont typeface="Arial" panose="020B0604020202020204" pitchFamily="34" charset="0"/>
              <a:buChar char="•"/>
            </a:pPr>
            <a:r>
              <a:rPr lang="en-GB" sz="1200" kern="1200" dirty="0">
                <a:solidFill>
                  <a:srgbClr val="00B050"/>
                </a:solidFill>
                <a:ea typeface="Times New Roman" panose="02020603050405020304" pitchFamily="18" charset="0"/>
                <a:hlinkClick r:id="rId3">
                  <a:extLst>
                    <a:ext uri="{A12FA001-AC4F-418D-AE19-62706E023703}">
                      <ahyp:hlinkClr xmlns:ahyp="http://schemas.microsoft.com/office/drawing/2018/hyperlinkcolor" val="tx"/>
                    </a:ext>
                  </a:extLst>
                </a:hlinkClick>
              </a:rPr>
              <a:t>1531r1</a:t>
            </a:r>
            <a:r>
              <a:rPr lang="en-GB" sz="1200" kern="1200" dirty="0">
                <a:solidFill>
                  <a:srgbClr val="00B050"/>
                </a:solidFill>
                <a:ea typeface="Times New Roman" panose="02020603050405020304" pitchFamily="18" charset="0"/>
              </a:rPr>
              <a:t> CR for CID 14051 						Wook Bong Lee	[1C-SP   10’] </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1757r0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CID 13582 						Ross Jian Yu  		 [1C-SP  10’]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1363r0</a:t>
            </a:r>
            <a:r>
              <a:rPr lang="en-GB" sz="1200" i="0" u="none" strike="noStrike" kern="1200" dirty="0">
                <a:solidFill>
                  <a:srgbClr val="00B050"/>
                </a:solidFill>
                <a:effectLst/>
                <a:ea typeface="Times New Roman" panose="02020603050405020304" pitchFamily="18" charset="0"/>
              </a:rPr>
              <a:t> CR on 3.2 CIDs part2 						Ross Jian Yu 		 [1C	   10’]</a:t>
            </a:r>
            <a:endParaRPr lang="en-GB" sz="1200" b="1" dirty="0">
              <a:solidFill>
                <a:srgbClr val="00B050"/>
              </a:solidFill>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1769r0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Resolution for LB266 CID 11676 				Rui Yang 		 [1C	   10’]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1794r0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CIDs in 35.10 (EHT Spatial reuse operation) 		Zinan Lin</a:t>
            </a:r>
            <a:r>
              <a:rPr lang="en-US" sz="1200" kern="1200" dirty="0">
                <a:solidFill>
                  <a:srgbClr val="00B050"/>
                </a:solidFill>
                <a:ea typeface="Times New Roman" panose="02020603050405020304" pitchFamily="18" charset="0"/>
              </a:rPr>
              <a:t> </a:t>
            </a:r>
            <a:r>
              <a:rPr lang="en-GB" sz="1200" kern="1200" dirty="0">
                <a:solidFill>
                  <a:srgbClr val="00B050"/>
                </a:solidFill>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 [7C	   15’] 	</a:t>
            </a:r>
            <a:endParaRPr lang="en-US" sz="1200" dirty="0">
              <a:solidFill>
                <a:srgbClr val="00B050"/>
              </a:solidFill>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1811r0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TGbe D2.0 comment resolution 20 MHz only STA 		Liwen Chu 		 [3C	   10’]</a:t>
            </a:r>
            <a:endParaRPr lang="en-US" sz="1200" dirty="0">
              <a:solidFill>
                <a:srgbClr val="00B050"/>
              </a:solidFill>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1798r0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9.3.1.22.4 EHT Variant User Info Field</a:t>
            </a:r>
            <a:r>
              <a:rPr lang="en-US" sz="1200" dirty="0">
                <a:solidFill>
                  <a:srgbClr val="00B050"/>
                </a:solidFill>
              </a:rPr>
              <a:t> 		</a:t>
            </a:r>
            <a:r>
              <a:rPr lang="en-GB" sz="1200" i="0" u="none" strike="noStrike" kern="1200" dirty="0" err="1">
                <a:solidFill>
                  <a:srgbClr val="00B050"/>
                </a:solidFill>
                <a:effectLst/>
                <a:ea typeface="Times New Roman" panose="02020603050405020304" pitchFamily="18" charset="0"/>
              </a:rPr>
              <a:t>Mengshi</a:t>
            </a:r>
            <a:r>
              <a:rPr lang="en-GB" sz="1200" i="0" u="none" strike="noStrike" kern="1200" dirty="0">
                <a:solidFill>
                  <a:srgbClr val="00B050"/>
                </a:solidFill>
                <a:effectLst/>
                <a:ea typeface="Times New Roman" panose="02020603050405020304" pitchFamily="18" charset="0"/>
              </a:rPr>
              <a:t> Hu</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 [6C	   10’] </a:t>
            </a:r>
          </a:p>
          <a:p>
            <a:pPr lvl="1">
              <a:buFont typeface="Arial" panose="020B0604020202020204" pitchFamily="34" charset="0"/>
              <a:buChar char="•"/>
            </a:pPr>
            <a:r>
              <a:rPr lang="en-GB" sz="1200" b="0" kern="1200" dirty="0">
                <a:solidFill>
                  <a:srgbClr val="00B050"/>
                </a:solidFill>
                <a:ea typeface="MS Gothic" panose="020B0609070205080204" pitchFamily="49" charset="-128"/>
                <a:hlinkClick r:id="rId10">
                  <a:extLst>
                    <a:ext uri="{A12FA001-AC4F-418D-AE19-62706E023703}">
                      <ahyp:hlinkClr xmlns:ahyp="http://schemas.microsoft.com/office/drawing/2018/hyperlinkcolor" val="tx"/>
                    </a:ext>
                  </a:extLst>
                </a:hlinkClick>
              </a:rPr>
              <a:t>1797r0</a:t>
            </a:r>
            <a:r>
              <a:rPr lang="en-GB" sz="1200" b="0" kern="1200" dirty="0">
                <a:solidFill>
                  <a:srgbClr val="00B050"/>
                </a:solidFill>
                <a:ea typeface="MS Gothic" panose="020B0609070205080204" pitchFamily="49" charset="-128"/>
              </a:rPr>
              <a:t> CR for NSS in Nominal Packet Padding 			</a:t>
            </a:r>
            <a:r>
              <a:rPr lang="en-GB" sz="1200" b="0" kern="1200" dirty="0" err="1">
                <a:solidFill>
                  <a:srgbClr val="00B050"/>
                </a:solidFill>
                <a:ea typeface="MS Gothic" panose="020B0609070205080204" pitchFamily="49" charset="-128"/>
              </a:rPr>
              <a:t>Mengshi</a:t>
            </a:r>
            <a:r>
              <a:rPr lang="en-GB" sz="1200" b="0" kern="1200" dirty="0">
                <a:solidFill>
                  <a:srgbClr val="00B050"/>
                </a:solidFill>
                <a:ea typeface="MS Gothic" panose="020B0609070205080204" pitchFamily="49" charset="-128"/>
              </a:rPr>
              <a:t> Hu		 </a:t>
            </a:r>
            <a:r>
              <a:rPr lang="en-GB" sz="1200" i="0" u="none" strike="noStrike" kern="1200" dirty="0">
                <a:solidFill>
                  <a:srgbClr val="00B050"/>
                </a:solidFill>
                <a:effectLst/>
                <a:ea typeface="Times New Roman" panose="02020603050405020304" pitchFamily="18" charset="0"/>
              </a:rPr>
              <a:t> [3C	   10’]</a:t>
            </a:r>
            <a:endParaRPr lang="en-US" sz="1200" kern="1200" dirty="0">
              <a:solidFill>
                <a:srgbClr val="00B050"/>
              </a:solidFill>
              <a:ea typeface="MS Gothic" panose="020B0609070205080204" pitchFamily="49" charset="-128"/>
            </a:endParaRPr>
          </a:p>
          <a:p>
            <a:pPr lvl="1">
              <a:buFont typeface="Arial" panose="020B0604020202020204" pitchFamily="34" charset="0"/>
              <a:buChar char="•"/>
            </a:pPr>
            <a:r>
              <a:rPr lang="en-GB" sz="1200" i="0" u="none" strike="noStrike" kern="1200" dirty="0">
                <a:solidFill>
                  <a:srgbClr val="00B050"/>
                </a:solidFill>
                <a:effectLst/>
                <a:ea typeface="Times New Roman" panose="02020603050405020304" pitchFamily="18" charset="0"/>
                <a:hlinkClick r:id="rId11">
                  <a:extLst>
                    <a:ext uri="{A12FA001-AC4F-418D-AE19-62706E023703}">
                      <ahyp:hlinkClr xmlns:ahyp="http://schemas.microsoft.com/office/drawing/2018/hyperlinkcolor" val="tx"/>
                    </a:ext>
                  </a:extLst>
                </a:hlinkClick>
              </a:rPr>
              <a:t>1853r1</a:t>
            </a:r>
            <a:r>
              <a:rPr lang="en-GB" sz="1200" i="0" u="none" strike="noStrike" kern="1200" dirty="0">
                <a:solidFill>
                  <a:srgbClr val="00B050"/>
                </a:solidFill>
                <a:effectLst/>
                <a:ea typeface="Times New Roman" panose="02020603050405020304" pitchFamily="18" charset="0"/>
              </a:rPr>
              <a:t> CR for CID13941, 13942, 13943</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Yanyi Ding		  [3C	   10’]</a:t>
            </a:r>
          </a:p>
          <a:p>
            <a:pPr lvl="1">
              <a:buFont typeface="Arial" panose="020B0604020202020204" pitchFamily="34" charset="0"/>
              <a:buChar char="•"/>
            </a:pPr>
            <a:r>
              <a:rPr lang="en-US" sz="1200" i="0" u="none" strike="noStrike" kern="1200" dirty="0">
                <a:solidFill>
                  <a:srgbClr val="00B050"/>
                </a:solidFill>
                <a:effectLst/>
                <a:ea typeface="MS Gothic" panose="020B0609070205080204" pitchFamily="49" charset="-128"/>
                <a:hlinkClick r:id="rId12">
                  <a:extLst>
                    <a:ext uri="{A12FA001-AC4F-418D-AE19-62706E023703}">
                      <ahyp:hlinkClr xmlns:ahyp="http://schemas.microsoft.com/office/drawing/2018/hyperlinkcolor" val="tx"/>
                    </a:ext>
                  </a:extLst>
                </a:hlinkClick>
              </a:rPr>
              <a:t>1871r0</a:t>
            </a:r>
            <a:r>
              <a:rPr lang="en-US" sz="1200" i="0" u="none" strike="noStrike" kern="1200" dirty="0">
                <a:solidFill>
                  <a:srgbClr val="00B050"/>
                </a:solidFill>
                <a:effectLst/>
                <a:ea typeface="MS Gothic" panose="020B0609070205080204" pitchFamily="49" charset="-128"/>
              </a:rPr>
              <a:t>  CR for CID 11671 11966 					</a:t>
            </a:r>
            <a:r>
              <a:rPr lang="en-GB" sz="1200" i="0" u="none" strike="noStrike" kern="1200" dirty="0">
                <a:solidFill>
                  <a:srgbClr val="00B050"/>
                </a:solidFill>
                <a:effectLst/>
                <a:ea typeface="Times New Roman" panose="02020603050405020304" pitchFamily="18" charset="0"/>
              </a:rPr>
              <a:t>Zinan Lin		  [2C	   10’]</a:t>
            </a:r>
            <a:endParaRPr lang="en-US" sz="1200" i="0" u="none" strike="noStrike" dirty="0">
              <a:solidFill>
                <a:srgbClr val="00B050"/>
              </a:solidFill>
              <a:effectLst/>
            </a:endParaRP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37093728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1">
              <a:buFont typeface="Arial" panose="020B0604020202020204" pitchFamily="34" charset="0"/>
              <a:buChar char="•"/>
            </a:pPr>
            <a:r>
              <a:rPr lang="en-GB" sz="1200" i="0" u="sng" strike="sngStrike" kern="1200" dirty="0">
                <a:solidFill>
                  <a:srgbClr val="0000FF"/>
                </a:solidFill>
                <a:effectLst/>
                <a:ea typeface="Times New Roman" panose="02020603050405020304" pitchFamily="18" charset="0"/>
                <a:hlinkClick r:id="rId2"/>
              </a:rPr>
              <a:t>1545r1</a:t>
            </a:r>
            <a:r>
              <a:rPr lang="en-GB" sz="1200" i="0" u="sng" strike="sngStrike" kern="1200" dirty="0">
                <a:solidFill>
                  <a:srgbClr val="0000FF"/>
                </a:solidFill>
                <a:effectLst/>
                <a:ea typeface="Times New Roman" panose="02020603050405020304" pitchFamily="18" charset="0"/>
              </a:rPr>
              <a:t> </a:t>
            </a:r>
            <a:r>
              <a:rPr lang="en-GB" sz="1200" i="0" u="none" strike="sngStrike" kern="1200" dirty="0">
                <a:solidFill>
                  <a:srgbClr val="000000"/>
                </a:solidFill>
                <a:effectLst/>
                <a:ea typeface="Times New Roman" panose="02020603050405020304" pitchFamily="18" charset="0"/>
              </a:rPr>
              <a:t>CR for CIDs related to TWT Information frame 			Kumail Haider	12C-SP 10’]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1202r2</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Reducing the size of ML traffic indication element 			Vishnu Ratnam	[1C-SP 10’]</a:t>
            </a:r>
            <a:endParaRPr lang="en-US" sz="1200" i="0" u="none" strike="noStrike" dirty="0">
              <a:solidFill>
                <a:srgbClr val="00B050"/>
              </a:solidFill>
              <a:effectLst/>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1848r0</a:t>
            </a:r>
            <a:r>
              <a:rPr lang="en-GB" sz="1200" i="0" u="none" strike="noStrike" kern="1200" dirty="0">
                <a:solidFill>
                  <a:srgbClr val="00B050"/>
                </a:solidFill>
                <a:effectLst/>
                <a:ea typeface="Times New Roman" panose="02020603050405020304" pitchFamily="18" charset="0"/>
              </a:rPr>
              <a:t> CR Misc.									Minyoung Park 	[32C	25’]</a:t>
            </a:r>
          </a:p>
          <a:p>
            <a:pPr lvl="1">
              <a:buFont typeface="Arial" panose="020B0604020202020204" pitchFamily="34" charset="0"/>
              <a:buChar char="•"/>
            </a:pPr>
            <a:r>
              <a:rPr lang="en-GB" sz="1200" u="sng"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1879r0</a:t>
            </a:r>
            <a:r>
              <a:rPr lang="en-GB" sz="1200" u="sng" dirty="0">
                <a:solidFill>
                  <a:srgbClr val="00B050"/>
                </a:solidFill>
                <a:effectLst/>
                <a:ea typeface="Times New Roman" panose="02020603050405020304" pitchFamily="18" charset="0"/>
              </a:rPr>
              <a:t> </a:t>
            </a:r>
            <a:r>
              <a:rPr lang="en-GB" sz="1200" dirty="0">
                <a:solidFill>
                  <a:srgbClr val="00B050"/>
                </a:solidFill>
                <a:effectLst/>
                <a:ea typeface="Times New Roman" panose="02020603050405020304" pitchFamily="18" charset="0"/>
              </a:rPr>
              <a:t>CR for TWT operation							Ming Gan		[18C    25’]</a:t>
            </a:r>
            <a:endParaRPr lang="en-US" sz="1200" dirty="0">
              <a:solidFill>
                <a:srgbClr val="00B050"/>
              </a:solidFill>
              <a:ea typeface="Times New Roman" panose="02020603050405020304" pitchFamily="18" charset="0"/>
            </a:endParaRPr>
          </a:p>
          <a:p>
            <a:pPr lvl="1">
              <a:buFont typeface="Arial" panose="020B0604020202020204" pitchFamily="34" charset="0"/>
              <a:buChar char="•"/>
            </a:pPr>
            <a:r>
              <a:rPr lang="en-GB" sz="1200" u="sng" dirty="0">
                <a:solidFill>
                  <a:schemeClr val="bg1">
                    <a:lumMod val="65000"/>
                  </a:schemeClr>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1881r0</a:t>
            </a:r>
            <a:r>
              <a:rPr lang="en-GB" sz="1200" u="sng" dirty="0">
                <a:solidFill>
                  <a:schemeClr val="bg1">
                    <a:lumMod val="65000"/>
                  </a:schemeClr>
                </a:solidFill>
                <a:effectLst/>
                <a:ea typeface="Times New Roman" panose="02020603050405020304" pitchFamily="18" charset="0"/>
              </a:rPr>
              <a:t> </a:t>
            </a:r>
            <a:r>
              <a:rPr lang="en-GB" sz="1200" dirty="0">
                <a:solidFill>
                  <a:schemeClr val="bg1">
                    <a:lumMod val="65000"/>
                  </a:schemeClr>
                </a:solidFill>
                <a:effectLst/>
                <a:ea typeface="Times New Roman" panose="02020603050405020304" pitchFamily="18" charset="0"/>
              </a:rPr>
              <a:t>CR for Leftover CIDs							Ming Gan		[13C    20’]</a:t>
            </a:r>
          </a:p>
          <a:p>
            <a:pPr lvl="1">
              <a:buFont typeface="Arial" panose="020B0604020202020204" pitchFamily="34" charset="0"/>
              <a:buChar char="•"/>
            </a:pPr>
            <a:r>
              <a:rPr lang="en-GB" sz="1200" i="0" u="sng" kern="1200" dirty="0">
                <a:solidFill>
                  <a:schemeClr val="bg1">
                    <a:lumMod val="65000"/>
                  </a:schemeClr>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1816r0</a:t>
            </a:r>
            <a:r>
              <a:rPr lang="en-GB" sz="1200" i="0" u="sng" kern="1200" dirty="0">
                <a:solidFill>
                  <a:schemeClr val="bg1">
                    <a:lumMod val="65000"/>
                  </a:schemeClr>
                </a:solidFill>
                <a:effectLst/>
                <a:ea typeface="Times New Roman" panose="02020603050405020304" pitchFamily="18" charset="0"/>
              </a:rPr>
              <a:t> </a:t>
            </a:r>
            <a:r>
              <a:rPr lang="en-GB" sz="1200" i="0" u="none" kern="1200" dirty="0">
                <a:solidFill>
                  <a:schemeClr val="bg1">
                    <a:lumMod val="65000"/>
                  </a:schemeClr>
                </a:solidFill>
                <a:effectLst/>
                <a:ea typeface="Times New Roman" panose="02020603050405020304" pitchFamily="18" charset="0"/>
              </a:rPr>
              <a:t>CR for 35.16.1 								Po-Kai Huang 	[10C    15’]</a:t>
            </a:r>
          </a:p>
          <a:p>
            <a:pPr lvl="0">
              <a:buFont typeface="Arial" panose="020B0604020202020204" pitchFamily="34" charset="0"/>
              <a:buChar char="•"/>
            </a:pPr>
            <a:r>
              <a:rPr lang="en-GB" sz="1600" dirty="0"/>
              <a:t>Submissions (last 30’):</a:t>
            </a:r>
          </a:p>
          <a:p>
            <a:pPr lvl="1">
              <a:buFont typeface="Arial" panose="020B0604020202020204" pitchFamily="34" charset="0"/>
              <a:buChar char="•"/>
            </a:pPr>
            <a:r>
              <a:rPr lang="en-GB" sz="1200" i="0" u="sng" strike="noStrike" kern="1200" dirty="0">
                <a:solidFill>
                  <a:srgbClr val="00B05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1375r1</a:t>
            </a:r>
            <a:r>
              <a:rPr lang="en-GB" sz="1200" i="0" u="sng" strike="noStrike" kern="1200" dirty="0">
                <a:solidFill>
                  <a:srgbClr val="00B050"/>
                </a:solidFill>
                <a:effectLst/>
                <a:latin typeface="Times New Roman" panose="02020603050405020304" pitchFamily="18" charset="0"/>
                <a:ea typeface="Times New Roman" panose="02020603050405020304" pitchFamily="18" charset="0"/>
              </a:rPr>
              <a:t> </a:t>
            </a:r>
            <a:r>
              <a:rPr lang="en-GB" sz="1200" i="0" u="none" strike="noStrike" kern="1200" dirty="0">
                <a:solidFill>
                  <a:srgbClr val="00B050"/>
                </a:solidFill>
                <a:effectLst/>
                <a:latin typeface="Times New Roman" panose="02020603050405020304" pitchFamily="18" charset="0"/>
                <a:ea typeface="Times New Roman" panose="02020603050405020304" pitchFamily="18" charset="0"/>
              </a:rPr>
              <a:t>Comment resolutions for non-clause 12 security comments 		Michael Montemurro [8C	10’]</a:t>
            </a:r>
          </a:p>
          <a:p>
            <a:pPr lvl="1">
              <a:buFont typeface="Arial" panose="020B0604020202020204" pitchFamily="34" charset="0"/>
              <a:buChar char="•"/>
            </a:pPr>
            <a:r>
              <a:rPr lang="en-GB" sz="1200" i="0" u="sng" strike="noStrike" kern="1200" dirty="0">
                <a:solidFill>
                  <a:srgbClr val="00B05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1356r3</a:t>
            </a:r>
            <a:r>
              <a:rPr lang="en-GB" sz="1200" i="0" u="sng" strike="noStrike" kern="1200" dirty="0">
                <a:solidFill>
                  <a:srgbClr val="00B050"/>
                </a:solidFill>
                <a:effectLst/>
                <a:latin typeface="Times New Roman" panose="02020603050405020304" pitchFamily="18" charset="0"/>
                <a:ea typeface="Times New Roman" panose="02020603050405020304" pitchFamily="18" charset="0"/>
              </a:rPr>
              <a:t> </a:t>
            </a:r>
            <a:r>
              <a:rPr lang="en-GB" sz="1200" i="0" u="none" strike="noStrike" kern="1200" dirty="0">
                <a:solidFill>
                  <a:srgbClr val="00B050"/>
                </a:solidFill>
                <a:effectLst/>
                <a:latin typeface="Times New Roman" panose="02020603050405020304" pitchFamily="18" charset="0"/>
                <a:ea typeface="Times New Roman" panose="02020603050405020304" pitchFamily="18" charset="0"/>
              </a:rPr>
              <a:t>Comment resolutions for RSNA 					Michael Montemurro [7C	10’]</a:t>
            </a:r>
            <a:endParaRPr lang="en-GB" sz="1200" dirty="0">
              <a:solidFill>
                <a:srgbClr val="00B050"/>
              </a:solidFill>
            </a:endParaRPr>
          </a:p>
          <a:p>
            <a:pPr lvl="1">
              <a:buFont typeface="Arial" panose="020B0604020202020204" pitchFamily="34" charset="0"/>
              <a:buChar char="•"/>
            </a:pPr>
            <a:r>
              <a:rPr lang="en-GB" sz="1200" i="0" u="sng" strike="noStrike" kern="1200" dirty="0">
                <a:solidFill>
                  <a:schemeClr val="bg1">
                    <a:lumMod val="65000"/>
                  </a:schemeClr>
                </a:solidFill>
                <a:effectLst/>
                <a:latin typeface="Times New Roman" panose="02020603050405020304" pitchFamily="18" charset="0"/>
                <a:ea typeface="Times New Roman" panose="02020603050405020304" pitchFamily="18" charset="0"/>
                <a:hlinkClick r:id="rId10">
                  <a:extLst>
                    <a:ext uri="{A12FA001-AC4F-418D-AE19-62706E023703}">
                      <ahyp:hlinkClr xmlns:ahyp="http://schemas.microsoft.com/office/drawing/2018/hyperlinkcolor" val="tx"/>
                    </a:ext>
                  </a:extLst>
                </a:hlinkClick>
              </a:rPr>
              <a:t>1685r0</a:t>
            </a:r>
            <a:r>
              <a:rPr lang="en-GB" sz="1200" i="0" u="sng" strike="noStrike" kern="1200" dirty="0">
                <a:solidFill>
                  <a:schemeClr val="bg1">
                    <a:lumMod val="65000"/>
                  </a:schemeClr>
                </a:solidFill>
                <a:effectLst/>
                <a:latin typeface="Times New Roman" panose="02020603050405020304" pitchFamily="18" charset="0"/>
                <a:ea typeface="Times New Roman" panose="02020603050405020304" pitchFamily="18" charset="0"/>
              </a:rPr>
              <a:t> </a:t>
            </a:r>
            <a:r>
              <a:rPr lang="en-GB" sz="120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CRs for D2-0 Proxy Arp CIDs 						Rojan Chitrakar 	[1C	10’]</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7941161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Tuesday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200" b="0" i="0" u="none"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1855r0</a:t>
            </a:r>
            <a:r>
              <a:rPr lang="en-GB" sz="1200" b="0" i="0" u="none" strike="noStrike" kern="1200" dirty="0">
                <a:solidFill>
                  <a:srgbClr val="00B050"/>
                </a:solidFill>
                <a:effectLst/>
                <a:ea typeface="Times New Roman" panose="02020603050405020304" pitchFamily="18" charset="0"/>
              </a:rPr>
              <a:t> CR on LTF Part1 						</a:t>
            </a:r>
            <a:r>
              <a:rPr lang="en-GB" sz="1200" b="0" i="0" u="none" strike="noStrike" kern="1200" dirty="0" err="1">
                <a:solidFill>
                  <a:srgbClr val="00B050"/>
                </a:solidFill>
                <a:effectLst/>
                <a:ea typeface="Times New Roman" panose="02020603050405020304" pitchFamily="18" charset="0"/>
              </a:rPr>
              <a:t>Chenchen</a:t>
            </a:r>
            <a:r>
              <a:rPr lang="en-GB" sz="1200" b="0" i="0" u="none" strike="noStrike" kern="1200" dirty="0">
                <a:solidFill>
                  <a:srgbClr val="00B050"/>
                </a:solidFill>
                <a:effectLst/>
                <a:ea typeface="Times New Roman" panose="02020603050405020304" pitchFamily="18" charset="0"/>
              </a:rPr>
              <a:t> Liu 	[8</a:t>
            </a:r>
            <a:r>
              <a:rPr lang="en-GB" sz="1200" b="0" i="0" u="none" strike="noStrike" kern="1200" dirty="0">
                <a:solidFill>
                  <a:srgbClr val="00B050"/>
                </a:solidFill>
                <a:effectLst/>
                <a:latin typeface="Times New Roman" panose="02020603050405020304" pitchFamily="18" charset="0"/>
                <a:ea typeface="Times New Roman" panose="02020603050405020304" pitchFamily="18" charset="0"/>
              </a:rPr>
              <a:t>C]</a:t>
            </a:r>
            <a:endParaRPr lang="en-US" sz="1200" dirty="0">
              <a:solidFill>
                <a:srgbClr val="00B050"/>
              </a:solidFill>
            </a:endParaRPr>
          </a:p>
          <a:p>
            <a:pPr lvl="1">
              <a:buFont typeface="Arial" panose="020B0604020202020204" pitchFamily="34" charset="0"/>
              <a:buChar char="•"/>
            </a:pPr>
            <a:r>
              <a:rPr lang="en-GB" sz="1200" b="0" i="0" u="none"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1857r0</a:t>
            </a:r>
            <a:r>
              <a:rPr lang="en-GB" sz="1200" b="0" i="0" u="none" strike="noStrike" kern="1200" dirty="0">
                <a:solidFill>
                  <a:srgbClr val="00B050"/>
                </a:solidFill>
                <a:effectLst/>
                <a:ea typeface="Times New Roman" panose="02020603050405020304" pitchFamily="18" charset="0"/>
              </a:rPr>
              <a:t> CR on Data Field Part1 						</a:t>
            </a:r>
            <a:r>
              <a:rPr lang="en-GB" sz="1200" b="0" i="0" u="none" strike="noStrike" kern="1200" dirty="0" err="1">
                <a:solidFill>
                  <a:srgbClr val="00B050"/>
                </a:solidFill>
                <a:effectLst/>
                <a:ea typeface="Times New Roman" panose="02020603050405020304" pitchFamily="18" charset="0"/>
              </a:rPr>
              <a:t>Chenchen</a:t>
            </a:r>
            <a:r>
              <a:rPr lang="en-GB" sz="1200" b="0" i="0" u="none" strike="noStrike" kern="1200" dirty="0">
                <a:solidFill>
                  <a:srgbClr val="00B050"/>
                </a:solidFill>
                <a:effectLst/>
                <a:ea typeface="Times New Roman" panose="02020603050405020304" pitchFamily="18" charset="0"/>
              </a:rPr>
              <a:t> Liu 	[10</a:t>
            </a:r>
            <a:r>
              <a:rPr lang="en-GB" sz="1200" b="0" i="0" u="none" strike="noStrike" kern="1200" dirty="0">
                <a:solidFill>
                  <a:srgbClr val="00B050"/>
                </a:solidFill>
                <a:effectLst/>
                <a:latin typeface="Times New Roman" panose="02020603050405020304" pitchFamily="18" charset="0"/>
                <a:ea typeface="Times New Roman" panose="02020603050405020304" pitchFamily="18" charset="0"/>
              </a:rPr>
              <a:t>C]</a:t>
            </a:r>
            <a:endParaRPr lang="en-US" sz="1200" dirty="0">
              <a:solidFill>
                <a:srgbClr val="00B050"/>
              </a:solidFill>
            </a:endParaRPr>
          </a:p>
          <a:p>
            <a:pPr lvl="1">
              <a:buFont typeface="Arial" panose="020B0604020202020204" pitchFamily="34" charset="0"/>
              <a:buChar char="•"/>
            </a:pPr>
            <a:r>
              <a:rPr lang="en-GB" sz="1200" b="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1859r0</a:t>
            </a:r>
            <a:r>
              <a:rPr lang="en-GB" sz="1200" b="0" i="0" u="none" strike="noStrike" kern="1200" dirty="0">
                <a:solidFill>
                  <a:srgbClr val="00B050"/>
                </a:solidFill>
                <a:effectLst/>
                <a:ea typeface="Times New Roman" panose="02020603050405020304" pitchFamily="18" charset="0"/>
              </a:rPr>
              <a:t> CR on Scrambler 						</a:t>
            </a:r>
            <a:r>
              <a:rPr lang="en-GB" sz="1200" b="0" i="0" u="none" strike="noStrike" kern="1200" dirty="0" err="1">
                <a:solidFill>
                  <a:srgbClr val="00B050"/>
                </a:solidFill>
                <a:effectLst/>
                <a:ea typeface="Times New Roman" panose="02020603050405020304" pitchFamily="18" charset="0"/>
              </a:rPr>
              <a:t>Chenchen</a:t>
            </a:r>
            <a:r>
              <a:rPr lang="en-GB" sz="1200" b="0" i="0" u="none" strike="noStrike" kern="1200" dirty="0">
                <a:solidFill>
                  <a:srgbClr val="00B050"/>
                </a:solidFill>
                <a:effectLst/>
                <a:ea typeface="Times New Roman" panose="02020603050405020304" pitchFamily="18" charset="0"/>
              </a:rPr>
              <a:t> Liu 	[3</a:t>
            </a:r>
            <a:r>
              <a:rPr lang="en-GB" sz="1200" b="0" i="0" u="none" strike="noStrike" kern="1200" dirty="0">
                <a:solidFill>
                  <a:srgbClr val="00B050"/>
                </a:solidFill>
                <a:effectLst/>
                <a:latin typeface="Times New Roman" panose="02020603050405020304" pitchFamily="18" charset="0"/>
                <a:ea typeface="Times New Roman" panose="02020603050405020304" pitchFamily="18" charset="0"/>
              </a:rPr>
              <a:t>C]</a:t>
            </a:r>
          </a:p>
          <a:p>
            <a:pPr lvl="1">
              <a:buFont typeface="Arial" panose="020B0604020202020204" pitchFamily="34" charset="0"/>
              <a:buChar char="•"/>
            </a:pPr>
            <a:r>
              <a:rPr lang="en-GB" sz="1200" kern="1200" dirty="0">
                <a:solidFill>
                  <a:srgbClr val="00B050"/>
                </a:solidFill>
                <a:latin typeface="Times New Roman" panose="02020603050405020304" pitchFamily="18" charset="0"/>
                <a:ea typeface="Times New Roman" panose="02020603050405020304" pitchFamily="18" charset="0"/>
              </a:rPr>
              <a:t>Remaining PHY CIDs		</a:t>
            </a:r>
            <a:r>
              <a:rPr lang="en-GB" sz="1200" kern="1200" dirty="0">
                <a:solidFill>
                  <a:srgbClr val="00B050"/>
                </a:solidFill>
                <a:highlight>
                  <a:srgbClr val="00FF00"/>
                </a:highlight>
                <a:latin typeface="Times New Roman" panose="02020603050405020304" pitchFamily="18" charset="0"/>
                <a:ea typeface="Times New Roman" panose="02020603050405020304" pitchFamily="18" charset="0"/>
              </a:rPr>
              <a:t>					</a:t>
            </a:r>
            <a:endParaRPr lang="en-GB" sz="1200" b="0" i="0" u="none" strike="noStrike" kern="1200" dirty="0">
              <a:solidFill>
                <a:srgbClr val="00B050"/>
              </a:solidFill>
              <a:effectLst/>
              <a:highlight>
                <a:srgbClr val="00FF00"/>
              </a:highlight>
              <a:ea typeface="Times New Roman" panose="02020603050405020304" pitchFamily="18" charset="0"/>
            </a:endParaRPr>
          </a:p>
          <a:p>
            <a:pPr>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282860828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1583r3</a:t>
            </a:r>
            <a:r>
              <a:rPr lang="en-GB" sz="1200" i="0" u="none" strike="noStrike" kern="1200" dirty="0">
                <a:solidFill>
                  <a:srgbClr val="00B050"/>
                </a:solidFill>
                <a:effectLst/>
                <a:ea typeface="Times New Roman" panose="02020603050405020304" pitchFamily="18" charset="0"/>
              </a:rPr>
              <a:t> CR for 35.3.14 							Po-Kai Huang       </a:t>
            </a:r>
            <a:r>
              <a:rPr lang="en-GB" sz="1200" i="0" strike="noStrike" kern="1200" dirty="0">
                <a:solidFill>
                  <a:srgbClr val="00B050"/>
                </a:solidFill>
                <a:effectLst/>
                <a:ea typeface="Times New Roman" panose="02020603050405020304" pitchFamily="18" charset="0"/>
              </a:rPr>
              <a:t>[10C-SP    10’]</a:t>
            </a:r>
            <a:endParaRPr lang="en-US" sz="1200" i="0" u="none" strike="noStrike" dirty="0">
              <a:solidFill>
                <a:srgbClr val="00B050"/>
              </a:solidFill>
              <a:effectLst/>
            </a:endParaRPr>
          </a:p>
          <a:p>
            <a:pPr lvl="1">
              <a:buFont typeface="Arial" panose="020B0604020202020204" pitchFamily="34" charset="0"/>
              <a:buChar char="•"/>
            </a:pPr>
            <a:r>
              <a:rPr lang="en-GB" sz="1200" i="0"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1881r2</a:t>
            </a:r>
            <a:r>
              <a:rPr lang="en-GB" sz="1200" i="0" strike="noStrike" kern="1200" dirty="0">
                <a:solidFill>
                  <a:srgbClr val="00B050"/>
                </a:solidFill>
                <a:effectLst/>
                <a:ea typeface="Times New Roman" panose="02020603050405020304" pitchFamily="18" charset="0"/>
              </a:rPr>
              <a:t> CR for Leftover CIDs						Ming Gan		[13C    20’]</a:t>
            </a:r>
          </a:p>
          <a:p>
            <a:pPr lvl="1">
              <a:buFont typeface="Arial" panose="020B0604020202020204" pitchFamily="34" charset="0"/>
              <a:buChar char="•"/>
            </a:pPr>
            <a:r>
              <a:rPr lang="en-GB" sz="1200" kern="1200" dirty="0">
                <a:solidFill>
                  <a:srgbClr val="00B050"/>
                </a:solidFill>
                <a:ea typeface="Times New Roman" panose="02020603050405020304" pitchFamily="18" charset="0"/>
              </a:rPr>
              <a:t>1879r1 CR for TWT operation						Ming Gan		</a:t>
            </a:r>
            <a:r>
              <a:rPr lang="en-GB" sz="1200" i="0" strike="noStrike" kern="1200" dirty="0">
                <a:solidFill>
                  <a:srgbClr val="00B050"/>
                </a:solidFill>
                <a:effectLst/>
                <a:ea typeface="Times New Roman" panose="02020603050405020304" pitchFamily="18" charset="0"/>
              </a:rPr>
              <a:t> [18C    25’]</a:t>
            </a:r>
          </a:p>
          <a:p>
            <a:pPr lvl="1">
              <a:buFont typeface="Arial" panose="020B0604020202020204" pitchFamily="34" charset="0"/>
              <a:buChar char="•"/>
            </a:pPr>
            <a:r>
              <a:rPr lang="en-GB" sz="1200" i="0"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1816r2</a:t>
            </a:r>
            <a:r>
              <a:rPr lang="en-GB" sz="1200" i="0" strike="noStrike" kern="1200" dirty="0">
                <a:solidFill>
                  <a:srgbClr val="00B050"/>
                </a:solidFill>
                <a:effectLst/>
                <a:ea typeface="Times New Roman" panose="02020603050405020304" pitchFamily="18" charset="0"/>
              </a:rPr>
              <a:t> CR for 35.16.1 							Po-Kai Huang 	[10C    15’]</a:t>
            </a:r>
            <a:endParaRPr lang="en-GB" sz="1200" i="0"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1903r0</a:t>
            </a:r>
            <a:r>
              <a:rPr lang="en-GB" sz="1200" i="0" u="none" strike="noStrike" kern="1200" dirty="0">
                <a:solidFill>
                  <a:srgbClr val="00B050"/>
                </a:solidFill>
                <a:effectLst/>
                <a:ea typeface="Times New Roman" panose="02020603050405020304" pitchFamily="18" charset="0"/>
              </a:rPr>
              <a:t> CR for misc. CIDs 						Laurent Cariou 	[50C	60’]</a:t>
            </a:r>
            <a:endParaRPr lang="en-US" sz="1200" dirty="0">
              <a:solidFill>
                <a:srgbClr val="00B050"/>
              </a:solidFill>
            </a:endParaRPr>
          </a:p>
          <a:p>
            <a:pPr marL="0" fontAlgn="b">
              <a:spcBef>
                <a:spcPts val="0"/>
              </a:spcBef>
              <a:spcAft>
                <a:spcPts val="0"/>
              </a:spcAft>
              <a:buFont typeface="Arial" panose="020B0604020202020204" pitchFamily="34" charset="0"/>
              <a:buChar char="•"/>
            </a:pPr>
            <a:r>
              <a:rPr lang="en-US" sz="1600" b="1" dirty="0">
                <a:cs typeface="+mn-cs"/>
              </a:rPr>
              <a:t>Submissions (last 30’):</a:t>
            </a:r>
          </a:p>
          <a:p>
            <a:pPr marL="400050" lvl="1" fontAlgn="b">
              <a:spcBef>
                <a:spcPts val="0"/>
              </a:spcBef>
              <a:spcAft>
                <a:spcPts val="0"/>
              </a:spcAft>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1685r0</a:t>
            </a:r>
            <a:r>
              <a:rPr lang="en-GB" sz="1200" i="0" u="none" strike="noStrike" kern="1200" dirty="0">
                <a:solidFill>
                  <a:srgbClr val="00B050"/>
                </a:solidFill>
                <a:effectLst/>
                <a:ea typeface="Times New Roman" panose="02020603050405020304" pitchFamily="18" charset="0"/>
              </a:rPr>
              <a:t> CRs for D2-0 Proxy Arp CIDs 					Rojan Chitrakar 	[1C	10’]</a:t>
            </a:r>
          </a:p>
          <a:p>
            <a:pPr marL="400050" lvl="1" fontAlgn="b">
              <a:spcBef>
                <a:spcPts val="0"/>
              </a:spcBef>
              <a:spcAft>
                <a:spcPts val="0"/>
              </a:spcAft>
              <a:buFont typeface="Arial" panose="020B0604020202020204" pitchFamily="34" charset="0"/>
              <a:buChar char="•"/>
            </a:pPr>
            <a:r>
              <a:rPr lang="en-GB" sz="1200" strike="sngStrike" kern="1200" dirty="0">
                <a:solidFill>
                  <a:srgbClr val="FF0000"/>
                </a:solidFill>
                <a:hlinkClick r:id="rId7">
                  <a:extLst>
                    <a:ext uri="{A12FA001-AC4F-418D-AE19-62706E023703}">
                      <ahyp:hlinkClr xmlns:ahyp="http://schemas.microsoft.com/office/drawing/2018/hyperlinkcolor" val="tx"/>
                    </a:ext>
                  </a:extLst>
                </a:hlinkClick>
              </a:rPr>
              <a:t>1680r0</a:t>
            </a:r>
            <a:r>
              <a:rPr lang="en-GB" sz="1200" strike="sngStrike" kern="1200" dirty="0">
                <a:solidFill>
                  <a:srgbClr val="FF0000"/>
                </a:solidFill>
              </a:rPr>
              <a:t> Comment Resolution for Clause 11.20.6.5 				Osama Aboul-Magd   </a:t>
            </a:r>
            <a:r>
              <a:rPr lang="en-GB" sz="1200" i="0" u="none" strike="sngStrike" kern="1200" dirty="0">
                <a:solidFill>
                  <a:srgbClr val="FF0000"/>
                </a:solidFill>
                <a:effectLst/>
                <a:ea typeface="Times New Roman" panose="02020603050405020304" pitchFamily="18" charset="0"/>
              </a:rPr>
              <a:t>[4C	10’]</a:t>
            </a:r>
            <a:endParaRPr lang="en-GB" sz="1200" strike="sngStrike" kern="1200" dirty="0">
              <a:solidFill>
                <a:srgbClr val="FF0000"/>
              </a:solidFill>
            </a:endParaRPr>
          </a:p>
          <a:p>
            <a:pPr marL="400050" lvl="1" fontAlgn="b">
              <a:spcBef>
                <a:spcPts val="0"/>
              </a:spcBef>
              <a:spcAft>
                <a:spcPts val="0"/>
              </a:spcAft>
              <a:buFont typeface="Arial" panose="020B0604020202020204" pitchFamily="34" charset="0"/>
              <a:buChar char="•"/>
            </a:pPr>
            <a:r>
              <a:rPr lang="en-GB" sz="1200" kern="1200" dirty="0">
                <a:solidFill>
                  <a:srgbClr val="00B050"/>
                </a:solidFill>
                <a:hlinkClick r:id="rId8">
                  <a:extLst>
                    <a:ext uri="{A12FA001-AC4F-418D-AE19-62706E023703}">
                      <ahyp:hlinkClr xmlns:ahyp="http://schemas.microsoft.com/office/drawing/2018/hyperlinkcolor" val="tx"/>
                    </a:ext>
                  </a:extLst>
                </a:hlinkClick>
              </a:rPr>
              <a:t>1661r2</a:t>
            </a:r>
            <a:r>
              <a:rPr lang="en-GB" sz="1200" kern="1200" dirty="0">
                <a:solidFill>
                  <a:srgbClr val="00B050"/>
                </a:solidFill>
              </a:rPr>
              <a:t> CR for 35-17-3 part 4-rTWT 						Yonggang Fang	</a:t>
            </a:r>
            <a:r>
              <a:rPr lang="en-GB" sz="1200" i="0" u="none" strike="noStrike" kern="1200" dirty="0">
                <a:solidFill>
                  <a:srgbClr val="00B050"/>
                </a:solidFill>
                <a:effectLst/>
                <a:ea typeface="Times New Roman" panose="02020603050405020304" pitchFamily="18" charset="0"/>
              </a:rPr>
              <a:t>[4C	10’]</a:t>
            </a:r>
            <a:endParaRPr lang="en-US" sz="1200" kern="1200" dirty="0">
              <a:solidFill>
                <a:srgbClr val="00B050"/>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237944632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Joint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24399"/>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lvl="0">
              <a:buFont typeface="Arial" panose="020B0604020202020204" pitchFamily="34" charset="0"/>
              <a:buChar char="•"/>
            </a:pPr>
            <a:r>
              <a:rPr lang="en-GB" sz="1400" dirty="0"/>
              <a:t>Submissions (first hour):</a:t>
            </a:r>
          </a:p>
          <a:p>
            <a:pPr lvl="1">
              <a:buFont typeface="Arial" panose="020B0604020202020204" pitchFamily="34" charset="0"/>
              <a:buChar char="•"/>
            </a:pPr>
            <a:r>
              <a:rPr lang="en-US" sz="1200" i="0" u="none" strike="noStrike" kern="1200" dirty="0">
                <a:solidFill>
                  <a:srgbClr val="000000"/>
                </a:solidFill>
                <a:effectLst/>
                <a:ea typeface="Times New Roman" panose="02020603050405020304" pitchFamily="18" charset="0"/>
                <a:hlinkClick r:id="rId2"/>
              </a:rPr>
              <a:t>1692r0</a:t>
            </a:r>
            <a:r>
              <a:rPr lang="en-US" sz="1200" i="0" u="none" strike="noStrike" kern="1200" dirty="0">
                <a:solidFill>
                  <a:srgbClr val="000000"/>
                </a:solidFill>
                <a:effectLst/>
                <a:ea typeface="Times New Roman" panose="02020603050405020304" pitchFamily="18" charset="0"/>
              </a:rPr>
              <a:t> </a:t>
            </a:r>
            <a:r>
              <a:rPr lang="en-US" sz="1200" i="0" u="none" strike="noStrike" kern="1200" dirty="0">
                <a:solidFill>
                  <a:srgbClr val="000000"/>
                </a:solidFill>
                <a:effectLst/>
                <a:ea typeface="MS Gothic" panose="020B0609070205080204" pitchFamily="49" charset="-128"/>
              </a:rPr>
              <a:t>Clause 3.2 Comment Resolutions 				Stephen McCann</a:t>
            </a:r>
            <a:r>
              <a:rPr lang="en-US" sz="1200" dirty="0"/>
              <a:t> 	</a:t>
            </a:r>
            <a:r>
              <a:rPr lang="en-GB" sz="1200" i="0" u="none" strike="noStrike" kern="1200" dirty="0">
                <a:solidFill>
                  <a:schemeClr val="tx1"/>
                </a:solidFill>
                <a:effectLst/>
                <a:ea typeface="Times New Roman" panose="02020603050405020304" pitchFamily="18" charset="0"/>
              </a:rPr>
              <a:t> [4C	    10’]</a:t>
            </a:r>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hlinkClick r:id="rId3"/>
              </a:rPr>
              <a:t>1866r0</a:t>
            </a:r>
            <a:r>
              <a:rPr lang="en-US" sz="1200" b="0" i="0" u="none" strike="noStrike" kern="1200" dirty="0">
                <a:solidFill>
                  <a:srgbClr val="FF0000"/>
                </a:solidFill>
                <a:effectLst/>
                <a:ea typeface="MS Gothic" panose="020B0609070205080204" pitchFamily="49" charset="-128"/>
              </a:rPr>
              <a:t> </a:t>
            </a:r>
            <a:r>
              <a:rPr lang="en-US" sz="1200" b="0" i="0" u="none" strike="noStrike" kern="1200" dirty="0">
                <a:solidFill>
                  <a:srgbClr val="000000"/>
                </a:solidFill>
                <a:effectLst/>
                <a:ea typeface="MS Gothic" panose="020B0609070205080204" pitchFamily="49" charset="-128"/>
              </a:rPr>
              <a:t>CR on 35.15.1 							Yanjun Sun 		 [</a:t>
            </a:r>
            <a:r>
              <a:rPr lang="en-GB" sz="1200" i="0" u="none" strike="noStrike" kern="1200" dirty="0">
                <a:solidFill>
                  <a:srgbClr val="000000"/>
                </a:solidFill>
                <a:effectLst/>
                <a:ea typeface="Times New Roman" panose="02020603050405020304" pitchFamily="18" charset="0"/>
              </a:rPr>
              <a:t>8C	    10’]</a:t>
            </a:r>
            <a:r>
              <a:rPr lang="en-GB" sz="1200" b="1" i="0" u="none" strike="noStrike" kern="1200" dirty="0">
                <a:solidFill>
                  <a:srgbClr val="000000"/>
                </a:solidFill>
                <a:effectLst/>
                <a:ea typeface="Times New Roman" panose="02020603050405020304" pitchFamily="18" charset="0"/>
              </a:rPr>
              <a:t> </a:t>
            </a:r>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hlinkClick r:id="rId4"/>
              </a:rPr>
              <a:t>1863r0</a:t>
            </a:r>
            <a:r>
              <a:rPr lang="en-US" sz="1200" b="0" i="0" u="none" strike="noStrike" kern="1200" dirty="0">
                <a:solidFill>
                  <a:srgbClr val="FF0000"/>
                </a:solidFill>
                <a:effectLst/>
                <a:ea typeface="MS Gothic" panose="020B0609070205080204" pitchFamily="49" charset="-128"/>
              </a:rPr>
              <a:t> </a:t>
            </a:r>
            <a:r>
              <a:rPr lang="en-US" sz="1200" b="0" i="0" u="none" strike="noStrike" kern="1200" dirty="0">
                <a:solidFill>
                  <a:srgbClr val="000000"/>
                </a:solidFill>
                <a:effectLst/>
                <a:ea typeface="MS Gothic" panose="020B0609070205080204" pitchFamily="49" charset="-128"/>
              </a:rPr>
              <a:t>CR for Section 9.3.1.19 - part2 					Genadiy Tsodik</a:t>
            </a:r>
            <a:r>
              <a:rPr lang="en-US" sz="1200" dirty="0"/>
              <a:t> 	 [</a:t>
            </a:r>
            <a:r>
              <a:rPr lang="en-GB" sz="1200" b="0" i="0" u="none" strike="noStrike" kern="1200" dirty="0">
                <a:solidFill>
                  <a:srgbClr val="000000"/>
                </a:solidFill>
                <a:effectLst/>
                <a:ea typeface="Times New Roman" panose="02020603050405020304" pitchFamily="18" charset="0"/>
              </a:rPr>
              <a:t>7C	    10’]</a:t>
            </a:r>
            <a:endParaRPr lang="en-US" sz="1200" dirty="0"/>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hlinkClick r:id="rId5"/>
              </a:rPr>
              <a:t>1877r0</a:t>
            </a:r>
            <a:r>
              <a:rPr lang="en-US" sz="1200" b="0" i="0" u="none" strike="noStrike" kern="1200" dirty="0">
                <a:solidFill>
                  <a:srgbClr val="FF0000"/>
                </a:solidFill>
                <a:effectLst/>
                <a:ea typeface="MS Gothic" panose="020B0609070205080204" pitchFamily="49" charset="-128"/>
              </a:rPr>
              <a:t> </a:t>
            </a:r>
            <a:r>
              <a:rPr lang="en-US" sz="1200" b="0" i="0" u="none" strike="noStrike" kern="1200" dirty="0">
                <a:solidFill>
                  <a:srgbClr val="000000"/>
                </a:solidFill>
                <a:effectLst/>
                <a:ea typeface="MS Gothic" panose="020B0609070205080204" pitchFamily="49" charset="-128"/>
              </a:rPr>
              <a:t>CR-for-Clause-6.3.131 						Arik Klein 		 [</a:t>
            </a:r>
            <a:r>
              <a:rPr lang="en-GB" sz="1200" b="0" i="0" u="none" strike="noStrike" kern="1200" dirty="0">
                <a:solidFill>
                  <a:srgbClr val="000000"/>
                </a:solidFill>
                <a:effectLst/>
                <a:ea typeface="Times New Roman" panose="02020603050405020304" pitchFamily="18" charset="0"/>
              </a:rPr>
              <a:t>2C	    10’]</a:t>
            </a:r>
            <a:endParaRPr lang="en-US" sz="1200" dirty="0"/>
          </a:p>
          <a:p>
            <a:pPr lvl="1">
              <a:buFont typeface="Arial" panose="020B0604020202020204" pitchFamily="34" charset="0"/>
              <a:buChar char="•"/>
            </a:pPr>
            <a:r>
              <a:rPr lang="en-US" sz="1200" b="0" i="0" u="none" strike="noStrike" kern="1200" dirty="0">
                <a:solidFill>
                  <a:srgbClr val="000000"/>
                </a:solidFill>
                <a:effectLst/>
                <a:ea typeface="MS Gothic" panose="020B0609070205080204" pitchFamily="49" charset="-128"/>
                <a:hlinkClick r:id="rId6"/>
              </a:rPr>
              <a:t>1871r0</a:t>
            </a:r>
            <a:r>
              <a:rPr lang="en-US" sz="1200" b="0" i="0" u="none" strike="noStrike" kern="1200" dirty="0">
                <a:solidFill>
                  <a:srgbClr val="000000"/>
                </a:solidFill>
                <a:effectLst/>
                <a:ea typeface="MS Gothic" panose="020B0609070205080204" pitchFamily="49" charset="-128"/>
              </a:rPr>
              <a:t> CR for CID 11671 11966 					Zinan Lin </a:t>
            </a:r>
            <a:r>
              <a:rPr lang="en-GB" sz="1200" b="0" i="0" u="none" strike="noStrike" kern="1200" dirty="0">
                <a:solidFill>
                  <a:srgbClr val="000000"/>
                </a:solidFill>
                <a:effectLst/>
                <a:ea typeface="Times New Roman" panose="02020603050405020304" pitchFamily="18" charset="0"/>
              </a:rPr>
              <a:t>2		</a:t>
            </a:r>
            <a:r>
              <a:rPr lang="en-US" sz="1200" b="0" i="0" u="none" strike="noStrike" kern="1200" dirty="0">
                <a:solidFill>
                  <a:srgbClr val="000000"/>
                </a:solidFill>
                <a:effectLst/>
                <a:ea typeface="MS Gothic" panose="020B0609070205080204" pitchFamily="49" charset="-128"/>
              </a:rPr>
              <a:t> [</a:t>
            </a:r>
            <a:r>
              <a:rPr lang="en-GB" sz="1200" b="0" i="0" u="none" strike="noStrike" kern="1200" dirty="0">
                <a:solidFill>
                  <a:srgbClr val="000000"/>
                </a:solidFill>
                <a:effectLst/>
                <a:ea typeface="Times New Roman" panose="02020603050405020304" pitchFamily="18" charset="0"/>
              </a:rPr>
              <a:t>2C	    10’]</a:t>
            </a:r>
            <a:endParaRPr lang="en-US" sz="1200" b="0" i="0" u="none" strike="noStrike" dirty="0">
              <a:effectLst/>
            </a:endParaRPr>
          </a:p>
          <a:p>
            <a:pPr>
              <a:buFont typeface="Arial" panose="020B0604020202020204" pitchFamily="34" charset="0"/>
              <a:buChar char="•"/>
            </a:pPr>
            <a:r>
              <a:rPr lang="en-US" sz="1400" dirty="0">
                <a:solidFill>
                  <a:schemeClr val="tx1"/>
                </a:solidFill>
              </a:rPr>
              <a:t>Motions: </a:t>
            </a:r>
            <a:r>
              <a:rPr lang="en-US" sz="1400" dirty="0">
                <a:solidFill>
                  <a:schemeClr val="tx1"/>
                </a:solidFill>
                <a:hlinkClick r:id="rId7"/>
              </a:rPr>
              <a:t>1038r22</a:t>
            </a:r>
            <a:endParaRPr lang="en-US" sz="1400" dirty="0">
              <a:solidFill>
                <a:schemeClr val="tx1"/>
              </a:solidFill>
            </a:endParaRPr>
          </a:p>
          <a:p>
            <a:pPr lvl="0">
              <a:buFont typeface="Arial" panose="020B0604020202020204" pitchFamily="34" charset="0"/>
              <a:buChar char="•"/>
            </a:pPr>
            <a:r>
              <a:rPr lang="en-GB" sz="1400" dirty="0">
                <a:solidFill>
                  <a:schemeClr val="tx1"/>
                </a:solidFill>
              </a:rPr>
              <a:t>Submissions (second hour): MAC</a:t>
            </a:r>
          </a:p>
          <a:p>
            <a:pPr lvl="1">
              <a:buFont typeface="Arial" panose="020B0604020202020204" pitchFamily="34" charset="0"/>
              <a:buChar char="•"/>
            </a:pPr>
            <a:r>
              <a:rPr lang="en-GB" sz="1000" b="0" dirty="0">
                <a:solidFill>
                  <a:schemeClr val="tx1"/>
                </a:solidFill>
              </a:rPr>
              <a:t>…</a:t>
            </a:r>
          </a:p>
          <a:p>
            <a:pPr lvl="0">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58813019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0000"/>
                </a:highlight>
              </a:rPr>
              <a:t>Wednesday PHY Agenda–PM2</a:t>
            </a:r>
            <a:endParaRPr lang="en-US" dirty="0">
              <a:highlight>
                <a:srgbClr val="FF00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1600" dirty="0">
                <a:highlight>
                  <a:srgbClr val="FF0000"/>
                </a:highlight>
              </a:rPr>
              <a:t>Cancelled</a:t>
            </a:r>
            <a:endParaRPr lang="en-US" sz="1600" dirty="0">
              <a:highlight>
                <a:srgbClr val="FF0000"/>
              </a:highlight>
            </a:endParaRPr>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69039214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1">
              <a:buFont typeface="Arial" panose="020B0604020202020204" pitchFamily="34" charset="0"/>
              <a:buChar char="•"/>
            </a:pPr>
            <a:r>
              <a:rPr lang="en-US" sz="1200" dirty="0"/>
              <a:t>1903r0 CR for misc. CIDs 						Laurent Cariou 	[50C	60’]</a:t>
            </a:r>
          </a:p>
          <a:p>
            <a:pPr lvl="1">
              <a:buFont typeface="Arial" panose="020B0604020202020204" pitchFamily="34" charset="0"/>
              <a:buChar char="•"/>
            </a:pPr>
            <a:endParaRPr lang="en-GB" sz="1200" dirty="0"/>
          </a:p>
          <a:p>
            <a:pPr>
              <a:buFont typeface="Arial" panose="020B0604020202020204" pitchFamily="34" charset="0"/>
              <a:buChar char="•"/>
            </a:pPr>
            <a:r>
              <a:rPr lang="en-GB" sz="1600" dirty="0"/>
              <a:t>Submissions (last 30’):</a:t>
            </a:r>
            <a:endParaRPr lang="en-US" sz="1600" i="0" u="none" strike="noStrike" dirty="0">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406626813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524000"/>
            <a:ext cx="7770813" cy="49514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a:buFont typeface="Arial" panose="020B0604020202020204" pitchFamily="34" charset="0"/>
              <a:buChar char="•"/>
            </a:pPr>
            <a:r>
              <a:rPr lang="en-US" sz="1600" dirty="0">
                <a:solidFill>
                  <a:schemeClr val="tx1"/>
                </a:solidFill>
              </a:rPr>
              <a:t>TGbe Editor’s Report:</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9092939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November 2022</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0000"/>
                </a:highlight>
              </a:rPr>
              <a:t>Thursday PHY Agenda–AM2</a:t>
            </a:r>
            <a:endParaRPr lang="en-US" dirty="0">
              <a:highlight>
                <a:srgbClr val="FF00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1600" dirty="0">
                <a:highlight>
                  <a:srgbClr val="FF0000"/>
                </a:highlight>
              </a:rPr>
              <a:t>Cancelled</a:t>
            </a:r>
            <a:endParaRPr lang="en-US" sz="1600" dirty="0">
              <a:highlight>
                <a:srgbClr val="FF0000"/>
              </a:highlight>
            </a:endParaRPr>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95737297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MAC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199"/>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2"/>
              </a:rPr>
              <a:t>1709r0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chemeClr val="tx1"/>
                </a:solidFill>
                <a:effectLst/>
                <a:ea typeface="Times New Roman" panose="02020603050405020304" pitchFamily="18" charset="0"/>
              </a:rPr>
              <a:t>CR for ML Reconfiguration Add Delete Link procedure 	</a:t>
            </a:r>
            <a:r>
              <a:rPr lang="en-GB" sz="1200" b="0" i="0" u="none" strike="noStrike" kern="1200" dirty="0">
                <a:solidFill>
                  <a:schemeClr val="tx1"/>
                </a:solidFill>
                <a:effectLst/>
                <a:ea typeface="Times New Roman" panose="02020603050405020304" pitchFamily="18" charset="0"/>
              </a:rPr>
              <a:t>Binita Gupta	[27C-SP 10’]</a:t>
            </a:r>
            <a:endParaRPr lang="en-US" sz="1200" b="0" i="0" u="none" strike="noStrike" dirty="0">
              <a:solidFill>
                <a:schemeClr val="tx1"/>
              </a:solidFill>
              <a:effectLst/>
            </a:endParaRPr>
          </a:p>
          <a:p>
            <a:pPr lvl="1">
              <a:buFont typeface="Arial" panose="020B0604020202020204" pitchFamily="34" charset="0"/>
              <a:buChar char="•"/>
            </a:pPr>
            <a:endParaRPr lang="en-GB" sz="12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90132459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CR Status</a:t>
            </a:r>
          </a:p>
          <a:p>
            <a:pPr lvl="0">
              <a:buFont typeface="Arial" panose="020B0604020202020204" pitchFamily="34" charset="0"/>
              <a:buChar char="•"/>
            </a:pPr>
            <a:r>
              <a:rPr lang="en-GB" sz="1600" dirty="0"/>
              <a:t>Submissions:</a:t>
            </a:r>
          </a:p>
          <a:p>
            <a:pPr>
              <a:buFont typeface="Arial" panose="020B0604020202020204" pitchFamily="34" charset="0"/>
              <a:buChar char="•"/>
            </a:pPr>
            <a:r>
              <a:rPr lang="en-US" sz="1600" dirty="0"/>
              <a:t>Motions:</a:t>
            </a:r>
          </a:p>
          <a:p>
            <a:pPr lvl="0">
              <a:buFont typeface="Arial" panose="020B0604020202020204" pitchFamily="34" charset="0"/>
              <a:buChar char="•"/>
            </a:pPr>
            <a:r>
              <a:rPr lang="en-US" sz="1600" dirty="0"/>
              <a:t>Goals for January 2023</a:t>
            </a:r>
          </a:p>
          <a:p>
            <a:pPr lvl="0">
              <a:buFont typeface="Arial" panose="020B0604020202020204" pitchFamily="34" charset="0"/>
              <a:buChar char="•"/>
            </a:pPr>
            <a:r>
              <a:rPr lang="en-US" sz="1600" dirty="0"/>
              <a:t>Teleconference/Ad-hoc Plan</a:t>
            </a:r>
          </a:p>
          <a:p>
            <a:pPr lvl="0">
              <a:buFont typeface="Arial" panose="020B0604020202020204" pitchFamily="34" charset="0"/>
              <a:buChar char="•"/>
            </a:pPr>
            <a:r>
              <a:rPr lang="en-US" sz="1600" dirty="0"/>
              <a:t>Timeline</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4"/>
            <a:ext cx="7924800" cy="4343400"/>
          </a:xfrm>
        </p:spPr>
        <p:txBody>
          <a:bodyPr/>
          <a:lstStyle/>
          <a:p>
            <a:pPr>
              <a:buFont typeface="Arial" panose="020B0604020202020204" pitchFamily="34" charset="0"/>
              <a:buChar char="•"/>
            </a:pPr>
            <a:r>
              <a:rPr lang="en-US" sz="1600" dirty="0"/>
              <a:t>MAC:</a:t>
            </a:r>
          </a:p>
          <a:p>
            <a:pPr>
              <a:buFont typeface="Arial" panose="020B0604020202020204" pitchFamily="34" charset="0"/>
              <a:buChar char="•"/>
            </a:pPr>
            <a:r>
              <a:rPr lang="en-US" sz="1600" dirty="0"/>
              <a:t>PHY:</a:t>
            </a:r>
          </a:p>
          <a:p>
            <a:pPr>
              <a:buFont typeface="Arial" panose="020B0604020202020204" pitchFamily="34" charset="0"/>
              <a:buChar char="•"/>
            </a:pPr>
            <a:r>
              <a:rPr lang="en-US" sz="1600" dirty="0"/>
              <a:t>Joint:</a:t>
            </a:r>
          </a:p>
          <a:p>
            <a:pPr>
              <a:buFont typeface="Arial" panose="020B0604020202020204" pitchFamily="34" charset="0"/>
              <a:buChar char="•"/>
            </a:pPr>
            <a:r>
              <a:rPr lang="en-US" sz="1600" dirty="0"/>
              <a:t>Total:</a:t>
            </a:r>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LB266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75971819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January 2023</a:t>
            </a:r>
          </a:p>
        </p:txBody>
      </p:sp>
      <p:sp>
        <p:nvSpPr>
          <p:cNvPr id="3" name="Content Placeholder 2">
            <a:extLst>
              <a:ext uri="{FF2B5EF4-FFF2-40B4-BE49-F238E27FC236}">
                <a16:creationId xmlns:a16="http://schemas.microsoft.com/office/drawing/2014/main" id="{741C1B02-DA5D-59DA-CACE-BAB1DFCE5AB4}"/>
              </a:ext>
            </a:extLst>
          </p:cNvPr>
          <p:cNvSpPr>
            <a:spLocks noGrp="1"/>
          </p:cNvSpPr>
          <p:nvPr>
            <p:ph idx="1"/>
          </p:nvPr>
        </p:nvSpPr>
        <p:spPr/>
        <p:txBody>
          <a:bodyPr/>
          <a:lstStyle/>
          <a:p>
            <a:pPr>
              <a:buFont typeface="Arial" panose="020B0604020202020204" pitchFamily="34" charset="0"/>
              <a:buChar char="•"/>
            </a:pPr>
            <a:r>
              <a:rPr lang="en-US" sz="1600" dirty="0"/>
              <a:t>…</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November 2022</a:t>
            </a:r>
            <a:endParaRPr lang="en-GB" dirty="0"/>
          </a:p>
        </p:txBody>
      </p:sp>
      <p:sp>
        <p:nvSpPr>
          <p:cNvPr id="7" name="Content Placeholder 2">
            <a:extLst>
              <a:ext uri="{FF2B5EF4-FFF2-40B4-BE49-F238E27FC236}">
                <a16:creationId xmlns:a16="http://schemas.microsoft.com/office/drawing/2014/main" id="{22A9208D-4185-B8B8-F2A3-4A0DB48DBE16}"/>
              </a:ext>
            </a:extLst>
          </p:cNvPr>
          <p:cNvSpPr txBox="1">
            <a:spLocks/>
          </p:cNvSpPr>
          <p:nvPr/>
        </p:nvSpPr>
        <p:spPr bwMode="auto">
          <a:xfrm>
            <a:off x="964128" y="1524000"/>
            <a:ext cx="7560733" cy="4876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spcBef>
                <a:spcPts val="0"/>
              </a:spcBef>
              <a:spcAft>
                <a:spcPts val="1200"/>
              </a:spcAft>
              <a:buFont typeface="Times New Roman" panose="02020603050405020304" pitchFamily="18" charset="0"/>
              <a:buChar char="-"/>
            </a:pPr>
            <a:r>
              <a:rPr lang="en-US" sz="1600" dirty="0"/>
              <a:t>…</a:t>
            </a:r>
          </a:p>
        </p:txBody>
      </p:sp>
    </p:spTree>
    <p:extLst>
      <p:ext uri="{BB962C8B-B14F-4D97-AF65-F5344CB8AC3E}">
        <p14:creationId xmlns:p14="http://schemas.microsoft.com/office/powerpoint/2010/main" val="102077416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11" name="Content Placeholder 10">
            <a:extLst>
              <a:ext uri="{FF2B5EF4-FFF2-40B4-BE49-F238E27FC236}">
                <a16:creationId xmlns:a16="http://schemas.microsoft.com/office/drawing/2014/main" id="{A0E1A616-B3D6-F47D-5C5F-557C4B3914AF}"/>
              </a:ext>
            </a:extLst>
          </p:cNvPr>
          <p:cNvSpPr>
            <a:spLocks noGrp="1"/>
          </p:cNvSpPr>
          <p:nvPr>
            <p:ph idx="1"/>
          </p:nvPr>
        </p:nvSpPr>
        <p:spPr/>
        <p:txBody>
          <a:bodyPr/>
          <a:lstStyle/>
          <a:p>
            <a:pPr>
              <a:buFont typeface="Arial" panose="020B0604020202020204" pitchFamily="34" charset="0"/>
              <a:buChar char="•"/>
            </a:pPr>
            <a:r>
              <a:rPr lang="en-US" sz="1600" dirty="0"/>
              <a:t>…</a:t>
            </a:r>
          </a:p>
          <a:p>
            <a:pPr marL="0" lvl="0" indent="0"/>
            <a:endParaRPr lang="en-US" sz="1600" dirty="0"/>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84758108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08590-5B2E-4271-5DEB-D826BED24E56}"/>
              </a:ext>
            </a:extLst>
          </p:cNvPr>
          <p:cNvSpPr>
            <a:spLocks noGrp="1"/>
          </p:cNvSpPr>
          <p:nvPr>
            <p:ph type="title"/>
          </p:nvPr>
        </p:nvSpPr>
        <p:spPr/>
        <p:txBody>
          <a:bodyPr/>
          <a:lstStyle/>
          <a:p>
            <a:r>
              <a:rPr lang="en-US" dirty="0"/>
              <a:t>Timeline</a:t>
            </a:r>
          </a:p>
        </p:txBody>
      </p:sp>
      <p:sp>
        <p:nvSpPr>
          <p:cNvPr id="3" name="Content Placeholder 2">
            <a:extLst>
              <a:ext uri="{FF2B5EF4-FFF2-40B4-BE49-F238E27FC236}">
                <a16:creationId xmlns:a16="http://schemas.microsoft.com/office/drawing/2014/main" id="{B499BE8E-A4F9-02CA-E9B5-A4C75AA121F2}"/>
              </a:ext>
            </a:extLst>
          </p:cNvPr>
          <p:cNvSpPr>
            <a:spLocks noGrp="1"/>
          </p:cNvSpPr>
          <p:nvPr>
            <p:ph idx="1"/>
          </p:nvPr>
        </p:nvSpPr>
        <p:spPr/>
        <p:txBody>
          <a:bodyPr/>
          <a:lstStyle/>
          <a:p>
            <a:pPr>
              <a:buFont typeface="Arial" panose="020B0604020202020204" pitchFamily="34" charset="0"/>
              <a:buChar char="•"/>
            </a:pPr>
            <a:r>
              <a:rPr lang="en-US" sz="1600" dirty="0"/>
              <a:t>…</a:t>
            </a:r>
          </a:p>
        </p:txBody>
      </p:sp>
      <p:sp>
        <p:nvSpPr>
          <p:cNvPr id="4" name="Slide Number Placeholder 3">
            <a:extLst>
              <a:ext uri="{FF2B5EF4-FFF2-40B4-BE49-F238E27FC236}">
                <a16:creationId xmlns:a16="http://schemas.microsoft.com/office/drawing/2014/main" id="{B79203D5-A9FD-17EB-2FA1-1F2EED79C802}"/>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F6DE6A1B-684E-AA9F-4140-4F6490AC78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A8DE3F-3163-E1B9-B394-ABE45EAD6318}"/>
              </a:ext>
            </a:extLst>
          </p:cNvPr>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156062660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Tianyu Wu (</a:t>
            </a:r>
            <a:r>
              <a:rPr lang="en-GB" sz="1200" dirty="0">
                <a:hlinkClick r:id="rId6"/>
              </a:rPr>
              <a:t>tianyu@apple.com</a:t>
            </a:r>
            <a:r>
              <a:rPr lang="en-GB" sz="1200" dirty="0"/>
              <a:t>) &amp; Sigurd Schelstraete (</a:t>
            </a:r>
            <a:r>
              <a:rPr lang="en-GB" sz="1200" dirty="0">
                <a:hlinkClick r:id="rId7"/>
              </a:rPr>
              <a:t>sschelstraete@maxlinear.com</a:t>
            </a:r>
            <a:r>
              <a:rPr lang="en-GB" sz="1200" dirty="0"/>
              <a:t>)</a:t>
            </a:r>
          </a:p>
          <a:p>
            <a:pPr marL="800100" lvl="1">
              <a:buFont typeface="Arial" panose="020B0604020202020204" pitchFamily="34" charset="0"/>
              <a:buChar char="•"/>
            </a:pPr>
            <a:r>
              <a:rPr lang="en-GB" sz="1200" b="1" dirty="0"/>
              <a:t>MAC:</a:t>
            </a:r>
            <a:r>
              <a:rPr lang="en-GB" sz="1200" dirty="0"/>
              <a:t> Jeongki Kim (</a:t>
            </a:r>
            <a:r>
              <a:rPr lang="en-GB" sz="1200" dirty="0">
                <a:hlinkClick r:id="rId8"/>
              </a:rPr>
              <a:t>jeongki.kim.ieee@gmail.com</a:t>
            </a:r>
            <a:r>
              <a:rPr lang="en-GB" sz="1200" dirty="0"/>
              <a:t>) &amp; Liwen Chu (</a:t>
            </a:r>
            <a:r>
              <a:rPr lang="en-GB" sz="1200" dirty="0">
                <a:hlinkClick r:id="rId9"/>
              </a:rPr>
              <a:t>liwen.chu@nxp.com</a:t>
            </a:r>
            <a:r>
              <a:rPr lang="en-GB" sz="1200" dirty="0"/>
              <a:t>)</a:t>
            </a:r>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128453</TotalTime>
  <Words>7039</Words>
  <Application>Microsoft Office PowerPoint</Application>
  <PresentationFormat>On-screen Show (4:3)</PresentationFormat>
  <Paragraphs>1658</Paragraphs>
  <Slides>58</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58</vt:i4>
      </vt:variant>
    </vt:vector>
  </HeadingPairs>
  <TitlesOfParts>
    <vt:vector size="66" baseType="lpstr">
      <vt:lpstr>Arial</vt:lpstr>
      <vt:lpstr>Arial Black</vt:lpstr>
      <vt:lpstr>Calibri</vt:lpstr>
      <vt:lpstr>Monotype Sorts</vt:lpstr>
      <vt:lpstr>Times New Roman</vt:lpstr>
      <vt:lpstr>Wingdings</vt:lpstr>
      <vt:lpstr>Office Theme</vt:lpstr>
      <vt:lpstr>Document</vt:lpstr>
      <vt:lpstr>TGbe November 2022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Joint Submission’s List 1</vt:lpstr>
      <vt:lpstr>Joint Submission’s List 2</vt:lpstr>
      <vt:lpstr>Joint Submission’s List 3</vt:lpstr>
      <vt:lpstr>PHY Submission’s List 1</vt:lpstr>
      <vt:lpstr>PHY Submission’s List 2</vt:lpstr>
      <vt:lpstr>MAC Submission’s List 1</vt:lpstr>
      <vt:lpstr>MAC Submission’s List 2</vt:lpstr>
      <vt:lpstr>MAC Submission’s List 3</vt:lpstr>
      <vt:lpstr>MAC Submission’s List 4</vt:lpstr>
      <vt:lpstr>MAC Submission’s List 5</vt:lpstr>
      <vt:lpstr>MAC Submission’s List 6</vt:lpstr>
      <vt:lpstr>MAC Submission’s List Q1</vt:lpstr>
      <vt:lpstr>MAC Submission’s List Q2</vt:lpstr>
      <vt:lpstr>MAC Submission’s List Q3</vt:lpstr>
      <vt:lpstr>Technical Submission’s List</vt:lpstr>
      <vt:lpstr>Monday PHY Agenda–AM1</vt:lpstr>
      <vt:lpstr>Monday MAC Agenda–AM1</vt:lpstr>
      <vt:lpstr>Monday Joint Agenda-PM1</vt:lpstr>
      <vt:lpstr>Summary from Sept meeting, conf calls and ad-hoc</vt:lpstr>
      <vt:lpstr>Monday PHY Agenda–PM2</vt:lpstr>
      <vt:lpstr>Monday MAC Agenda–PM2</vt:lpstr>
      <vt:lpstr>Tuesday MAC Agenda–AM1</vt:lpstr>
      <vt:lpstr>Tuesday Joint Agenda-AM2</vt:lpstr>
      <vt:lpstr>Tuesday MAC Agenda–PM1</vt:lpstr>
      <vt:lpstr>Tuesday PHY Agenda–PM2</vt:lpstr>
      <vt:lpstr>Tuesday MAC Agenda–PM2</vt:lpstr>
      <vt:lpstr>Wednesday Joint Agenda-AM1</vt:lpstr>
      <vt:lpstr>Wednesday PHY Agenda–PM2</vt:lpstr>
      <vt:lpstr>Wednesday MAC Agenda–PM2</vt:lpstr>
      <vt:lpstr>Thursday Joint Agenda-AM1</vt:lpstr>
      <vt:lpstr>Thursday PHY Agenda–AM2</vt:lpstr>
      <vt:lpstr>Thursday MAC Agenda–AM2</vt:lpstr>
      <vt:lpstr>Thursday Joint Agenda-PM1</vt:lpstr>
      <vt:lpstr>LB266 CR Status</vt:lpstr>
      <vt:lpstr>Goals for January 2023</vt:lpstr>
      <vt:lpstr>Teleconference Plan</vt:lpstr>
      <vt:lpstr>Ad-Hoc Plan</vt:lpstr>
      <vt:lpstr>Timeline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2022-11-15T12:59:29Z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