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250" dt="2022-11-15T08:42:15.5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5T08:42:41.563" v="3857" actId="20577"/>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5T06:07:06.425" v="3374" actId="14734"/>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5T06:07:06.425" v="3374" actId="14734"/>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08:34:03.678" v="3706" actId="207"/>
        <pc:sldMkLst>
          <pc:docMk/>
          <pc:sldMk cId="3579411611" sldId="352"/>
        </pc:sldMkLst>
        <pc:spChg chg="mod">
          <ac:chgData name="Alfred Asterjadhi" userId="39de57b9-85c0-4fd1-aaac-8ca2b6560ad0" providerId="ADAL" clId="{1C51924A-3D97-49EE-91FC-9272D8755293}" dt="2022-11-15T05:50:28.044" v="3258"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5T06:07:26.355" v="3375" actId="21"/>
        <pc:sldMkLst>
          <pc:docMk/>
          <pc:sldMk cId="588130191" sldId="353"/>
        </pc:sldMkLst>
        <pc:spChg chg="mod">
          <ac:chgData name="Alfred Asterjadhi" userId="39de57b9-85c0-4fd1-aaac-8ca2b6560ad0" providerId="ADAL" clId="{1C51924A-3D97-49EE-91FC-9272D8755293}" dt="2022-11-15T06:07:26.355" v="3375" actId="21"/>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5T06:07:32.552" v="3376"/>
        <pc:sldMkLst>
          <pc:docMk/>
          <pc:sldMk cId="3909293924" sldId="355"/>
        </pc:sldMkLst>
        <pc:spChg chg="mod">
          <ac:chgData name="Alfred Asterjadhi" userId="39de57b9-85c0-4fd1-aaac-8ca2b6560ad0" providerId="ADAL" clId="{1C51924A-3D97-49EE-91FC-9272D8755293}" dt="2022-11-15T06:07:32.552" v="3376"/>
          <ac:spMkLst>
            <pc:docMk/>
            <pc:sldMk cId="3909293924" sldId="355"/>
            <ac:spMk id="3" creationId="{DFB0BA47-D7B6-4F95-932E-A7AA615BC440}"/>
          </ac:spMkLst>
        </pc:spChg>
      </pc:sldChg>
      <pc:sldChg chg="modSp mod">
        <pc:chgData name="Alfred Asterjadhi" userId="39de57b9-85c0-4fd1-aaac-8ca2b6560ad0" providerId="ADAL" clId="{1C51924A-3D97-49EE-91FC-9272D8755293}" dt="2022-11-15T05:52:46.499" v="3315" actId="13926"/>
        <pc:sldMkLst>
          <pc:docMk/>
          <pc:sldMk cId="2828608285" sldId="357"/>
        </pc:sldMkLst>
        <pc:spChg chg="mod">
          <ac:chgData name="Alfred Asterjadhi" userId="39de57b9-85c0-4fd1-aaac-8ca2b6560ad0" providerId="ADAL" clId="{1C51924A-3D97-49EE-91FC-9272D8755293}" dt="2022-11-15T05:52:46.499" v="3315"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05:52:39.699" v="3314" actId="2057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08:42:41.563" v="3857" actId="20577"/>
        <pc:sldMkLst>
          <pc:docMk/>
          <pc:sldMk cId="2379446320" sldId="358"/>
        </pc:sldMkLst>
        <pc:spChg chg="mod">
          <ac:chgData name="Alfred Asterjadhi" userId="39de57b9-85c0-4fd1-aaac-8ca2b6560ad0" providerId="ADAL" clId="{1C51924A-3D97-49EE-91FC-9272D8755293}" dt="2022-11-15T08:33:18.941" v="3699"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08:42:41.563" v="3857" actId="2057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5T06:26:34.962" v="3606" actId="113"/>
        <pc:sldMkLst>
          <pc:docMk/>
          <pc:sldMk cId="4066268139" sldId="360"/>
        </pc:sldMkLst>
        <pc:spChg chg="mod">
          <ac:chgData name="Alfred Asterjadhi" userId="39de57b9-85c0-4fd1-aaac-8ca2b6560ad0" providerId="ADAL" clId="{1C51924A-3D97-49EE-91FC-9272D8755293}" dt="2022-11-15T06:26:34.962" v="3606" actId="113"/>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4T14:18:30.400" v="2880" actId="207"/>
        <pc:sldMkLst>
          <pc:docMk/>
          <pc:sldMk cId="2875004496" sldId="364"/>
        </pc:sldMkLst>
        <pc:graphicFrameChg chg="mod modGraphic">
          <ac:chgData name="Alfred Asterjadhi" userId="39de57b9-85c0-4fd1-aaac-8ca2b6560ad0" providerId="ADAL" clId="{1C51924A-3D97-49EE-91FC-9272D8755293}" dt="2022-11-14T14:18:30.400" v="288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5T06:06:25.521" v="3370" actId="207"/>
        <pc:sldMkLst>
          <pc:docMk/>
          <pc:sldMk cId="2709909549" sldId="376"/>
        </pc:sldMkLst>
        <pc:graphicFrameChg chg="mod modGraphic">
          <ac:chgData name="Alfred Asterjadhi" userId="39de57b9-85c0-4fd1-aaac-8ca2b6560ad0" providerId="ADAL" clId="{1C51924A-3D97-49EE-91FC-9272D8755293}" dt="2022-11-15T06:06:25.521" v="337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5T06:16:26.783" v="3492" actId="20577"/>
        <pc:sldMkLst>
          <pc:docMk/>
          <pc:sldMk cId="3385740852" sldId="379"/>
        </pc:sldMkLst>
        <pc:graphicFrameChg chg="mod modGraphic">
          <ac:chgData name="Alfred Asterjadhi" userId="39de57b9-85c0-4fd1-aaac-8ca2b6560ad0" providerId="ADAL" clId="{1C51924A-3D97-49EE-91FC-9272D8755293}" dt="2022-11-15T06:16:26.783" v="3492" actId="2057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5T06:25:33.219" v="3570" actId="207"/>
        <pc:sldMkLst>
          <pc:docMk/>
          <pc:sldMk cId="3595045120" sldId="380"/>
        </pc:sldMkLst>
        <pc:graphicFrameChg chg="mod modGraphic">
          <ac:chgData name="Alfred Asterjadhi" userId="39de57b9-85c0-4fd1-aaac-8ca2b6560ad0" providerId="ADAL" clId="{1C51924A-3D97-49EE-91FC-9272D8755293}" dt="2022-11-15T06:25:33.219" v="3570"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06:13:01.306" v="3490" actId="20577"/>
        <pc:sldMkLst>
          <pc:docMk/>
          <pc:sldMk cId="2417706878" sldId="388"/>
        </pc:sldMkLst>
        <pc:graphicFrameChg chg="mod modGraphic">
          <ac:chgData name="Alfred Asterjadhi" userId="39de57b9-85c0-4fd1-aaac-8ca2b6560ad0" providerId="ADAL" clId="{1C51924A-3D97-49EE-91FC-9272D8755293}" dt="2022-11-15T06:13:01.306" v="3490"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4T03:50:51.060" v="2022" actId="14734"/>
        <pc:sldMkLst>
          <pc:docMk/>
          <pc:sldMk cId="1812065548" sldId="389"/>
        </pc:sldMkLst>
        <pc:graphicFrameChg chg="mod modGraphic">
          <ac:chgData name="Alfred Asterjadhi" userId="39de57b9-85c0-4fd1-aaac-8ca2b6560ad0" providerId="ADAL" clId="{1C51924A-3D97-49EE-91FC-9272D8755293}" dt="2022-11-14T03:50:51.060" v="2022" actId="14734"/>
          <ac:graphicFrameMkLst>
            <pc:docMk/>
            <pc:sldMk cId="1812065548" sldId="389"/>
            <ac:graphicFrameMk id="6" creationId="{5094FBC8-BB74-47F3-965D-16BC678F4D1D}"/>
          </ac:graphicFrameMkLst>
        </pc:graphicFrame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5T07:23:03.987" v="3661" actId="6549"/>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5T07:23:03.987" v="3661" actId="6549"/>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5T06:00:11.772" v="3317" actId="6549"/>
        <pc:sldMasterMkLst>
          <pc:docMk/>
          <pc:sldMasterMk cId="0" sldId="2147483648"/>
        </pc:sldMasterMkLst>
        <pc:spChg chg="mod">
          <ac:chgData name="Alfred Asterjadhi" userId="39de57b9-85c0-4fd1-aaac-8ca2b6560ad0" providerId="ADAL" clId="{1C51924A-3D97-49EE-91FC-9272D8755293}" dt="2022-11-15T06:00:11.772" v="3317"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692-00-00be-clause-3-2-comment-resolutions.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452-01-00be-lb266-cr-for-35-17-3-part-3.docx" TargetMode="External"/><Relationship Id="rId13" Type="http://schemas.openxmlformats.org/officeDocument/2006/relationships/hyperlink" Target="https://mentor.ieee.org/802.11/dcn/22/11-22-1537-00-00be-text-for-edcaf-selection-issue-on-start-time-sync-access-cid-12414.docx" TargetMode="External"/><Relationship Id="rId3" Type="http://schemas.openxmlformats.org/officeDocument/2006/relationships/hyperlink" Target="https://mentor.ieee.org/802.11/dcn/22/11-22-1435-00-00be-cr-for-35-9-2-1-latency-sensitive-traffic-differentiation.docx" TargetMode="External"/><Relationship Id="rId7" Type="http://schemas.openxmlformats.org/officeDocument/2006/relationships/hyperlink" Target="https://mentor.ieee.org/802.11/dcn/22/11-22-1200-01-00be-lb266-cr-for-35-17-3-part-2.docx" TargetMode="External"/><Relationship Id="rId12" Type="http://schemas.openxmlformats.org/officeDocument/2006/relationships/hyperlink" Target="https://mentor.ieee.org/802.11/dcn/22/11-22-1535-00-00be-p2p-communication-with-emlsr-peer-in-triggered-txop-sharing-cid-12422.ppt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78-00-00be-lb266-cr-for-cids-10710-12711.docx" TargetMode="External"/><Relationship Id="rId11" Type="http://schemas.openxmlformats.org/officeDocument/2006/relationships/hyperlink" Target="https://mentor.ieee.org/802.11/dcn/22/11-22-1534-00-00be-text-for-ap-initiated-eml-operating-mode-change.docx" TargetMode="External"/><Relationship Id="rId5" Type="http://schemas.openxmlformats.org/officeDocument/2006/relationships/hyperlink" Target="https://mentor.ieee.org/802.11/dcn/22/11-22-1216-01-00be-lb266-cr-for-latency-report-element.docx" TargetMode="External"/><Relationship Id="rId10" Type="http://schemas.openxmlformats.org/officeDocument/2006/relationships/hyperlink" Target="https://mentor.ieee.org/802.11/dcn/22/11-22-1279-00-00be-lb266-cr-for-cid-10705.docx" TargetMode="External"/><Relationship Id="rId4" Type="http://schemas.openxmlformats.org/officeDocument/2006/relationships/hyperlink" Target="https://mentor.ieee.org/802.11/dcn/22/11-22-1454-00-00be-lb266-cr-for-cid-10674.docx" TargetMode="External"/><Relationship Id="rId9" Type="http://schemas.openxmlformats.org/officeDocument/2006/relationships/hyperlink" Target="https://mentor.ieee.org/802.11/dcn/22/11-22-1427-00-00be-lb266-cr-for-r-twt-replacement-link.docx" TargetMode="External"/><Relationship Id="rId14" Type="http://schemas.openxmlformats.org/officeDocument/2006/relationships/hyperlink" Target="https://mentor.ieee.org/802.11/dcn/22/11-22-1573-00-00be-cr-for-cid-10911.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33-00-00be-cr-for-13-part-ii.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774-00-00be-lb266-cr-for-misc-cids.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45-01-00be-lb-266-cr-for-cids-related-to-twt-information-frame.docx" TargetMode="External"/><Relationship Id="rId11" Type="http://schemas.openxmlformats.org/officeDocument/2006/relationships/hyperlink" Target="https://mentor.ieee.org/802.11/dcn/22/11-22-1647-00-00be-crs-for-11be-d2-0-ml-security-cids.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09-00-00be-lb266-cr-for-ml-reconfiguration-add-delete-link-procedure.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6-00-00be-cr-for-13-part-iii.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0-00-00be-lb266-cr-for-remaining-cids.docx" TargetMode="External"/><Relationship Id="rId13" Type="http://schemas.openxmlformats.org/officeDocument/2006/relationships/hyperlink" Target="https://mentor.ieee.org/802.11/dcn/22/11-22-1920-00-00be-lb266-cr-for-msd-timer-reset.docx" TargetMode="External"/><Relationship Id="rId3" Type="http://schemas.openxmlformats.org/officeDocument/2006/relationships/hyperlink" Target="https://mentor.ieee.org/802.11/dcn/22/11-22-1816-00-00be-cr-for-35-16-1.docx" TargetMode="External"/><Relationship Id="rId7" Type="http://schemas.openxmlformats.org/officeDocument/2006/relationships/hyperlink" Target="https://mentor.ieee.org/802.11/dcn/22/11-22-1898-00-00be-lb-266-cr-for-emlsr-misc-2.docx" TargetMode="External"/><Relationship Id="rId12" Type="http://schemas.openxmlformats.org/officeDocument/2006/relationships/hyperlink" Target="https://mentor.ieee.org/802.11/dcn/22/11-22-1887-00-00be-lb266-cids-on-group-addressed-frame-duplicate-detection.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0-00-00be-lb266-cr-for-reconfiguration-ml-element.docx" TargetMode="External"/><Relationship Id="rId11" Type="http://schemas.openxmlformats.org/officeDocument/2006/relationships/hyperlink" Target="https://mentor.ieee.org/802.11/dcn/22/11-22-1909-00-00be-txs-related-cids-part-2.docx" TargetMode="External"/><Relationship Id="rId5" Type="http://schemas.openxmlformats.org/officeDocument/2006/relationships/hyperlink" Target="https://mentor.ieee.org/802.11/dcn/22/11-22-1765-00-00be-cr-for-cid-13284.docx" TargetMode="External"/><Relationship Id="rId15" Type="http://schemas.openxmlformats.org/officeDocument/2006/relationships/hyperlink" Target="https://mentor.ieee.org/802.11/dcn/22/11-22-1943-00-00be-cr-13063-13773-for-35-2-1-2-3.docx" TargetMode="External"/><Relationship Id="rId10" Type="http://schemas.openxmlformats.org/officeDocument/2006/relationships/hyperlink" Target="https://mentor.ieee.org/802.11/dcn/22/11-22-1877-00-00be-lb266-cr-for-clause-6-3-131.docx" TargetMode="External"/><Relationship Id="rId4" Type="http://schemas.openxmlformats.org/officeDocument/2006/relationships/hyperlink" Target="https://mentor.ieee.org/802.11/dcn/22/11-22-1838-00-00be-lb266-cr-for-ml-reconfiguration-clause-35-3-6-part-2.docx" TargetMode="External"/><Relationship Id="rId9" Type="http://schemas.openxmlformats.org/officeDocument/2006/relationships/hyperlink" Target="https://mentor.ieee.org/802.11/dcn/22/11-22-1903-00-00be-lb266-cr-for-misc-cids.docx" TargetMode="External"/><Relationship Id="rId14" Type="http://schemas.openxmlformats.org/officeDocument/2006/relationships/hyperlink" Target="https://mentor.ieee.org/802.11/dcn/22/11-22-1966-01-00be-cr-for-tid-to-link-mapping-advertise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973-00-00be-cr-for-cid14099.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583-00-00be-cr-for-35-3-14.docx" TargetMode="External"/><Relationship Id="rId4" Type="http://schemas.openxmlformats.org/officeDocument/2006/relationships/hyperlink" Target="https://mentor.ieee.org/802.11/dcn/22/11-22-1036-02-00be-lb266-cr-for-35-9-2-1-latency-sensitive-traffic-differentiatio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537-01-00be-text-for-edcaf-selection-issue-on-start-time-sync-access-cid-12414.doc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028-00-00be-triggered-txop-sharing-error-recovery-cid-12420.ppt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0-00be-cr-for-cid-10911.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1-00be-lb266-cr-for-cid-14051.docx" TargetMode="External"/><Relationship Id="rId7" Type="http://schemas.openxmlformats.org/officeDocument/2006/relationships/hyperlink" Target="https://mentor.ieee.org/802.11/dcn/22/11-22-1794-00-00be-lb266-cr-for-cids-in-35-10-eht-spatial-reuse-operation.docx" TargetMode="External"/><Relationship Id="rId12" Type="http://schemas.openxmlformats.org/officeDocument/2006/relationships/hyperlink" Target="https://mentor.ieee.org/802.11/dcn/22/11-22-1871-00-00be-lb-266-cr-for-cid-11671-11966.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9-00-00be-resolution-for-lb266-cid-11676.docx" TargetMode="External"/><Relationship Id="rId11" Type="http://schemas.openxmlformats.org/officeDocument/2006/relationships/hyperlink" Target="https://mentor.ieee.org/802.11/dcn/22/11-22-1853-00-00be-lb266-cr-for-cid13941-13942-13943.docx" TargetMode="External"/><Relationship Id="rId5" Type="http://schemas.openxmlformats.org/officeDocument/2006/relationships/hyperlink" Target="https://mentor.ieee.org/802.11/dcn/22/11-22-1363-00-00be-cr-on-3-2-cids-part2.doc" TargetMode="External"/><Relationship Id="rId10" Type="http://schemas.openxmlformats.org/officeDocument/2006/relationships/hyperlink" Target="https://mentor.ieee.org/802.11/dcn/22/11-22-1797-00-00be-lb266-cr-for-nss-in-nominal-packet-padding.docx" TargetMode="External"/><Relationship Id="rId4" Type="http://schemas.openxmlformats.org/officeDocument/2006/relationships/hyperlink" Target="https://mentor.ieee.org/802.11/dcn/22/11-22-1757-00-00be-lb266-cr-for-cid-13582.doc" TargetMode="External"/><Relationship Id="rId9" Type="http://schemas.openxmlformats.org/officeDocument/2006/relationships/hyperlink" Target="https://mentor.ieee.org/802.11/dcn/22/11-22-1798-00-00be-lb266-cr-for-9-3-1-22-4-eht-variant-user-info-field.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202-02-00be-reducing-the-size-of-ml-traffic-indication-element.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545-01-00be-lb-266-cr-for-cids-related-to-twt-information-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848-00-00be-lb266-cr-misc.docx" TargetMode="External"/><Relationship Id="rId9" Type="http://schemas.openxmlformats.org/officeDocument/2006/relationships/hyperlink" Target="https://mentor.ieee.org/802.11/dcn/22/11-22-1356-03-00be-tgbe-lb266-comment-resolutions-for-rsna.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857-00-00be-lb266-cr-on-data-field-part1.docx" TargetMode="External"/><Relationship Id="rId2" Type="http://schemas.openxmlformats.org/officeDocument/2006/relationships/hyperlink" Target="https://mentor.ieee.org/802.11/dcn/22/11-22-1855-00-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0-00be-lb266-cr-on-scrambler.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661-02-00be-lb266-cr-for-35-17-3-part-4-rtwt.docx" TargetMode="External"/><Relationship Id="rId3" Type="http://schemas.openxmlformats.org/officeDocument/2006/relationships/hyperlink" Target="https://mentor.ieee.org/802.11/dcn/22/11-22-1881-02-00be-lb266-cr-for-leftover-cids.docx" TargetMode="External"/><Relationship Id="rId7"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83-03-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5-00-00be-crs-for-11be-d2-0-proxy-arp-cids.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16-02-00be-cr-for-35-16-1.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692-00-00be-clause-3-2-comment-resolutions.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2/11-22-1709-00-00be-lb266-cr-for-ml-reconfiguration-add-delete-link-procedure.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433691"/>
              </p:ext>
            </p:extLst>
          </p:nvPr>
        </p:nvGraphicFramePr>
        <p:xfrm>
          <a:off x="838200" y="1466262"/>
          <a:ext cx="7759383" cy="48396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1531r</a:t>
                      </a:r>
                      <a:r>
                        <a:rPr lang="en-GB" sz="1000" u="sng"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14051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Ruchen Duan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1792r1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802.11be report on EHT functionalities in support of TSN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Dave Cavalcanti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Ross Jian Yu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1363r0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3.2 CIDs part2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1769r0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Resolution for LB266 CID 11676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Rui Yang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1794r0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CIDs in 35.10 (EHT Spatial reuse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Zinan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1811r0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TGbe D2.0 comment resolution 20 MHz only STA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Liwen Chu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1798r1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9.3.1.22.4 EHT Variant User Info Field</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1692r0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chemeClr val="tx1"/>
                          </a:solidFill>
                          <a:effectLst/>
                          <a:latin typeface="+mn-lt"/>
                          <a:ea typeface="+mn-ea"/>
                          <a:cs typeface="+mn-cs"/>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4017200"/>
              </p:ext>
            </p:extLst>
          </p:nvPr>
        </p:nvGraphicFramePr>
        <p:xfrm>
          <a:off x="851217" y="1582301"/>
          <a:ext cx="7736269" cy="439763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1797r1</a:t>
                      </a:r>
                      <a:endParaRPr lang="en-US" sz="11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NSS in Nominal Packet Padding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Mengshi</a:t>
                      </a:r>
                      <a:r>
                        <a:rPr lang="en-GB" sz="1000" dirty="0">
                          <a:solidFill>
                            <a:srgbClr val="7030A0"/>
                          </a:solidFill>
                          <a:effectLst/>
                          <a:latin typeface="+mn-lt"/>
                          <a:ea typeface="Times New Roman" panose="02020603050405020304" pitchFamily="18" charset="0"/>
                        </a:rPr>
                        <a:t> Hu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1853r1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CID13941, 13942, 13943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Yanyi 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1692r0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FF0000"/>
                          </a:solidFill>
                          <a:latin typeface="+mn-lt"/>
                          <a:ea typeface="+mn-ea"/>
                          <a:cs typeface="+mn-cs"/>
                        </a:rPr>
                        <a:t>1866r0</a:t>
                      </a:r>
                    </a:p>
                  </a:txBody>
                  <a:tcPr marL="0" marR="9525" marT="9525" marB="0" anchor="b"/>
                </a:tc>
                <a:tc>
                  <a:txBody>
                    <a:bodyPr/>
                    <a:lstStyle/>
                    <a:p>
                      <a:pPr algn="l"/>
                      <a:r>
                        <a:rPr lang="en-US" sz="1000" b="0" i="0" kern="1200" dirty="0">
                          <a:solidFill>
                            <a:schemeClr val="tx1"/>
                          </a:solidFill>
                          <a:effectLst/>
                          <a:latin typeface="+mn-lt"/>
                          <a:ea typeface="+mn-ea"/>
                          <a:cs typeface="+mn-cs"/>
                        </a:rPr>
                        <a:t>CR on 35.15.1</a:t>
                      </a:r>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1871r1</a:t>
                      </a:r>
                      <a:endParaRPr lang="en-US" sz="1000" b="0" kern="1200" dirty="0">
                        <a:solidFill>
                          <a:srgbClr val="7030A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CR for CID 11671 11966</a:t>
                      </a:r>
                      <a:endParaRPr lang="en-US" sz="1000" b="0" dirty="0">
                        <a:solidFill>
                          <a:srgbClr val="7030A0"/>
                        </a:solidFill>
                        <a:effectLst/>
                        <a:latin typeface="+mn-lt"/>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1863r0</a:t>
                      </a:r>
                    </a:p>
                  </a:txBody>
                  <a:tcPr marL="0" marR="9525" marT="9525" marB="0" anchor="b"/>
                </a:tc>
                <a:tc>
                  <a:txBody>
                    <a:bodyPr/>
                    <a:lstStyle/>
                    <a:p>
                      <a:pPr algn="l" fontAlgn="b"/>
                      <a:r>
                        <a:rPr lang="en-US" sz="1000" b="0" kern="1200" dirty="0">
                          <a:solidFill>
                            <a:schemeClr val="tx1"/>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Genadiy Tsodik</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hlinkClick r:id="rId7"/>
                        </a:rPr>
                        <a:t>1877r0</a:t>
                      </a:r>
                      <a:endParaRPr lang="en-US" sz="1000" b="0" strike="noStrike"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6"/>
                        </a:rPr>
                        <a:t>1871r0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11671 11966</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Zinan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81427031"/>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1855r0</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on LTF Part1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1857r0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on Data Field Part1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10</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1859r0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on Scrambler</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3</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46153857"/>
              </p:ext>
            </p:extLst>
          </p:nvPr>
        </p:nvGraphicFramePr>
        <p:xfrm>
          <a:off x="806069" y="1513813"/>
          <a:ext cx="7736269" cy="46565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1435r0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35.9.2.1 Latency sensitive traffic differentiation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Duncan Ho</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1216r2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Latency Report Element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Frank Hsu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NoM:16Y,40N,25A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9"/>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10"/>
                        </a:rPr>
                        <a:t>1279r0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strike="sngStrike" kern="120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1534r0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Text for AP initiated EML Operating Mode Change</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Juseong Moon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1535r0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P2P Comm. with EMLSR Peer in Triggered TXOP Sharing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1537r0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B050"/>
                          </a:solidFill>
                          <a:effectLst/>
                          <a:latin typeface="Times New Roman" panose="02020603050405020304" pitchFamily="18" charset="0"/>
                          <a:ea typeface="Times New Roman" panose="02020603050405020304" pitchFamily="18" charset="0"/>
                        </a:rPr>
                        <a:t>Selec</a:t>
                      </a:r>
                      <a:r>
                        <a:rPr lang="en-GB" sz="1000" kern="1200" dirty="0">
                          <a:solidFill>
                            <a:srgbClr val="00B050"/>
                          </a:solidFill>
                          <a:effectLst/>
                          <a:latin typeface="Times New Roman" panose="02020603050405020304" pitchFamily="18" charset="0"/>
                          <a:ea typeface="Times New Roman" panose="02020603050405020304" pitchFamily="18" charset="0"/>
                        </a:rPr>
                        <a:t>. Issue on Start Time Sync Access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1573r1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10911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Jeongki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27086507"/>
              </p:ext>
            </p:extLst>
          </p:nvPr>
        </p:nvGraphicFramePr>
        <p:xfrm>
          <a:off x="851217" y="1582301"/>
          <a:ext cx="7736269" cy="446701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348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1028r6</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Triggered TXOP Sharing Error Recovery CID 12420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Ronny Y. Kim</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Abhishek Patil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1335r</a:t>
                      </a:r>
                      <a:r>
                        <a:rPr lang="en-GB" sz="1000" u="sng"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Vishnu Ratnam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Q-11C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B0F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1381r5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Minyoung Park</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Q-15C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NoM:32Y,29N,16A</a:t>
                      </a: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non-clause 12 security comments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Nov 15 PM1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0"/>
                        </a:rPr>
                        <a:t>1685r0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D2-0 Proxy Arp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1356r3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Michael Montemurro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Nov 15 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Osama Aboul-Magd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21392330"/>
              </p:ext>
            </p:extLst>
          </p:nvPr>
        </p:nvGraphicFramePr>
        <p:xfrm>
          <a:off x="851217" y="1582301"/>
          <a:ext cx="7736269" cy="44820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1661r1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CID 11827 and 12115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Jinyoung Chun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Muhammad Kumail Haider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1709r0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1202r2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Reducing the size of ML traffic indication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(After 22/1381)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85995537"/>
              </p:ext>
            </p:extLst>
          </p:nvPr>
        </p:nvGraphicFramePr>
        <p:xfrm>
          <a:off x="851217" y="1582301"/>
          <a:ext cx="7736269" cy="493099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1835r1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Annex 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Yongho Seok</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Partially Presented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11/13</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5"/>
                        </a:rPr>
                        <a:t>1879r0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TWT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9464868"/>
              </p:ext>
            </p:extLst>
          </p:nvPr>
        </p:nvGraphicFramePr>
        <p:xfrm>
          <a:off x="851217" y="1582301"/>
          <a:ext cx="7736269" cy="483933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1881r2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Leftover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1816r0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4"/>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6"/>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8"/>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1903r0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Laurent Cariou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4"/>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5"/>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10858922"/>
              </p:ext>
            </p:extLst>
          </p:nvPr>
        </p:nvGraphicFramePr>
        <p:xfrm>
          <a:off x="851217" y="1582301"/>
          <a:ext cx="7736269" cy="503736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4"/>
                        </a:rPr>
                        <a:t>1036r0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1583r3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35.3.14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11/11</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Def-10C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algn="l"/>
                      <a:endParaRPr lang="en-US" sz="1000" b="0" dirty="0">
                        <a:effectLst/>
                        <a:latin typeface="+mn-lt"/>
                      </a:endParaRPr>
                    </a:p>
                  </a:txBody>
                  <a:tcPr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1844r0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1239r4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10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FF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rgbClr val="FF0000"/>
                </a:solidFill>
              </a:rPr>
              <a:t>[14C-SP	 10’]</a:t>
            </a:r>
            <a:endParaRPr lang="en-US" sz="2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p>
          <a:p>
            <a:pPr lvl="1">
              <a:buFont typeface="Arial" panose="020B0604020202020204" pitchFamily="34" charset="0"/>
              <a:buChar char="•"/>
            </a:pPr>
            <a:r>
              <a:rPr lang="en-GB" sz="1100" dirty="0">
                <a:solidFill>
                  <a:srgbClr val="00B050"/>
                </a:solidFill>
                <a:ea typeface="Times New Roman" panose="02020603050405020304" pitchFamily="18" charset="0"/>
              </a:rPr>
              <a:t>1835r0 CR for Annex C								</a:t>
            </a:r>
            <a:r>
              <a:rPr lang="en-GB" sz="1100" dirty="0" err="1">
                <a:solidFill>
                  <a:srgbClr val="00B050"/>
                </a:solidFill>
                <a:ea typeface="Times New Roman" panose="02020603050405020304" pitchFamily="18" charset="0"/>
              </a:rPr>
              <a:t>Yoogho</a:t>
            </a:r>
            <a:r>
              <a:rPr lang="en-GB" sz="1100" dirty="0">
                <a:solidFill>
                  <a:srgbClr val="00B050"/>
                </a:solidFill>
                <a:ea typeface="Times New Roman" panose="02020603050405020304" pitchFamily="18" charset="0"/>
              </a:rPr>
              <a:t> Seok		[13C 10’]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TWT operation							Ming Gan		[18C    25’]</a:t>
            </a:r>
            <a:endParaRPr lang="en-US" sz="1100" strike="sngStrike" dirty="0">
              <a:solidFill>
                <a:srgbClr val="FF000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1534r0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AP initiated EML Operating Mode Change</a:t>
            </a:r>
            <a:r>
              <a:rPr lang="en-US" sz="1100" strike="sngStrike" dirty="0">
                <a:solidFill>
                  <a:srgbClr val="FF0000"/>
                </a:solidFill>
              </a:rPr>
              <a:t>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P2P Comm. with EMLSR Peer in Triggered TXOP Sharing 		</a:t>
            </a:r>
            <a:r>
              <a:rPr lang="en-GB" sz="1100" b="0" i="0" u="none" strike="noStrike" kern="1200" dirty="0" err="1">
                <a:solidFill>
                  <a:srgbClr val="00B050"/>
                </a:solidFill>
                <a:effectLst/>
                <a:ea typeface="Times New Roman" panose="02020603050405020304" pitchFamily="18" charset="0"/>
              </a:rPr>
              <a:t>Juseong</a:t>
            </a:r>
            <a:r>
              <a:rPr lang="en-GB" sz="1100" b="0" i="0" u="none" strike="noStrike" kern="1200" dirty="0">
                <a:solidFill>
                  <a:srgbClr val="00B050"/>
                </a:solidFill>
                <a:effectLst/>
                <a:ea typeface="Times New Roman" panose="02020603050405020304" pitchFamily="18" charset="0"/>
              </a:rPr>
              <a:t> Moon 	</a:t>
            </a:r>
            <a:r>
              <a:rPr lang="en-GB" sz="1100" i="0" u="none" strike="noStrike" kern="1200" dirty="0">
                <a:solidFill>
                  <a:srgbClr val="00B050"/>
                </a:solidFill>
                <a:effectLst/>
                <a:ea typeface="Times New Roman" panose="02020603050405020304" pitchFamily="18" charset="0"/>
              </a:rPr>
              <a:t>[1C      10’]</a:t>
            </a:r>
            <a:endParaRPr lang="en-US" sz="1100"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1537r0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EDCAF </a:t>
            </a:r>
            <a:r>
              <a:rPr lang="en-GB" sz="1100" i="0" u="none" strike="sngStrike" kern="1200" dirty="0" err="1">
                <a:solidFill>
                  <a:srgbClr val="FF0000"/>
                </a:solidFill>
                <a:effectLst/>
                <a:ea typeface="Times New Roman" panose="02020603050405020304" pitchFamily="18" charset="0"/>
              </a:rPr>
              <a:t>Selec</a:t>
            </a:r>
            <a:r>
              <a:rPr lang="en-GB" sz="1100" i="0" u="none" strike="sngStrike" kern="1200" dirty="0">
                <a:solidFill>
                  <a:srgbClr val="FF0000"/>
                </a:solidFill>
                <a:effectLst/>
                <a:ea typeface="Times New Roman" panose="02020603050405020304" pitchFamily="18" charset="0"/>
              </a:rPr>
              <a:t>. Issue on Start Time Sync Access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endParaRPr lang="en-US" sz="1100" i="0" u="none" strike="sngStrike" dirty="0">
              <a:solidFill>
                <a:srgbClr val="FF000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1335r4</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1381r3</a:t>
            </a:r>
            <a:r>
              <a:rPr lang="en-GB" sz="1200" u="sng" strike="noStrike" kern="1200" dirty="0">
                <a:solidFill>
                  <a:srgbClr val="00B050"/>
                </a:solidFill>
                <a:effectLst/>
                <a:ea typeface="Times New Roman" panose="02020603050405020304" pitchFamily="18" charset="0"/>
              </a:rPr>
              <a:t> </a:t>
            </a:r>
            <a:r>
              <a:rPr lang="en-GB" sz="1200" u="none" strike="noStrike" kern="1200" dirty="0">
                <a:solidFill>
                  <a:srgbClr val="00B050"/>
                </a:solidFill>
                <a:effectLst/>
                <a:ea typeface="Times New Roman" panose="02020603050405020304" pitchFamily="18" charset="0"/>
              </a:rPr>
              <a:t>LB266 CR ML traffic indication part1 			Minyoung Park	[13C-SP 10’]	</a:t>
            </a:r>
            <a:endParaRPr lang="en-US" sz="1200" u="none" strike="noStrike" dirty="0">
              <a:solidFill>
                <a:srgbClr val="00B050"/>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chemeClr val="bg1">
                    <a:lumMod val="75000"/>
                  </a:schemeClr>
                </a:solidFill>
                <a:effectLst/>
                <a:ea typeface="Times New Roman" panose="02020603050405020304" pitchFamily="18" charset="0"/>
              </a:rPr>
              <a:t> CR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Minyoung Park 	[32C	25’]</a:t>
            </a:r>
            <a:endParaRPr lang="en-US" sz="1200" dirty="0">
              <a:solidFill>
                <a:schemeClr val="bg1">
                  <a:lumMod val="75000"/>
                </a:schemeClr>
              </a:solidFill>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chemeClr val="bg1">
                    <a:lumMod val="75000"/>
                  </a:schemeClr>
                </a:solidFill>
                <a:effectLst/>
                <a:ea typeface="Times New Roman" panose="02020603050405020304" pitchFamily="18" charset="0"/>
              </a:rPr>
              <a:t> CR for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CIDs 					Laurent Cariou 	[50C	60’]</a:t>
            </a:r>
            <a:endParaRPr lang="en-US" sz="1200" dirty="0">
              <a:solidFill>
                <a:schemeClr val="bg1">
                  <a:lumMod val="75000"/>
                </a:schemeClr>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10911 					</a:t>
            </a:r>
            <a:r>
              <a:rPr lang="en-GB" sz="1200" i="0" u="none" strike="noStrike" kern="1200" dirty="0">
                <a:solidFill>
                  <a:srgbClr val="00B050"/>
                </a:solidFill>
                <a:effectLst/>
                <a:ea typeface="MS Gothic" panose="020B0609070205080204" pitchFamily="49" charset="-128"/>
              </a:rPr>
              <a:t>Jeongki Kim		[1C	10’]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1028r6</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Triggered TXOP Sharing Error Recovery CID 12420 </a:t>
            </a:r>
            <a:r>
              <a:rPr lang="en-GB" sz="1200" b="0" i="0" u="none" strike="sngStrike" kern="1200" dirty="0">
                <a:solidFill>
                  <a:srgbClr val="FF0000"/>
                </a:solidFill>
                <a:effectLst/>
                <a:ea typeface="Times New Roman" panose="02020603050405020304" pitchFamily="18" charset="0"/>
              </a:rPr>
              <a:t>Ronny Y. Kim</a:t>
            </a:r>
            <a:r>
              <a:rPr lang="en-US" sz="1200" strike="sngStrike" kern="1200" dirty="0">
                <a:solidFill>
                  <a:srgbClr val="FF0000"/>
                </a:solidFill>
                <a:ea typeface="Times New Roman" panose="02020603050405020304" pitchFamily="18" charset="0"/>
              </a:rPr>
              <a:t>		[1C	10’]</a:t>
            </a:r>
          </a:p>
          <a:p>
            <a:pPr lvl="1">
              <a:buFont typeface="Arial" panose="020B0604020202020204" pitchFamily="34" charset="0"/>
              <a:buChar char="•"/>
            </a:pPr>
            <a:r>
              <a:rPr lang="en-US" sz="1200" i="0" u="none" kern="1200" dirty="0">
                <a:solidFill>
                  <a:srgbClr val="00B050"/>
                </a:solidFill>
                <a:effectLst/>
                <a:hlinkClick r:id="rId8">
                  <a:extLst>
                    <a:ext uri="{A12FA001-AC4F-418D-AE19-62706E023703}">
                      <ahyp:hlinkClr xmlns:ahyp="http://schemas.microsoft.com/office/drawing/2018/hyperlinkcolor" val="tx"/>
                    </a:ext>
                  </a:extLst>
                </a:hlinkClick>
              </a:rPr>
              <a:t>1537r0</a:t>
            </a:r>
            <a:r>
              <a:rPr lang="en-US" sz="1200" i="0" u="none" kern="1200" dirty="0">
                <a:solidFill>
                  <a:srgbClr val="00B050"/>
                </a:solidFill>
                <a:effectLst/>
              </a:rPr>
              <a:t> Text for EDCAF Selection Issue on Start Time Sync Access CID 12414	</a:t>
            </a:r>
            <a:r>
              <a:rPr lang="en-US" sz="1200" i="0" u="none" kern="1200" dirty="0" err="1">
                <a:solidFill>
                  <a:srgbClr val="00B050"/>
                </a:solidFill>
                <a:effectLst/>
              </a:rPr>
              <a:t>Juseong</a:t>
            </a:r>
            <a:r>
              <a:rPr lang="en-US" sz="1200" i="0" u="none" kern="1200" dirty="0">
                <a:solidFill>
                  <a:srgbClr val="00B050"/>
                </a:solidFill>
                <a:effectLst/>
              </a:rPr>
              <a:t> Moon [1C	10’]</a:t>
            </a:r>
            <a:endParaRPr lang="en-US" sz="1000" i="0" u="non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1792r1</a:t>
            </a:r>
            <a:r>
              <a:rPr lang="en-US" sz="1200" dirty="0">
                <a:solidFill>
                  <a:srgbClr val="00B050"/>
                </a:solidFill>
              </a:rPr>
              <a:t> 802.11be report on EHT functionalities in support of TSN Dave Cavalcanti		[Update/SP]</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1531r1</a:t>
            </a:r>
            <a:r>
              <a:rPr lang="en-GB" sz="1200" kern="1200" dirty="0">
                <a:solidFill>
                  <a:srgbClr val="00B050"/>
                </a:solidFill>
                <a:ea typeface="Times New Roman" panose="02020603050405020304" pitchFamily="18" charset="0"/>
              </a:rPr>
              <a:t> CR for CID 14051 						Wook Bong Lee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1363r0</a:t>
            </a:r>
            <a:r>
              <a:rPr lang="en-GB" sz="1200" i="0" u="none" strike="noStrike" kern="1200" dirty="0">
                <a:solidFill>
                  <a:srgbClr val="00B050"/>
                </a:solidFill>
                <a:effectLst/>
                <a:ea typeface="Times New Roman" panose="02020603050405020304" pitchFamily="18" charset="0"/>
              </a:rPr>
              <a:t> CR on 3.2 CIDs part2 						Ross Jian Yu 		 [1C	   10’]</a:t>
            </a:r>
            <a:endParaRPr lang="en-GB" sz="12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1769r0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Resolution for LB266 CID 11676 				Rui Yang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in 35.10 (EHT Spatial reuse operation) 		Zinan Lin</a:t>
            </a:r>
            <a:r>
              <a:rPr lang="en-US" sz="1200" kern="1200" dirty="0">
                <a:solidFill>
                  <a:srgbClr val="00B050"/>
                </a:solidFill>
                <a:ea typeface="Times New Roman" panose="02020603050405020304" pitchFamily="18" charset="0"/>
              </a:rPr>
              <a:t> </a:t>
            </a:r>
            <a:r>
              <a:rPr lang="en-GB" sz="1200" kern="1200" dirty="0">
                <a:solidFill>
                  <a:srgbClr val="00B050"/>
                </a:solidFill>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[7C	   15’] 	</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1811r0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D2.0 comment resolution 20 MHz only STA 		Liwen Chu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1798r0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9.3.1.22.4 EHT Variant User Info Field</a:t>
            </a:r>
            <a:r>
              <a:rPr lang="en-US" sz="1200" dirty="0">
                <a:solidFill>
                  <a:srgbClr val="00B050"/>
                </a:solidFill>
              </a:rPr>
              <a:t> 		</a:t>
            </a:r>
            <a:r>
              <a:rPr lang="en-GB" sz="1200" i="0" u="none" strike="noStrike" kern="1200" dirty="0" err="1">
                <a:solidFill>
                  <a:srgbClr val="00B050"/>
                </a:solidFill>
                <a:effectLst/>
                <a:ea typeface="Times New Roman" panose="02020603050405020304" pitchFamily="18" charset="0"/>
              </a:rPr>
              <a:t>Mengshi</a:t>
            </a:r>
            <a:r>
              <a:rPr lang="en-GB" sz="1200" i="0" u="none" strike="noStrike" kern="1200" dirty="0">
                <a:solidFill>
                  <a:srgbClr val="00B050"/>
                </a:solidFill>
                <a:effectLst/>
                <a:ea typeface="Times New Roman" panose="02020603050405020304" pitchFamily="18" charset="0"/>
              </a:rPr>
              <a:t> Hu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[6C	   10’] </a:t>
            </a:r>
          </a:p>
          <a:p>
            <a:pPr lvl="1">
              <a:buFont typeface="Arial" panose="020B0604020202020204" pitchFamily="34" charset="0"/>
              <a:buChar char="•"/>
            </a:pPr>
            <a:r>
              <a:rPr lang="en-GB" sz="1200" b="0" kern="1200" dirty="0">
                <a:solidFill>
                  <a:srgbClr val="00B050"/>
                </a:solidFill>
                <a:ea typeface="MS Gothic" panose="020B0609070205080204" pitchFamily="49" charset="-128"/>
                <a:hlinkClick r:id="rId10">
                  <a:extLst>
                    <a:ext uri="{A12FA001-AC4F-418D-AE19-62706E023703}">
                      <ahyp:hlinkClr xmlns:ahyp="http://schemas.microsoft.com/office/drawing/2018/hyperlinkcolor" val="tx"/>
                    </a:ext>
                  </a:extLst>
                </a:hlinkClick>
              </a:rPr>
              <a:t>1797r0</a:t>
            </a:r>
            <a:r>
              <a:rPr lang="en-GB" sz="1200" b="0" kern="1200" dirty="0">
                <a:solidFill>
                  <a:srgbClr val="00B050"/>
                </a:solidFill>
                <a:ea typeface="MS Gothic" panose="020B0609070205080204" pitchFamily="49" charset="-128"/>
              </a:rPr>
              <a:t> CR for NSS in Nominal Packet Padding 			</a:t>
            </a:r>
            <a:r>
              <a:rPr lang="en-GB" sz="1200" b="0" kern="1200" dirty="0" err="1">
                <a:solidFill>
                  <a:srgbClr val="00B050"/>
                </a:solidFill>
                <a:ea typeface="MS Gothic" panose="020B0609070205080204" pitchFamily="49" charset="-128"/>
              </a:rPr>
              <a:t>Mengshi</a:t>
            </a:r>
            <a:r>
              <a:rPr lang="en-GB" sz="1200" b="0" kern="1200" dirty="0">
                <a:solidFill>
                  <a:srgbClr val="00B050"/>
                </a:solidFill>
                <a:ea typeface="MS Gothic" panose="020B0609070205080204" pitchFamily="49" charset="-128"/>
              </a:rPr>
              <a:t> Hu		 </a:t>
            </a:r>
            <a:r>
              <a:rPr lang="en-GB" sz="1200" i="0" u="none" strike="noStrike" kern="1200" dirty="0">
                <a:solidFill>
                  <a:srgbClr val="00B050"/>
                </a:solidFill>
                <a:effectLst/>
                <a:ea typeface="Times New Roman" panose="02020603050405020304" pitchFamily="18" charset="0"/>
              </a:rPr>
              <a:t> [3C	   10’]</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1853r1</a:t>
            </a:r>
            <a:r>
              <a:rPr lang="en-GB" sz="1200" i="0" u="none" strike="noStrike" kern="1200" dirty="0">
                <a:solidFill>
                  <a:srgbClr val="00B050"/>
                </a:solidFill>
                <a:effectLst/>
                <a:ea typeface="Times New Roman" panose="02020603050405020304" pitchFamily="18" charset="0"/>
              </a:rPr>
              <a:t> CR for CID13941, 13942, 13943</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Yanyi Ding		  [3C	   10’]</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1871r0</a:t>
            </a:r>
            <a:r>
              <a:rPr lang="en-US" sz="1200" i="0" u="none" strike="noStrike" kern="1200" dirty="0">
                <a:solidFill>
                  <a:srgbClr val="00B050"/>
                </a:solidFill>
                <a:effectLst/>
                <a:ea typeface="MS Gothic" panose="020B0609070205080204" pitchFamily="49" charset="-128"/>
              </a:rPr>
              <a:t>  CR for CID 11671 11966 					</a:t>
            </a:r>
            <a:r>
              <a:rPr lang="en-GB" sz="1200" i="0" u="none" strike="noStrike" kern="1200" dirty="0">
                <a:solidFill>
                  <a:srgbClr val="00B050"/>
                </a:solidFill>
                <a:effectLst/>
                <a:ea typeface="Times New Roman" panose="02020603050405020304" pitchFamily="18" charset="0"/>
              </a:rPr>
              <a:t>Zinan Lin		  [2C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sngStrike" kern="1200" dirty="0">
                <a:solidFill>
                  <a:srgbClr val="0000FF"/>
                </a:solidFill>
                <a:effectLst/>
                <a:ea typeface="Times New Roman" panose="02020603050405020304" pitchFamily="18" charset="0"/>
                <a:hlinkClick r:id="rId2"/>
              </a:rPr>
              <a:t>1545r1</a:t>
            </a:r>
            <a:r>
              <a:rPr lang="en-GB" sz="1200" i="0" u="sng" strike="sngStrike" kern="1200" dirty="0">
                <a:solidFill>
                  <a:srgbClr val="0000FF"/>
                </a:solidFill>
                <a:effectLst/>
                <a:ea typeface="Times New Roman" panose="02020603050405020304" pitchFamily="18" charset="0"/>
              </a:rPr>
              <a:t> </a:t>
            </a:r>
            <a:r>
              <a:rPr lang="en-GB" sz="1200" i="0" u="none" strike="sng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1202r2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Reducing the size of ML traffic indication element 			Vishnu Ratnam	[1C-SP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rgbClr val="00B050"/>
                </a:solidFill>
                <a:effectLst/>
                <a:ea typeface="Times New Roman" panose="02020603050405020304" pitchFamily="18" charset="0"/>
              </a:rPr>
              <a:t> CR Misc.									Minyoung Park 	[32C	25’]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200" u="sng" dirty="0">
                <a:solidFill>
                  <a:srgbClr val="00B050"/>
                </a:solidFill>
                <a:effectLst/>
                <a:ea typeface="Times New Roman" panose="02020603050405020304" pitchFamily="18" charset="0"/>
              </a:rPr>
              <a:t> </a:t>
            </a:r>
            <a:r>
              <a:rPr lang="en-GB" sz="1200" dirty="0">
                <a:solidFill>
                  <a:srgbClr val="00B050"/>
                </a:solidFill>
                <a:effectLst/>
                <a:ea typeface="Times New Roman" panose="02020603050405020304" pitchFamily="18" charset="0"/>
              </a:rPr>
              <a:t>CR for TWT operation							Ming Gan		[18C    25’]</a:t>
            </a:r>
            <a:endParaRPr lang="en-US" sz="1200" dirty="0">
              <a:solidFill>
                <a:srgbClr val="00B050"/>
              </a:solidFill>
              <a:ea typeface="Times New Roman" panose="02020603050405020304" pitchFamily="18" charset="0"/>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200" u="sng" dirty="0">
                <a:solidFill>
                  <a:schemeClr val="bg1">
                    <a:lumMod val="65000"/>
                  </a:schemeClr>
                </a:solidFill>
                <a:effectLst/>
                <a:ea typeface="Times New Roman" panose="02020603050405020304" pitchFamily="18" charset="0"/>
              </a:rPr>
              <a:t> </a:t>
            </a:r>
            <a:r>
              <a:rPr lang="en-GB" sz="1200" dirty="0">
                <a:solidFill>
                  <a:schemeClr val="bg1">
                    <a:lumMod val="65000"/>
                  </a:schemeClr>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200" i="0" u="sng" kern="1200" dirty="0">
                <a:solidFill>
                  <a:schemeClr val="bg1">
                    <a:lumMod val="65000"/>
                  </a:schemeClr>
                </a:solidFill>
                <a:effectLst/>
                <a:ea typeface="Times New Roman" panose="02020603050405020304" pitchFamily="18" charset="0"/>
              </a:rPr>
              <a:t> </a:t>
            </a:r>
            <a:r>
              <a:rPr lang="en-GB" sz="1200" i="0" u="none" kern="1200" dirty="0">
                <a:solidFill>
                  <a:schemeClr val="bg1">
                    <a:lumMod val="65000"/>
                  </a:schemeClr>
                </a:solidFill>
                <a:effectLst/>
                <a:ea typeface="Times New Roman" panose="02020603050405020304" pitchFamily="18" charset="0"/>
              </a:rPr>
              <a:t>CR for 35.16.1 								Po-Kai Huang 	[10C    15’]</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1375r1</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non-clause 12 security comments 		Michael Montemurro [8C	10’]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1356r3</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RSNA 					Michael Montemurro [7C	10’]</a:t>
            </a:r>
            <a:endParaRPr lang="en-GB" sz="1200"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CRs for D2-0 Proxy Arp CIDs 						Rojan Chitrakar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i="0" u="none" strike="noStrike" kern="1200" dirty="0">
                <a:solidFill>
                  <a:schemeClr val="tx1"/>
                </a:solidFill>
                <a:effectLst/>
                <a:ea typeface="Times New Roman" panose="02020603050405020304" pitchFamily="18" charset="0"/>
                <a:hlinkClick r:id="rId2"/>
              </a:rPr>
              <a:t>1855r0</a:t>
            </a:r>
            <a:r>
              <a:rPr lang="en-GB" sz="1200" b="0" i="0" u="none" strike="noStrike" kern="1200" dirty="0">
                <a:solidFill>
                  <a:schemeClr val="tx1"/>
                </a:solidFill>
                <a:effectLst/>
                <a:ea typeface="Times New Roman" panose="02020603050405020304" pitchFamily="18" charset="0"/>
              </a:rPr>
              <a:t> CR on LTF Part1 						</a:t>
            </a:r>
            <a:r>
              <a:rPr lang="en-GB" sz="1200" b="0" i="0" u="none" strike="noStrike" kern="1200" dirty="0" err="1">
                <a:solidFill>
                  <a:schemeClr val="tx1"/>
                </a:solidFill>
                <a:effectLst/>
                <a:ea typeface="Times New Roman" panose="02020603050405020304" pitchFamily="18" charset="0"/>
              </a:rPr>
              <a:t>Chenchen</a:t>
            </a:r>
            <a:r>
              <a:rPr lang="en-GB" sz="1200" b="0" i="0" u="none" strike="noStrike" kern="1200" dirty="0">
                <a:solidFill>
                  <a:schemeClr val="tx1"/>
                </a:solidFill>
                <a:effectLst/>
                <a:ea typeface="Times New Roman" panose="02020603050405020304" pitchFamily="18" charset="0"/>
              </a:rPr>
              <a:t> Liu 	[8</a:t>
            </a:r>
            <a:r>
              <a:rPr lang="en-GB" sz="1200" b="0" i="0" u="none" strike="noStrike" kern="1200" dirty="0">
                <a:solidFill>
                  <a:schemeClr val="tx1"/>
                </a:solidFill>
                <a:effectLst/>
                <a:latin typeface="Times New Roman" panose="02020603050405020304" pitchFamily="18" charset="0"/>
                <a:ea typeface="Times New Roman" panose="02020603050405020304" pitchFamily="18" charset="0"/>
              </a:rPr>
              <a:t>C]</a:t>
            </a:r>
            <a:endParaRPr lang="en-US" sz="1200" dirty="0">
              <a:solidFill>
                <a:schemeClr val="tx1"/>
              </a:solidFill>
            </a:endParaRPr>
          </a:p>
          <a:p>
            <a:pPr lvl="1">
              <a:buFont typeface="Arial" panose="020B0604020202020204" pitchFamily="34" charset="0"/>
              <a:buChar char="•"/>
            </a:pPr>
            <a:r>
              <a:rPr lang="en-GB" sz="1200" b="0" i="0" u="none" strike="noStrike" kern="1200" dirty="0">
                <a:solidFill>
                  <a:schemeClr val="tx1"/>
                </a:solidFill>
                <a:effectLst/>
                <a:ea typeface="Times New Roman" panose="02020603050405020304" pitchFamily="18" charset="0"/>
                <a:hlinkClick r:id="rId3"/>
              </a:rPr>
              <a:t>1857r0</a:t>
            </a:r>
            <a:r>
              <a:rPr lang="en-GB" sz="1200" b="0" i="0" u="none" strike="noStrike" kern="1200" dirty="0">
                <a:solidFill>
                  <a:schemeClr val="tx1"/>
                </a:solidFill>
                <a:effectLst/>
                <a:ea typeface="Times New Roman" panose="02020603050405020304" pitchFamily="18" charset="0"/>
              </a:rPr>
              <a:t> CR on Data Field Part1 						</a:t>
            </a:r>
            <a:r>
              <a:rPr lang="en-GB" sz="1200" b="0" i="0" u="none" strike="noStrike" kern="1200" dirty="0" err="1">
                <a:solidFill>
                  <a:schemeClr val="tx1"/>
                </a:solidFill>
                <a:effectLst/>
                <a:ea typeface="Times New Roman" panose="02020603050405020304" pitchFamily="18" charset="0"/>
              </a:rPr>
              <a:t>Chenchen</a:t>
            </a:r>
            <a:r>
              <a:rPr lang="en-GB" sz="1200" b="0" i="0" u="none" strike="noStrike" kern="1200" dirty="0">
                <a:solidFill>
                  <a:schemeClr val="tx1"/>
                </a:solidFill>
                <a:effectLst/>
                <a:ea typeface="Times New Roman" panose="02020603050405020304" pitchFamily="18" charset="0"/>
              </a:rPr>
              <a:t> Liu 	[10</a:t>
            </a:r>
            <a:r>
              <a:rPr lang="en-GB" sz="1200" b="0" i="0" u="none" strike="noStrike" kern="1200" dirty="0">
                <a:solidFill>
                  <a:schemeClr val="tx1"/>
                </a:solidFill>
                <a:effectLst/>
                <a:latin typeface="Times New Roman" panose="02020603050405020304" pitchFamily="18" charset="0"/>
                <a:ea typeface="Times New Roman" panose="02020603050405020304" pitchFamily="18" charset="0"/>
              </a:rPr>
              <a:t>C]</a:t>
            </a:r>
            <a:endParaRPr lang="en-US" sz="1200" dirty="0">
              <a:solidFill>
                <a:schemeClr val="tx1"/>
              </a:solidFill>
            </a:endParaRPr>
          </a:p>
          <a:p>
            <a:pPr lvl="1">
              <a:buFont typeface="Arial" panose="020B0604020202020204" pitchFamily="34" charset="0"/>
              <a:buChar char="•"/>
            </a:pPr>
            <a:r>
              <a:rPr lang="en-GB" sz="1200" b="0" i="0" u="none" strike="noStrike" kern="1200" dirty="0">
                <a:solidFill>
                  <a:schemeClr val="tx1"/>
                </a:solidFill>
                <a:effectLst/>
                <a:ea typeface="Times New Roman" panose="02020603050405020304" pitchFamily="18" charset="0"/>
                <a:hlinkClick r:id="rId4"/>
              </a:rPr>
              <a:t>1859r0</a:t>
            </a:r>
            <a:r>
              <a:rPr lang="en-GB" sz="1200" b="0" i="0" u="none" strike="noStrike" kern="1200" dirty="0">
                <a:solidFill>
                  <a:schemeClr val="tx1"/>
                </a:solidFill>
                <a:effectLst/>
                <a:ea typeface="Times New Roman" panose="02020603050405020304" pitchFamily="18" charset="0"/>
              </a:rPr>
              <a:t> CR on Scrambler 						</a:t>
            </a:r>
            <a:r>
              <a:rPr lang="en-GB" sz="1200" b="0" i="0" u="none" strike="noStrike" kern="1200" dirty="0" err="1">
                <a:solidFill>
                  <a:schemeClr val="tx1"/>
                </a:solidFill>
                <a:effectLst/>
                <a:ea typeface="Times New Roman" panose="02020603050405020304" pitchFamily="18" charset="0"/>
              </a:rPr>
              <a:t>Chenchen</a:t>
            </a:r>
            <a:r>
              <a:rPr lang="en-GB" sz="1200" b="0" i="0" u="none" strike="noStrike" kern="1200" dirty="0">
                <a:solidFill>
                  <a:schemeClr val="tx1"/>
                </a:solidFill>
                <a:effectLst/>
                <a:ea typeface="Times New Roman" panose="02020603050405020304" pitchFamily="18" charset="0"/>
              </a:rPr>
              <a:t> Liu 	[3</a:t>
            </a:r>
            <a:r>
              <a:rPr lang="en-GB" sz="1200" b="0" i="0" u="none" strike="noStrike" kern="1200" dirty="0">
                <a:solidFill>
                  <a:schemeClr val="tx1"/>
                </a:solidFill>
                <a:effectLst/>
                <a:latin typeface="Times New Roman" panose="02020603050405020304" pitchFamily="18" charset="0"/>
                <a:ea typeface="Times New Roman" panose="02020603050405020304" pitchFamily="18" charset="0"/>
              </a:rPr>
              <a:t>C]</a:t>
            </a:r>
          </a:p>
          <a:p>
            <a:pPr lvl="1">
              <a:buFont typeface="Arial" panose="020B0604020202020204" pitchFamily="34" charset="0"/>
              <a:buChar char="•"/>
            </a:pPr>
            <a:r>
              <a:rPr lang="en-GB" sz="1200" kern="1200" dirty="0">
                <a:solidFill>
                  <a:schemeClr val="tx1"/>
                </a:solidFill>
                <a:latin typeface="Times New Roman" panose="02020603050405020304" pitchFamily="18" charset="0"/>
                <a:ea typeface="Times New Roman" panose="02020603050405020304" pitchFamily="18" charset="0"/>
              </a:rPr>
              <a:t>Remaining PHY CIDs							</a:t>
            </a:r>
            <a:endParaRPr lang="en-GB" sz="1200" b="0" i="0" u="none" strike="noStrike" kern="1200" dirty="0">
              <a:solidFill>
                <a:schemeClr val="tx1"/>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2"/>
              </a:rPr>
              <a:t>1583r3</a:t>
            </a:r>
            <a:r>
              <a:rPr lang="en-GB" sz="1200" i="0" u="none" strike="noStrike" kern="1200" dirty="0">
                <a:solidFill>
                  <a:schemeClr val="tx1"/>
                </a:solidFill>
                <a:effectLst/>
                <a:ea typeface="Times New Roman" panose="02020603050405020304" pitchFamily="18" charset="0"/>
              </a:rPr>
              <a:t> CR for 35.3.14 							Po-Kai Huang       </a:t>
            </a:r>
            <a:r>
              <a:rPr lang="en-GB" sz="1200" i="0" strike="noStrike" kern="1200" dirty="0">
                <a:solidFill>
                  <a:schemeClr val="tx1"/>
                </a:solidFill>
                <a:effectLst/>
                <a:ea typeface="Times New Roman" panose="02020603050405020304" pitchFamily="18" charset="0"/>
              </a:rPr>
              <a:t>[10C-SP    10’]</a:t>
            </a:r>
            <a:endParaRPr lang="en-US" sz="1200" i="0" u="none" strike="noStrike" dirty="0">
              <a:solidFill>
                <a:schemeClr val="tx1"/>
              </a:solidFill>
              <a:effectLst/>
            </a:endParaRP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3"/>
              </a:rPr>
              <a:t>1881r2</a:t>
            </a:r>
            <a:r>
              <a:rPr lang="en-GB" sz="1200" i="0" strike="noStrike" kern="1200" dirty="0">
                <a:solidFill>
                  <a:schemeClr val="tx1"/>
                </a:solidFill>
                <a:effectLst/>
                <a:ea typeface="Times New Roman" panose="02020603050405020304" pitchFamily="18" charset="0"/>
              </a:rPr>
              <a:t> CR for Leftover CIDs						Ming Gan		[13C    20’]</a:t>
            </a: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4"/>
              </a:rPr>
              <a:t>1816r2</a:t>
            </a:r>
            <a:r>
              <a:rPr lang="en-GB" sz="1200" i="0" strike="noStrike" kern="1200" dirty="0">
                <a:solidFill>
                  <a:schemeClr val="tx1"/>
                </a:solidFill>
                <a:effectLst/>
                <a:ea typeface="Times New Roman" panose="02020603050405020304" pitchFamily="18" charset="0"/>
              </a:rPr>
              <a:t> CR for 35.16.1 							Po-Kai Huang 	[10C    15’]</a:t>
            </a:r>
            <a:endParaRPr lang="en-GB" sz="1200" i="0" strike="noStrike" kern="1200" dirty="0">
              <a:solidFill>
                <a:schemeClr val="tx1"/>
              </a:solidFill>
              <a:effectLst/>
              <a:ea typeface="Times New Roman" panose="02020603050405020304" pitchFamily="18" charset="0"/>
              <a:hlinkClick r:id="rId5"/>
            </a:endParaRP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5"/>
              </a:rPr>
              <a:t>1903r0</a:t>
            </a:r>
            <a:r>
              <a:rPr lang="en-GB" sz="1200" i="0" u="none" strike="noStrike" kern="1200" dirty="0">
                <a:solidFill>
                  <a:schemeClr val="tx1"/>
                </a:solidFill>
                <a:effectLst/>
                <a:ea typeface="Times New Roman" panose="02020603050405020304" pitchFamily="18" charset="0"/>
              </a:rPr>
              <a:t> CR for misc. CIDs 						Laurent Cariou 	[50C	60’]</a:t>
            </a:r>
            <a:endParaRPr lang="en-US" sz="1200" dirty="0">
              <a:solidFill>
                <a:schemeClr val="tx1"/>
              </a:solidFill>
            </a:endParaRPr>
          </a:p>
          <a:p>
            <a:pPr marL="0" fontAlgn="b">
              <a:spcBef>
                <a:spcPts val="0"/>
              </a:spcBef>
              <a:spcAft>
                <a:spcPts val="0"/>
              </a:spcAft>
              <a:buFont typeface="Arial" panose="020B0604020202020204" pitchFamily="34" charset="0"/>
              <a:buChar char="•"/>
            </a:pPr>
            <a:r>
              <a:rPr lang="en-US" sz="1600" b="1" dirty="0">
                <a:cs typeface="+mn-cs"/>
              </a:rPr>
              <a:t>Submissions (last 30’):</a:t>
            </a:r>
          </a:p>
          <a:p>
            <a:pPr marL="400050" lvl="1" fontAlgn="b">
              <a:spcBef>
                <a:spcPts val="0"/>
              </a:spcBef>
              <a:spcAft>
                <a:spcPts val="0"/>
              </a:spcAft>
              <a:buFont typeface="Arial" panose="020B0604020202020204" pitchFamily="34" charset="0"/>
              <a:buChar char="•"/>
            </a:pPr>
            <a:r>
              <a:rPr lang="en-GB" sz="1200" i="0" u="sng" strike="noStrike" kern="1200" dirty="0">
                <a:solidFill>
                  <a:srgbClr val="FF0000"/>
                </a:solidFill>
                <a:effectLst/>
                <a:ea typeface="Times New Roman" panose="02020603050405020304" pitchFamily="18" charset="0"/>
                <a:hlinkClick r:id="rId6"/>
              </a:rPr>
              <a:t>1685r0</a:t>
            </a:r>
            <a:r>
              <a:rPr lang="en-GB" sz="1200" i="0" u="none" strike="noStrike" kern="1200" dirty="0">
                <a:solidFill>
                  <a:srgbClr val="000000"/>
                </a:solidFill>
                <a:effectLst/>
                <a:ea typeface="Times New Roman" panose="02020603050405020304" pitchFamily="18" charset="0"/>
              </a:rPr>
              <a:t> CRs for D2-0 Proxy Arp CIDs 					Rojan Chitrakar 	[1C	10’]</a:t>
            </a:r>
          </a:p>
          <a:p>
            <a:pPr marL="400050" lvl="1" fontAlgn="b">
              <a:spcBef>
                <a:spcPts val="0"/>
              </a:spcBef>
              <a:spcAft>
                <a:spcPts val="0"/>
              </a:spcAft>
              <a:buFont typeface="Arial" panose="020B0604020202020204" pitchFamily="34" charset="0"/>
              <a:buChar char="•"/>
            </a:pPr>
            <a:r>
              <a:rPr lang="en-GB" sz="1200" kern="1200" dirty="0">
                <a:hlinkClick r:id="rId7"/>
              </a:rPr>
              <a:t>1680r0</a:t>
            </a:r>
            <a:r>
              <a:rPr lang="en-GB" sz="1200" kern="1200" dirty="0"/>
              <a:t> Comment Resolution for Clause 11.20.6.5 				Osama Aboul-Magd   </a:t>
            </a:r>
            <a:r>
              <a:rPr lang="en-GB" sz="1200" i="0" u="none" strike="noStrike" kern="1200" dirty="0">
                <a:solidFill>
                  <a:srgbClr val="000000"/>
                </a:solidFill>
                <a:effectLst/>
                <a:ea typeface="Times New Roman" panose="02020603050405020304" pitchFamily="18" charset="0"/>
              </a:rPr>
              <a:t>[4C	10’]</a:t>
            </a:r>
            <a:endParaRPr lang="en-GB" sz="1200" kern="1200" dirty="0"/>
          </a:p>
          <a:p>
            <a:pPr marL="400050" lvl="1" fontAlgn="b">
              <a:spcBef>
                <a:spcPts val="0"/>
              </a:spcBef>
              <a:spcAft>
                <a:spcPts val="0"/>
              </a:spcAft>
              <a:buFont typeface="Arial" panose="020B0604020202020204" pitchFamily="34" charset="0"/>
              <a:buChar char="•"/>
            </a:pPr>
            <a:r>
              <a:rPr lang="en-GB" sz="1200" kern="1200" dirty="0">
                <a:hlinkClick r:id="rId8"/>
              </a:rPr>
              <a:t>1661r2</a:t>
            </a:r>
            <a:r>
              <a:rPr lang="en-GB" sz="1200" kern="1200" dirty="0"/>
              <a:t> CR for 35-17-3 part 4-rTWT 						Yonggang Fang</a:t>
            </a:r>
            <a:r>
              <a:rPr lang="en-GB" sz="1200" kern="1200"/>
              <a:t>	</a:t>
            </a:r>
            <a:r>
              <a:rPr lang="en-GB" sz="1200" i="0" u="none" strike="noStrike" kern="1200">
                <a:solidFill>
                  <a:srgbClr val="000000"/>
                </a:solidFill>
                <a:effectLst/>
                <a:ea typeface="Times New Roman" panose="02020603050405020304" pitchFamily="18" charset="0"/>
              </a:rPr>
              <a:t>[</a:t>
            </a:r>
            <a:r>
              <a:rPr lang="en-GB" sz="1200" i="0" u="none" strike="noStrike" kern="1200" dirty="0">
                <a:solidFill>
                  <a:srgbClr val="000000"/>
                </a:solidFill>
                <a:effectLst/>
                <a:ea typeface="Times New Roman" panose="02020603050405020304" pitchFamily="18" charset="0"/>
              </a:rPr>
              <a:t>4C	10’]</a:t>
            </a:r>
            <a:endParaRPr lang="en-US" sz="1200" kern="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2"/>
              </a:rPr>
              <a:t>1692r0</a:t>
            </a:r>
            <a:r>
              <a:rPr lang="en-US" sz="1200" i="0" u="none" strike="noStrike" kern="1200" dirty="0">
                <a:solidFill>
                  <a:srgbClr val="000000"/>
                </a:solidFill>
                <a:effectLst/>
                <a:ea typeface="Times New Roman" panose="02020603050405020304" pitchFamily="18" charset="0"/>
              </a:rPr>
              <a:t> </a:t>
            </a:r>
            <a:r>
              <a:rPr lang="en-US" sz="1200" i="0" u="none" strike="noStrike" kern="1200" dirty="0">
                <a:solidFill>
                  <a:srgbClr val="000000"/>
                </a:solidFill>
                <a:effectLst/>
                <a:ea typeface="MS Gothic" panose="020B0609070205080204" pitchFamily="49" charset="-128"/>
              </a:rPr>
              <a:t>Clause 3.2 Comment Resolutions 				Stephen McCann</a:t>
            </a:r>
            <a:r>
              <a:rPr lang="en-US" sz="1200" dirty="0"/>
              <a:t> 	</a:t>
            </a:r>
            <a:r>
              <a:rPr lang="en-GB" sz="1200" i="0" u="none" strike="noStrike" kern="1200" dirty="0">
                <a:solidFill>
                  <a:schemeClr val="tx1"/>
                </a:solidFill>
                <a:effectLst/>
                <a:ea typeface="Times New Roman" panose="02020603050405020304" pitchFamily="18" charset="0"/>
              </a:rPr>
              <a:t> [4C	   10’]</a:t>
            </a:r>
          </a:p>
          <a:p>
            <a:pPr lvl="1">
              <a:buFont typeface="Arial" panose="020B0604020202020204" pitchFamily="34" charset="0"/>
              <a:buChar char="•"/>
            </a:pPr>
            <a:endParaRPr lang="en-GB" sz="1100" i="0" u="none" strike="noStrike" kern="1200" dirty="0">
              <a:solidFill>
                <a:schemeClr val="tx1"/>
              </a:solidFill>
              <a:effectLst/>
              <a:ea typeface="Times New Roman" panose="02020603050405020304" pitchFamily="18" charset="0"/>
            </a:endParaRPr>
          </a:p>
          <a:p>
            <a:pPr>
              <a:buFont typeface="Arial" panose="020B0604020202020204" pitchFamily="34" charset="0"/>
              <a:buChar char="•"/>
            </a:pPr>
            <a:r>
              <a:rPr lang="en-US" sz="1400" dirty="0">
                <a:solidFill>
                  <a:schemeClr val="tx1"/>
                </a:solidFill>
              </a:rPr>
              <a:t>Motions: </a:t>
            </a:r>
          </a:p>
          <a:p>
            <a:pPr lvl="0">
              <a:buFont typeface="Arial" panose="020B0604020202020204" pitchFamily="34" charset="0"/>
              <a:buChar char="•"/>
            </a:pPr>
            <a:r>
              <a:rPr lang="en-GB" sz="1400" dirty="0">
                <a:solidFill>
                  <a:schemeClr val="tx1"/>
                </a:solidFill>
              </a:rPr>
              <a:t>Submissions (second hour):</a:t>
            </a:r>
            <a:endParaRPr lang="en-GB" sz="1400" b="0" dirty="0">
              <a:solidFill>
                <a:schemeClr val="tx1"/>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1709r0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ML Reconfiguration Add Delete Link procedure 	</a:t>
            </a:r>
            <a:r>
              <a:rPr lang="en-GB" sz="1200" b="0" i="0" u="none" strike="noStrike" kern="1200" dirty="0">
                <a:solidFill>
                  <a:schemeClr val="tx1"/>
                </a:solidFill>
                <a:effectLst/>
                <a:ea typeface="Times New Roman" panose="02020603050405020304" pitchFamily="18" charset="0"/>
              </a:rPr>
              <a:t>Binita Gupta	[27C-SP 10’]</a:t>
            </a:r>
            <a:endParaRPr lang="en-US" sz="1200" b="0" i="0" u="none" strike="noStrike" dirty="0">
              <a:solidFill>
                <a:schemeClr val="tx1"/>
              </a:solidFill>
              <a:effectLst/>
            </a:endParaRPr>
          </a:p>
          <a:p>
            <a:pPr lvl="1">
              <a:buFont typeface="Arial" panose="020B0604020202020204" pitchFamily="34" charset="0"/>
              <a:buChar char="•"/>
            </a:pPr>
            <a:endParaRPr lang="en-GB" sz="1200" dirty="0"/>
          </a:p>
          <a:p>
            <a:pPr>
              <a:buFont typeface="Arial" panose="020B0604020202020204" pitchFamily="34" charset="0"/>
              <a:buChar char="•"/>
            </a:pPr>
            <a:r>
              <a:rPr lang="en-GB" sz="1600" dirty="0"/>
              <a:t>Submissions (last 30’):</a:t>
            </a:r>
            <a:endParaRPr lang="en-US" sz="16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solidFill>
                  <a:schemeClr val="tx1"/>
                </a:solidFill>
              </a:rPr>
              <a:t>TGbe Editor’s Report:</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US" sz="1600" dirty="0"/>
              <a:t>…</a:t>
            </a: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a:buFont typeface="Arial" panose="020B0604020202020204" pitchFamily="34" charset="0"/>
              <a:buChar char="•"/>
            </a:pPr>
            <a:r>
              <a:rPr lang="en-US" sz="1600" dirty="0"/>
              <a:t>…</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128201</TotalTime>
  <Words>6951</Words>
  <Application>Microsoft Office PowerPoint</Application>
  <PresentationFormat>On-screen Show (4:3)</PresentationFormat>
  <Paragraphs>1667</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2022-11-15T08:42:43Z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