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229" dt="2022-11-15T05:52:22.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5T06:00:11.772" v="3317"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4T08:50:49.497" v="2344" actId="20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4T08:50:49.497" v="2344"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05:50:28.044" v="3258" actId="13926"/>
        <pc:sldMkLst>
          <pc:docMk/>
          <pc:sldMk cId="3579411611" sldId="352"/>
        </pc:sldMkLst>
        <pc:spChg chg="mod">
          <ac:chgData name="Alfred Asterjadhi" userId="39de57b9-85c0-4fd1-aaac-8ca2b6560ad0" providerId="ADAL" clId="{1C51924A-3D97-49EE-91FC-9272D8755293}" dt="2022-11-15T05:50:28.044" v="3258"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5:50:23.359" v="3257" actId="6549"/>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5T02:10:48.293" v="2895" actId="403"/>
        <pc:sldMkLst>
          <pc:docMk/>
          <pc:sldMk cId="588130191" sldId="353"/>
        </pc:sldMkLst>
        <pc:spChg chg="mod">
          <ac:chgData name="Alfred Asterjadhi" userId="39de57b9-85c0-4fd1-aaac-8ca2b6560ad0" providerId="ADAL" clId="{1C51924A-3D97-49EE-91FC-9272D8755293}" dt="2022-11-15T02:10:48.293" v="2895" actId="403"/>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5T05:52:46.499" v="3315" actId="13926"/>
        <pc:sldMkLst>
          <pc:docMk/>
          <pc:sldMk cId="2828608285" sldId="357"/>
        </pc:sldMkLst>
        <pc:spChg chg="mod">
          <ac:chgData name="Alfred Asterjadhi" userId="39de57b9-85c0-4fd1-aaac-8ca2b6560ad0" providerId="ADAL" clId="{1C51924A-3D97-49EE-91FC-9272D8755293}" dt="2022-11-15T05:52:46.499" v="3315"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05:52:39.699" v="3314" actId="2057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05:47:14.553" v="3168" actId="6549"/>
        <pc:sldMkLst>
          <pc:docMk/>
          <pc:sldMk cId="2379446320" sldId="358"/>
        </pc:sldMkLst>
        <pc:spChg chg="mod">
          <ac:chgData name="Alfred Asterjadhi" userId="39de57b9-85c0-4fd1-aaac-8ca2b6560ad0" providerId="ADAL" clId="{1C51924A-3D97-49EE-91FC-9272D8755293}" dt="2022-11-15T05:47:14.553" v="3168" actId="6549"/>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4T14:18:30.400" v="2880" actId="207"/>
        <pc:sldMkLst>
          <pc:docMk/>
          <pc:sldMk cId="2875004496" sldId="364"/>
        </pc:sldMkLst>
        <pc:graphicFrameChg chg="mod modGraphic">
          <ac:chgData name="Alfred Asterjadhi" userId="39de57b9-85c0-4fd1-aaac-8ca2b6560ad0" providerId="ADAL" clId="{1C51924A-3D97-49EE-91FC-9272D8755293}" dt="2022-11-14T14:18:30.400" v="288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4T13:41:54.832" v="2400" actId="6549"/>
        <pc:sldMkLst>
          <pc:docMk/>
          <pc:sldMk cId="3049755149" sldId="371"/>
        </pc:sldMkLst>
        <pc:spChg chg="mod">
          <ac:chgData name="Alfred Asterjadhi" userId="39de57b9-85c0-4fd1-aaac-8ca2b6560ad0" providerId="ADAL" clId="{1C51924A-3D97-49EE-91FC-9272D8755293}" dt="2022-11-14T02:52:48.625" v="1844"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4T13:41:54.832" v="2400" actId="6549"/>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4T08:49:46.277" v="2322" actId="207"/>
        <pc:sldMkLst>
          <pc:docMk/>
          <pc:sldMk cId="2709909549" sldId="376"/>
        </pc:sldMkLst>
        <pc:graphicFrameChg chg="mod modGraphic">
          <ac:chgData name="Alfred Asterjadhi" userId="39de57b9-85c0-4fd1-aaac-8ca2b6560ad0" providerId="ADAL" clId="{1C51924A-3D97-49EE-91FC-9272D8755293}" dt="2022-11-14T08:49:46.277" v="2322"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2:29:18.362" v="2984" actId="2164"/>
        <pc:sldMkLst>
          <pc:docMk/>
          <pc:sldMk cId="2407046351" sldId="378"/>
        </pc:sldMkLst>
        <pc:graphicFrameChg chg="mod modGraphic">
          <ac:chgData name="Alfred Asterjadhi" userId="39de57b9-85c0-4fd1-aaac-8ca2b6560ad0" providerId="ADAL" clId="{1C51924A-3D97-49EE-91FC-9272D8755293}" dt="2022-11-15T02:29:18.362" v="2984" actId="2164"/>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02:29:01.260" v="2983" actId="400"/>
        <pc:sldMkLst>
          <pc:docMk/>
          <pc:sldMk cId="3385740852" sldId="379"/>
        </pc:sldMkLst>
        <pc:graphicFrameChg chg="mod modGraphic">
          <ac:chgData name="Alfred Asterjadhi" userId="39de57b9-85c0-4fd1-aaac-8ca2b6560ad0" providerId="ADAL" clId="{1C51924A-3D97-49EE-91FC-9272D8755293}" dt="2022-11-15T02:29:01.260" v="2983" actId="400"/>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4T03:50:19.248" v="2005" actId="14734"/>
        <pc:sldMkLst>
          <pc:docMk/>
          <pc:sldMk cId="3595045120" sldId="380"/>
        </pc:sldMkLst>
        <pc:graphicFrameChg chg="mod modGraphic">
          <ac:chgData name="Alfred Asterjadhi" userId="39de57b9-85c0-4fd1-aaac-8ca2b6560ad0" providerId="ADAL" clId="{1C51924A-3D97-49EE-91FC-9272D8755293}" dt="2022-11-14T03:50:19.248" v="2005" actId="14734"/>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2:40:30.718" v="3018" actId="207"/>
        <pc:sldMkLst>
          <pc:docMk/>
          <pc:sldMk cId="3985697833" sldId="385"/>
        </pc:sldMkLst>
        <pc:spChg chg="mod">
          <ac:chgData name="Alfred Asterjadhi" userId="39de57b9-85c0-4fd1-aaac-8ca2b6560ad0" providerId="ADAL" clId="{1C51924A-3D97-49EE-91FC-9272D8755293}" dt="2022-11-15T01:29:12.672" v="2884"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2:40:30.718" v="3018"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02:16:44.943" v="2966" actId="207"/>
        <pc:sldMkLst>
          <pc:docMk/>
          <pc:sldMk cId="2417706878" sldId="388"/>
        </pc:sldMkLst>
        <pc:graphicFrameChg chg="mod modGraphic">
          <ac:chgData name="Alfred Asterjadhi" userId="39de57b9-85c0-4fd1-aaac-8ca2b6560ad0" providerId="ADAL" clId="{1C51924A-3D97-49EE-91FC-9272D8755293}" dt="2022-11-15T02:16:44.943" v="2966" actId="20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4T03:50:51.060" v="2022" actId="14734"/>
        <pc:sldMkLst>
          <pc:docMk/>
          <pc:sldMk cId="1812065548" sldId="389"/>
        </pc:sldMkLst>
        <pc:graphicFrameChg chg="mod modGraphic">
          <ac:chgData name="Alfred Asterjadhi" userId="39de57b9-85c0-4fd1-aaac-8ca2b6560ad0" providerId="ADAL" clId="{1C51924A-3D97-49EE-91FC-9272D8755293}" dt="2022-11-14T03:50:51.060" v="2022" actId="14734"/>
          <ac:graphicFrameMkLst>
            <pc:docMk/>
            <pc:sldMk cId="1812065548" sldId="389"/>
            <ac:graphicFrameMk id="6" creationId="{5094FBC8-BB74-47F3-965D-16BC678F4D1D}"/>
          </ac:graphicFrameMkLst>
        </pc:graphicFrame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4T14:01:51.701" v="2851" actId="2057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4T14:01:51.701" v="2851" actId="2057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5T06:00:11.772" v="3317" actId="6549"/>
        <pc:sldMasterMkLst>
          <pc:docMk/>
          <pc:sldMasterMk cId="0" sldId="2147483648"/>
        </pc:sldMasterMkLst>
        <pc:spChg chg="mod">
          <ac:chgData name="Alfred Asterjadhi" userId="39de57b9-85c0-4fd1-aaac-8ca2b6560ad0" providerId="ADAL" clId="{1C51924A-3D97-49EE-91FC-9272D8755293}" dt="2022-11-15T06:00:11.772" v="331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692-00-00be-clause-3-2-comment-resolutions.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452-01-00be-lb266-cr-for-35-17-3-part-3.docx" TargetMode="External"/><Relationship Id="rId13" Type="http://schemas.openxmlformats.org/officeDocument/2006/relationships/hyperlink" Target="https://mentor.ieee.org/802.11/dcn/22/11-22-1537-00-00be-text-for-edcaf-selection-issue-on-start-time-sync-access-cid-12414.doc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00-01-00be-lb266-cr-for-35-17-3-part-2.docx" TargetMode="External"/><Relationship Id="rId12" Type="http://schemas.openxmlformats.org/officeDocument/2006/relationships/hyperlink" Target="https://mentor.ieee.org/802.11/dcn/22/11-22-1535-00-00be-p2p-communication-with-emlsr-peer-in-triggered-txop-sharing-cid-12422.ppt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78-00-00be-lb266-cr-for-cids-10710-12711.docx" TargetMode="External"/><Relationship Id="rId11" Type="http://schemas.openxmlformats.org/officeDocument/2006/relationships/hyperlink" Target="https://mentor.ieee.org/802.11/dcn/22/11-22-1534-00-00be-text-for-ap-initiated-eml-operating-mode-change.docx" TargetMode="External"/><Relationship Id="rId5" Type="http://schemas.openxmlformats.org/officeDocument/2006/relationships/hyperlink" Target="https://mentor.ieee.org/802.11/dcn/22/11-22-1216-01-00be-lb266-cr-for-latency-report-element.docx" TargetMode="External"/><Relationship Id="rId10" Type="http://schemas.openxmlformats.org/officeDocument/2006/relationships/hyperlink" Target="https://mentor.ieee.org/802.11/dcn/22/11-22-1279-00-00be-lb266-cr-for-cid-10705.docx" TargetMode="External"/><Relationship Id="rId4" Type="http://schemas.openxmlformats.org/officeDocument/2006/relationships/hyperlink" Target="https://mentor.ieee.org/802.11/dcn/22/11-22-1454-00-00be-lb266-cr-for-cid-10674.docx" TargetMode="External"/><Relationship Id="rId9" Type="http://schemas.openxmlformats.org/officeDocument/2006/relationships/hyperlink" Target="https://mentor.ieee.org/802.11/dcn/22/11-22-1427-00-00be-lb266-cr-for-r-twt-replacement-link.docx" TargetMode="External"/><Relationship Id="rId14" Type="http://schemas.openxmlformats.org/officeDocument/2006/relationships/hyperlink" Target="https://mentor.ieee.org/802.11/dcn/22/11-22-1573-00-00be-cr-for-cid-1091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0-00-00be-lb266-cr-for-remaining-cids.docx" TargetMode="External"/><Relationship Id="rId13" Type="http://schemas.openxmlformats.org/officeDocument/2006/relationships/hyperlink" Target="https://mentor.ieee.org/802.11/dcn/22/11-22-1920-00-00be-lb266-cr-for-msd-timer-reset.docx" TargetMode="External"/><Relationship Id="rId3" Type="http://schemas.openxmlformats.org/officeDocument/2006/relationships/hyperlink" Target="https://mentor.ieee.org/802.11/dcn/22/11-22-1816-00-00be-cr-for-35-16-1.docx" TargetMode="External"/><Relationship Id="rId7" Type="http://schemas.openxmlformats.org/officeDocument/2006/relationships/hyperlink" Target="https://mentor.ieee.org/802.11/dcn/22/11-22-1898-00-00be-lb-266-cr-for-emlsr-misc-2.docx" TargetMode="External"/><Relationship Id="rId12"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0-00-00be-lb266-cr-for-reconfiguration-ml-element.docx" TargetMode="External"/><Relationship Id="rId11" Type="http://schemas.openxmlformats.org/officeDocument/2006/relationships/hyperlink" Target="https://mentor.ieee.org/802.11/dcn/22/11-22-1909-00-00be-txs-related-cids-part-2.docx" TargetMode="External"/><Relationship Id="rId5" Type="http://schemas.openxmlformats.org/officeDocument/2006/relationships/hyperlink" Target="https://mentor.ieee.org/802.11/dcn/22/11-22-1765-00-00be-cr-for-cid-13284.docx" TargetMode="External"/><Relationship Id="rId1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38-00-00be-lb266-cr-for-ml-reconfiguration-clause-35-3-6-part-2.docx" TargetMode="External"/><Relationship Id="rId9" Type="http://schemas.openxmlformats.org/officeDocument/2006/relationships/hyperlink" Target="https://mentor.ieee.org/802.11/dcn/22/11-22-1903-00-00be-lb266-cr-for-misc-cids.docx" TargetMode="External"/><Relationship Id="rId14" Type="http://schemas.openxmlformats.org/officeDocument/2006/relationships/hyperlink" Target="https://mentor.ieee.org/802.11/dcn/22/11-22-1966-01-00be-cr-for-tid-to-link-mapping-advertise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973-00-00be-cr-for-cid14099.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356-03-00be-tgbe-lb266-comment-resolutions-for-rsna.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685-00-00be-crs-for-11be-d2-0-proxy-arp-cid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909-00-00be-txs-related-cids-part-2.docx" TargetMode="External"/><Relationship Id="rId2" Type="http://schemas.openxmlformats.org/officeDocument/2006/relationships/hyperlink" Target="https://mentor.ieee.org/802.11/dcn/22/11-22-1903-00-00be-lb266-cr-for-misc-cids.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692-00-00be-clause-3-2-comment-resolutions.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63905382"/>
              </p:ext>
            </p:extLst>
          </p:nvPr>
        </p:nvGraphicFramePr>
        <p:xfrm>
          <a:off x="838200" y="1466262"/>
          <a:ext cx="7759383" cy="47404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1531r</a:t>
                      </a:r>
                      <a:r>
                        <a:rPr lang="en-GB" sz="1000" u="sng"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14051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Ruchen Duan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1792r0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802.11be report on EHT functionalities in support of TSN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Dave Cavalcanti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13582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Ross Jian Yu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on 3.2 CIDs part2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Resolution for LB266 CID 11676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Rui Yang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1794r0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35.10 (EHT Spatial reuse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Zinan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D2.0 comment resolution 20 MHz only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9.3.1.22.4 EHT Variant User Info Field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71247832"/>
              </p:ext>
            </p:extLst>
          </p:nvPr>
        </p:nvGraphicFramePr>
        <p:xfrm>
          <a:off x="851217" y="1582301"/>
          <a:ext cx="7736269" cy="439763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1797r0</a:t>
                      </a:r>
                      <a:endParaRPr lang="en-US" sz="11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NSS in Nominal Packet Padding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Mengshi</a:t>
                      </a:r>
                      <a:r>
                        <a:rPr lang="en-GB" sz="1000" dirty="0">
                          <a:effectLst/>
                          <a:latin typeface="+mn-lt"/>
                          <a:ea typeface="Times New Roman" panose="02020603050405020304" pitchFamily="18" charset="0"/>
                        </a:rPr>
                        <a:t> Hu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1853r0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CID13941, 13942, 13943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6"/>
                        </a:rPr>
                        <a:t>1871r0</a:t>
                      </a:r>
                      <a:endParaRPr lang="en-US" sz="1000" b="0" kern="1200" dirty="0">
                        <a:solidFill>
                          <a:srgbClr val="FF000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CR for CID 11671 11966</a:t>
                      </a:r>
                      <a:endParaRPr lang="en-US" sz="1000" b="0"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7"/>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427031"/>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1855r0</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LTF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1857r0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Data Field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10</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1859r0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on Scrambler</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3</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33379"/>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9"/>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0"/>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2"/>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P2P Comm. with EMLSR Peer in Triggered </a:t>
                      </a:r>
                      <a:r>
                        <a:rPr lang="en-GB" sz="1000" kern="1200">
                          <a:solidFill>
                            <a:srgbClr val="000000"/>
                          </a:solidFill>
                          <a:effectLst/>
                          <a:latin typeface="Times New Roman" panose="02020603050405020304" pitchFamily="18" charset="0"/>
                          <a:ea typeface="Times New Roman" panose="02020603050405020304" pitchFamily="18" charset="0"/>
                        </a:rPr>
                        <a:t>TXOP Sharing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3"/>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0000"/>
                          </a:solidFill>
                          <a:effectLst/>
                          <a:latin typeface="Times New Roman" panose="02020603050405020304" pitchFamily="18" charset="0"/>
                          <a:ea typeface="Times New Roman" panose="02020603050405020304" pitchFamily="18" charset="0"/>
                        </a:rPr>
                        <a:t>Selec</a:t>
                      </a:r>
                      <a:r>
                        <a:rPr lang="en-GB" sz="1000" kern="1200" dirty="0">
                          <a:solidFill>
                            <a:srgbClr val="000000"/>
                          </a:solidFill>
                          <a:effectLst/>
                          <a:latin typeface="Times New Roman" panose="02020603050405020304" pitchFamily="18" charset="0"/>
                          <a:ea typeface="Times New Roman" panose="02020603050405020304" pitchFamily="18" charset="0"/>
                        </a:rPr>
                        <a:t>. Issue on Start Time Sync Access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14"/>
                        </a:rPr>
                        <a:t>1573r0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10911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MS Gothic" panose="020B0609070205080204" pitchFamily="49" charset="-128"/>
                        </a:rPr>
                        <a:t>Jeongki Kim</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118909"/>
              </p:ext>
            </p:extLst>
          </p:nvPr>
        </p:nvGraphicFramePr>
        <p:xfrm>
          <a:off x="851217" y="1582301"/>
          <a:ext cx="7736269" cy="46726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1335r4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SP-def: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 for 1 sect., pending </a:t>
                      </a:r>
                      <a:r>
                        <a:rPr lang="en-GB" sz="1000" dirty="0" err="1">
                          <a:effectLst/>
                          <a:latin typeface="Times New Roman" panose="02020603050405020304" pitchFamily="18" charset="0"/>
                          <a:ea typeface="Times New Roman" panose="02020603050405020304" pitchFamily="18" charset="0"/>
                        </a:rPr>
                        <a:t>preso</a:t>
                      </a:r>
                      <a:r>
                        <a:rPr lang="en-GB" sz="1000" dirty="0">
                          <a:effectLst/>
                          <a:latin typeface="Times New Roman" panose="02020603050405020304" pitchFamily="18" charset="0"/>
                          <a:ea typeface="Times New Roman" panose="02020603050405020304" pitchFamily="18" charset="0"/>
                        </a:rPr>
                        <a:t>. for 2 sect.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a:solidFill>
                            <a:srgbClr val="00B0F0"/>
                          </a:solidFill>
                          <a:effectLst/>
                          <a:latin typeface="Times New Roman" panose="02020603050405020304" pitchFamily="18" charset="0"/>
                          <a:ea typeface="Times New Roman" panose="02020603050405020304" pitchFamily="18" charset="0"/>
                          <a:hlinkClick r:id="rId6"/>
                        </a:rPr>
                        <a:t>1381r3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a:solidFill>
                            <a:srgbClr val="00B0F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3919897"/>
              </p:ext>
            </p:extLst>
          </p:nvPr>
        </p:nvGraphicFramePr>
        <p:xfrm>
          <a:off x="851217" y="1582301"/>
          <a:ext cx="7736269" cy="438288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81543947"/>
              </p:ext>
            </p:extLst>
          </p:nvPr>
        </p:nvGraphicFramePr>
        <p:xfrm>
          <a:off x="851217" y="1582301"/>
          <a:ext cx="7736269" cy="49309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Yongho Seok</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5"/>
                        </a:rPr>
                        <a:t>1879r0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9464868"/>
              </p:ext>
            </p:extLst>
          </p:nvPr>
        </p:nvGraphicFramePr>
        <p:xfrm>
          <a:off x="851217" y="1582301"/>
          <a:ext cx="7736269" cy="483933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1881r2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8"/>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4"/>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64300177"/>
              </p:ext>
            </p:extLst>
          </p:nvPr>
        </p:nvGraphicFramePr>
        <p:xfrm>
          <a:off x="851217" y="1582301"/>
          <a:ext cx="7736269" cy="45954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1036r0</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algn="l"/>
                      <a:endParaRPr lang="en-US" sz="1000" b="0" dirty="0">
                        <a:effectLst/>
                        <a:latin typeface="+mn-lt"/>
                      </a:endParaRPr>
                    </a:p>
                  </a:txBody>
                  <a:tcPr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0000FF"/>
                </a:solidFill>
                <a:effectLst/>
                <a:latin typeface="Times New Roman" panose="02020603050405020304" pitchFamily="18" charset="0"/>
                <a:ea typeface="Times New Roman" panose="02020603050405020304" pitchFamily="18" charset="0"/>
                <a:hlinkClick r:id="rId3"/>
              </a:rPr>
              <a:t>1586r0</a:t>
            </a:r>
            <a:r>
              <a:rPr lang="en-GB" sz="1100" i="0" u="sng" strike="sngStrike" kern="1200" dirty="0">
                <a:solidFill>
                  <a:srgbClr val="0000FF"/>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00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chemeClr val="tx1"/>
                </a:solidFill>
              </a:rPr>
              <a:t>[14C-SP	 10’]</a:t>
            </a:r>
            <a:endParaRPr lang="en-US" sz="2400" b="0" i="0" u="none" strike="sngStrike" dirty="0">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BFBFBF"/>
                </a:solidFill>
                <a:effectLst/>
                <a:ea typeface="Times New Roman" panose="02020603050405020304" pitchFamily="18" charset="0"/>
                <a:hlinkClick r:id="rId5"/>
              </a:rPr>
              <a:t>1879r0</a:t>
            </a:r>
            <a:r>
              <a:rPr lang="en-GB" sz="1100" u="sng" strike="sngStrike" dirty="0">
                <a:solidFill>
                  <a:srgbClr val="BFBFBF"/>
                </a:solidFill>
                <a:effectLst/>
                <a:ea typeface="Times New Roman" panose="02020603050405020304" pitchFamily="18" charset="0"/>
              </a:rPr>
              <a:t> </a:t>
            </a:r>
            <a:r>
              <a:rPr lang="en-GB" sz="1100" strike="sngStrike" dirty="0">
                <a:solidFill>
                  <a:schemeClr val="tx1"/>
                </a:solidFill>
                <a:effectLst/>
                <a:ea typeface="Times New Roman" panose="02020603050405020304" pitchFamily="18" charset="0"/>
              </a:rPr>
              <a:t>CR for TWT operation							Ming Gan		[18C    25’]</a:t>
            </a:r>
            <a:endParaRPr lang="en-US" sz="1100" strike="sngStrike" dirty="0">
              <a:solidFill>
                <a:schemeClr val="tx1"/>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BFBFBF"/>
                </a:solidFill>
                <a:effectLst/>
                <a:ea typeface="Times New Roman" panose="02020603050405020304" pitchFamily="18" charset="0"/>
                <a:hlinkClick r:id="rId6"/>
              </a:rPr>
              <a:t>1881r0</a:t>
            </a:r>
            <a:r>
              <a:rPr lang="en-GB" sz="1100" u="sng" strike="sngStrike" dirty="0">
                <a:solidFill>
                  <a:srgbClr val="BFBFBF"/>
                </a:solidFill>
                <a:effectLst/>
                <a:ea typeface="Times New Roman" panose="02020603050405020304" pitchFamily="18" charset="0"/>
              </a:rPr>
              <a:t> </a:t>
            </a:r>
            <a:r>
              <a:rPr lang="en-GB" sz="1100" strike="sngStrike" dirty="0">
                <a:solidFill>
                  <a:schemeClr val="tx1"/>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0000FF"/>
                </a:solidFill>
                <a:effectLst/>
                <a:ea typeface="Times New Roman" panose="02020603050405020304" pitchFamily="18" charset="0"/>
                <a:hlinkClick r:id="rId7"/>
              </a:rPr>
              <a:t>1816r0</a:t>
            </a:r>
            <a:r>
              <a:rPr lang="en-GB" sz="1100" i="0" u="sng" strike="sngStrike" kern="1200" dirty="0">
                <a:solidFill>
                  <a:srgbClr val="0000FF"/>
                </a:solidFill>
                <a:effectLst/>
                <a:ea typeface="Times New Roman" panose="02020603050405020304" pitchFamily="18" charset="0"/>
              </a:rPr>
              <a:t> </a:t>
            </a:r>
            <a:r>
              <a:rPr lang="en-GB" sz="1100" i="0" u="none" strike="sngStrike" kern="1200" dirty="0">
                <a:solidFill>
                  <a:srgbClr val="00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9"/>
              </a:rPr>
              <a:t>1534r0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Text for AP initiated EML Operating Mode Change</a:t>
            </a:r>
            <a:r>
              <a:rPr lang="en-US" sz="1100" dirty="0"/>
              <a:t> 			</a:t>
            </a:r>
            <a:r>
              <a:rPr lang="en-GB" sz="1100" i="0" u="none" strike="noStrike" kern="1200" dirty="0" err="1">
                <a:solidFill>
                  <a:srgbClr val="000000"/>
                </a:solidFill>
                <a:effectLst/>
                <a:ea typeface="Times New Roman" panose="02020603050405020304" pitchFamily="18" charset="0"/>
              </a:rPr>
              <a:t>Juseong</a:t>
            </a:r>
            <a:r>
              <a:rPr lang="en-GB" sz="1100" i="0" u="none" strike="noStrike" kern="1200" dirty="0">
                <a:solidFill>
                  <a:srgbClr val="00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0"/>
              </a:rPr>
              <a:t>1535r0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P2P Comm. with EMLSR Peer in Triggered TXOP Sharing 		</a:t>
            </a:r>
            <a:r>
              <a:rPr lang="en-GB" sz="1100" b="0" i="0" u="none" strike="noStrike" kern="1200" dirty="0" err="1">
                <a:solidFill>
                  <a:srgbClr val="000000"/>
                </a:solidFill>
                <a:effectLst/>
                <a:ea typeface="Times New Roman" panose="02020603050405020304" pitchFamily="18" charset="0"/>
              </a:rPr>
              <a:t>Juseong</a:t>
            </a:r>
            <a:r>
              <a:rPr lang="en-GB" sz="1100" b="0" i="0" u="none" strike="noStrike" kern="1200" dirty="0">
                <a:solidFill>
                  <a:srgbClr val="000000"/>
                </a:solidFill>
                <a:effectLst/>
                <a:ea typeface="Times New Roman" panose="02020603050405020304" pitchFamily="18" charset="0"/>
              </a:rPr>
              <a:t> Moon 	</a:t>
            </a:r>
            <a:r>
              <a:rPr lang="en-GB" sz="1100" i="0" u="none" strike="noStrike" kern="1200" dirty="0">
                <a:solidFill>
                  <a:srgbClr val="000000"/>
                </a:solidFill>
                <a:effectLst/>
                <a:ea typeface="Times New Roman" panose="02020603050405020304" pitchFamily="18" charset="0"/>
              </a:rPr>
              <a:t>[1C      10’]</a:t>
            </a:r>
            <a:endParaRPr lang="en-US" sz="1100" dirty="0"/>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1"/>
              </a:rPr>
              <a:t>1537r0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Text for EDCAF </a:t>
            </a:r>
            <a:r>
              <a:rPr lang="en-GB" sz="1100" i="0" u="none" strike="noStrike" kern="1200" dirty="0" err="1">
                <a:solidFill>
                  <a:srgbClr val="000000"/>
                </a:solidFill>
                <a:effectLst/>
                <a:ea typeface="Times New Roman" panose="02020603050405020304" pitchFamily="18" charset="0"/>
              </a:rPr>
              <a:t>Selec</a:t>
            </a:r>
            <a:r>
              <a:rPr lang="en-GB" sz="1100" i="0" u="none" strike="noStrike" kern="1200" dirty="0">
                <a:solidFill>
                  <a:srgbClr val="000000"/>
                </a:solidFill>
                <a:effectLst/>
                <a:ea typeface="Times New Roman" panose="02020603050405020304" pitchFamily="18" charset="0"/>
              </a:rPr>
              <a:t>. Issue on Start Time Sync Access 			</a:t>
            </a:r>
            <a:r>
              <a:rPr lang="en-GB" sz="1100" i="0" u="none" strike="noStrike" kern="1200" dirty="0" err="1">
                <a:solidFill>
                  <a:srgbClr val="000000"/>
                </a:solidFill>
                <a:effectLst/>
                <a:ea typeface="Times New Roman" panose="02020603050405020304" pitchFamily="18" charset="0"/>
              </a:rPr>
              <a:t>Juseong</a:t>
            </a:r>
            <a:r>
              <a:rPr lang="en-GB" sz="1100" i="0" u="none" strike="noStrike" kern="1200" dirty="0">
                <a:solidFill>
                  <a:srgbClr val="000000"/>
                </a:solidFill>
                <a:effectLst/>
                <a:ea typeface="Times New Roman" panose="02020603050405020304" pitchFamily="18" charset="0"/>
              </a:rPr>
              <a:t> Moon	[1C      10’]</a:t>
            </a:r>
            <a:endParaRPr lang="en-US" sz="110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4"/>
              </a:rPr>
              <a:t>1848r0</a:t>
            </a:r>
            <a:r>
              <a:rPr lang="en-GB" sz="1200" i="0" u="none" strike="noStrike" kern="1200" dirty="0">
                <a:solidFill>
                  <a:schemeClr val="tx1"/>
                </a:solidFill>
                <a:effectLst/>
                <a:ea typeface="Times New Roman" panose="02020603050405020304" pitchFamily="18" charset="0"/>
              </a:rPr>
              <a:t> CR </a:t>
            </a:r>
            <a:r>
              <a:rPr lang="en-GB" sz="1200" i="0" u="none" strike="noStrike" kern="1200" dirty="0" err="1">
                <a:solidFill>
                  <a:schemeClr val="tx1"/>
                </a:solidFill>
                <a:effectLst/>
                <a:ea typeface="Times New Roman" panose="02020603050405020304" pitchFamily="18" charset="0"/>
              </a:rPr>
              <a:t>Misc</a:t>
            </a:r>
            <a:r>
              <a:rPr lang="en-GB" sz="1200" i="0" u="none" strike="noStrike" kern="1200" dirty="0">
                <a:solidFill>
                  <a:schemeClr val="tx1"/>
                </a:solidFill>
                <a:effectLst/>
                <a:ea typeface="Times New Roman" panose="02020603050405020304" pitchFamily="18" charset="0"/>
              </a:rPr>
              <a:t> 							Minyoung Park 	[32C	25’]</a:t>
            </a:r>
            <a:endParaRPr lang="en-US" sz="1200" dirty="0">
              <a:solidFill>
                <a:schemeClr val="tx1"/>
              </a:solidFill>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5"/>
              </a:rPr>
              <a:t>1903r0</a:t>
            </a:r>
            <a:r>
              <a:rPr lang="en-GB" sz="1200" i="0" u="none" strike="noStrike" kern="1200" dirty="0">
                <a:solidFill>
                  <a:schemeClr val="tx1"/>
                </a:solidFill>
                <a:effectLst/>
                <a:ea typeface="Times New Roman" panose="02020603050405020304" pitchFamily="18" charset="0"/>
              </a:rPr>
              <a:t> CR for </a:t>
            </a:r>
            <a:r>
              <a:rPr lang="en-GB" sz="1200" i="0" u="none" strike="noStrike" kern="1200" dirty="0" err="1">
                <a:solidFill>
                  <a:schemeClr val="tx1"/>
                </a:solidFill>
                <a:effectLst/>
                <a:ea typeface="Times New Roman" panose="02020603050405020304" pitchFamily="18" charset="0"/>
              </a:rPr>
              <a:t>misc</a:t>
            </a:r>
            <a:r>
              <a:rPr lang="en-GB" sz="1200" i="0" u="none" strike="noStrike" kern="1200" dirty="0">
                <a:solidFill>
                  <a:schemeClr val="tx1"/>
                </a:solidFill>
                <a:effectLst/>
                <a:ea typeface="Times New Roman" panose="02020603050405020304" pitchFamily="18" charset="0"/>
              </a:rPr>
              <a:t> CIDs 					Laurent Cariou 	[50C	60’]</a:t>
            </a:r>
            <a:endParaRPr lang="en-US" sz="1200" dirty="0">
              <a:solidFill>
                <a:schemeClr val="tx1"/>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1545r1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1202r2</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Reducing the size of ML traffic indication element 			Vishnu Ratnam	[1C-SP 10’]</a:t>
            </a:r>
            <a:endParaRPr lang="en-US" sz="1200" i="0" u="none" strike="noStrike" dirty="0">
              <a:effectLst/>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4"/>
              </a:rPr>
              <a:t>1848r0</a:t>
            </a:r>
            <a:r>
              <a:rPr lang="en-GB" sz="1200" i="0" u="none" strike="noStrike" kern="1200" dirty="0">
                <a:solidFill>
                  <a:schemeClr val="tx1"/>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BFBFBF"/>
                </a:solidFill>
                <a:effectLst/>
                <a:ea typeface="Times New Roman" panose="02020603050405020304" pitchFamily="18" charset="0"/>
                <a:hlinkClick r:id="rId5"/>
              </a:rPr>
              <a:t>1879r0</a:t>
            </a:r>
            <a:r>
              <a:rPr lang="en-GB" sz="1200" u="sng" dirty="0">
                <a:solidFill>
                  <a:srgbClr val="BFBFBF"/>
                </a:solidFill>
                <a:effectLst/>
                <a:ea typeface="Times New Roman" panose="02020603050405020304" pitchFamily="18" charset="0"/>
              </a:rPr>
              <a:t> </a:t>
            </a:r>
            <a:r>
              <a:rPr lang="en-GB" sz="1200" dirty="0">
                <a:solidFill>
                  <a:schemeClr val="tx1"/>
                </a:solidFill>
                <a:effectLst/>
                <a:ea typeface="Times New Roman" panose="02020603050405020304" pitchFamily="18" charset="0"/>
              </a:rPr>
              <a:t>CR for TWT operation							Ming Gan		[18C    25’]</a:t>
            </a:r>
            <a:endParaRPr lang="en-US" sz="1200" dirty="0">
              <a:solidFill>
                <a:schemeClr val="tx1"/>
              </a:solidFill>
              <a:ea typeface="Times New Roman" panose="02020603050405020304" pitchFamily="18" charset="0"/>
            </a:endParaRPr>
          </a:p>
          <a:p>
            <a:pPr lvl="1">
              <a:buFont typeface="Arial" panose="020B0604020202020204" pitchFamily="34" charset="0"/>
              <a:buChar char="•"/>
            </a:pPr>
            <a:r>
              <a:rPr lang="en-GB" sz="1200" u="sng" dirty="0">
                <a:solidFill>
                  <a:srgbClr val="BFBFBF"/>
                </a:solidFill>
                <a:effectLst/>
                <a:ea typeface="Times New Roman" panose="02020603050405020304" pitchFamily="18" charset="0"/>
                <a:hlinkClick r:id="rId6"/>
              </a:rPr>
              <a:t>1881r0</a:t>
            </a:r>
            <a:r>
              <a:rPr lang="en-GB" sz="1200" u="sng" dirty="0">
                <a:solidFill>
                  <a:srgbClr val="BFBFBF"/>
                </a:solidFill>
                <a:effectLst/>
                <a:ea typeface="Times New Roman" panose="02020603050405020304" pitchFamily="18" charset="0"/>
              </a:rPr>
              <a:t> </a:t>
            </a:r>
            <a:r>
              <a:rPr lang="en-GB" sz="1200" dirty="0">
                <a:solidFill>
                  <a:schemeClr val="tx1"/>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rgbClr val="0000FF"/>
                </a:solidFill>
                <a:effectLst/>
                <a:ea typeface="Times New Roman" panose="02020603050405020304" pitchFamily="18" charset="0"/>
                <a:hlinkClick r:id="rId7"/>
              </a:rPr>
              <a:t>1816r0</a:t>
            </a:r>
            <a:r>
              <a:rPr lang="en-GB" sz="1200" i="0" u="sng" kern="1200" dirty="0">
                <a:solidFill>
                  <a:srgbClr val="0000FF"/>
                </a:solidFill>
                <a:effectLst/>
                <a:ea typeface="Times New Roman" panose="02020603050405020304" pitchFamily="18" charset="0"/>
              </a:rPr>
              <a:t> </a:t>
            </a:r>
            <a:r>
              <a:rPr lang="en-GB" sz="1200" i="0" u="none" kern="1200" dirty="0">
                <a:solidFill>
                  <a:srgbClr val="000000"/>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8"/>
              </a:rPr>
              <a:t>1375r1</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FF0000"/>
                </a:solidFill>
                <a:effectLst/>
                <a:latin typeface="Times New Roman" panose="02020603050405020304" pitchFamily="18" charset="0"/>
                <a:ea typeface="Times New Roman" panose="02020603050405020304" pitchFamily="18" charset="0"/>
                <a:hlinkClick r:id="rId9"/>
              </a:rPr>
              <a:t>1685r0</a:t>
            </a:r>
            <a:r>
              <a:rPr lang="en-GB" sz="1200" i="0" u="sng" strike="noStrike" kern="1200" dirty="0">
                <a:solidFill>
                  <a:srgbClr val="FF000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CRs for D2-0 Proxy Arp CIDs 						Rojan Chitrakar 	[1C	10’]</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10"/>
              </a:rPr>
              <a:t>1356r3</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2"/>
              </a:rPr>
              <a:t>1855r0</a:t>
            </a:r>
            <a:r>
              <a:rPr lang="en-GB" sz="1200" b="0" i="0" u="none" strike="noStrike" kern="1200" dirty="0">
                <a:solidFill>
                  <a:schemeClr val="tx1"/>
                </a:solidFill>
                <a:effectLst/>
                <a:ea typeface="Times New Roman" panose="02020603050405020304" pitchFamily="18" charset="0"/>
              </a:rPr>
              <a:t> CR on LTF Part1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[8</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endParaRPr lang="en-US" sz="1200" dirty="0">
              <a:solidFill>
                <a:schemeClr val="tx1"/>
              </a:solidFill>
            </a:endParaRP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3"/>
              </a:rPr>
              <a:t>1857r0</a:t>
            </a:r>
            <a:r>
              <a:rPr lang="en-GB" sz="1200" b="0" i="0" u="none" strike="noStrike" kern="1200" dirty="0">
                <a:solidFill>
                  <a:schemeClr val="tx1"/>
                </a:solidFill>
                <a:effectLst/>
                <a:ea typeface="Times New Roman" panose="02020603050405020304" pitchFamily="18" charset="0"/>
              </a:rPr>
              <a:t> CR on Data Field Part1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[10</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endParaRPr lang="en-US" sz="1200" dirty="0">
              <a:solidFill>
                <a:schemeClr val="tx1"/>
              </a:solidFill>
            </a:endParaRPr>
          </a:p>
          <a:p>
            <a:pPr lvl="1">
              <a:buFont typeface="Arial" panose="020B0604020202020204" pitchFamily="34" charset="0"/>
              <a:buChar char="•"/>
            </a:pPr>
            <a:r>
              <a:rPr lang="en-GB" sz="1200" b="0" i="0" u="none" strike="noStrike" kern="1200" dirty="0">
                <a:solidFill>
                  <a:schemeClr val="tx1"/>
                </a:solidFill>
                <a:effectLst/>
                <a:ea typeface="Times New Roman" panose="02020603050405020304" pitchFamily="18" charset="0"/>
                <a:hlinkClick r:id="rId4"/>
              </a:rPr>
              <a:t>1859r0</a:t>
            </a:r>
            <a:r>
              <a:rPr lang="en-GB" sz="1200" b="0" i="0" u="none" strike="noStrike" kern="1200" dirty="0">
                <a:solidFill>
                  <a:schemeClr val="tx1"/>
                </a:solidFill>
                <a:effectLst/>
                <a:ea typeface="Times New Roman" panose="02020603050405020304" pitchFamily="18" charset="0"/>
              </a:rPr>
              <a:t> CR on Scrambler 						</a:t>
            </a:r>
            <a:r>
              <a:rPr lang="en-GB" sz="1200" b="0" i="0" u="none" strike="noStrike" kern="1200" dirty="0" err="1">
                <a:solidFill>
                  <a:schemeClr val="tx1"/>
                </a:solidFill>
                <a:effectLst/>
                <a:ea typeface="Times New Roman" panose="02020603050405020304" pitchFamily="18" charset="0"/>
              </a:rPr>
              <a:t>Chenchen</a:t>
            </a:r>
            <a:r>
              <a:rPr lang="en-GB" sz="1200" b="0" i="0" u="none" strike="noStrike" kern="1200" dirty="0">
                <a:solidFill>
                  <a:schemeClr val="tx1"/>
                </a:solidFill>
                <a:effectLst/>
                <a:ea typeface="Times New Roman" panose="02020603050405020304" pitchFamily="18" charset="0"/>
              </a:rPr>
              <a:t> Liu 	[3</a:t>
            </a:r>
            <a:r>
              <a:rPr lang="en-GB" sz="1200" b="0" i="0" u="none" strike="noStrike" kern="1200" dirty="0">
                <a:solidFill>
                  <a:schemeClr val="tx1"/>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chemeClr val="tx1"/>
                </a:solidFill>
                <a:latin typeface="Times New Roman" panose="02020603050405020304" pitchFamily="18" charset="0"/>
                <a:ea typeface="Times New Roman" panose="02020603050405020304" pitchFamily="18" charset="0"/>
              </a:rPr>
              <a:t>Remaining PHY CIDs							</a:t>
            </a:r>
            <a:endParaRPr lang="en-GB" sz="1200" b="0" i="0" u="none" strike="noStrike" kern="1200" dirty="0">
              <a:solidFill>
                <a:schemeClr val="tx1"/>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2"/>
              </a:rPr>
              <a:t>1903r0</a:t>
            </a:r>
            <a:r>
              <a:rPr lang="en-GB" sz="1200" i="0" u="none" strike="noStrike" kern="1200" dirty="0">
                <a:solidFill>
                  <a:schemeClr val="tx1"/>
                </a:solidFill>
                <a:effectLst/>
                <a:ea typeface="Times New Roman" panose="02020603050405020304" pitchFamily="18" charset="0"/>
              </a:rPr>
              <a:t> CR for </a:t>
            </a:r>
            <a:r>
              <a:rPr lang="en-GB" sz="1200" i="0" u="none" strike="noStrike" kern="1200" dirty="0" err="1">
                <a:solidFill>
                  <a:schemeClr val="tx1"/>
                </a:solidFill>
                <a:effectLst/>
                <a:ea typeface="Times New Roman" panose="02020603050405020304" pitchFamily="18" charset="0"/>
              </a:rPr>
              <a:t>misc</a:t>
            </a:r>
            <a:r>
              <a:rPr lang="en-GB" sz="1200" i="0" u="none" strike="noStrike" kern="1200" dirty="0">
                <a:solidFill>
                  <a:schemeClr val="tx1"/>
                </a:solidFill>
                <a:effectLst/>
                <a:ea typeface="Times New Roman" panose="02020603050405020304" pitchFamily="18" charset="0"/>
              </a:rPr>
              <a:t> CIDs 					Laurent Cariou 	[50C	60’]</a:t>
            </a:r>
            <a:endParaRPr lang="en-US" sz="1200" dirty="0">
              <a:solidFill>
                <a:schemeClr val="tx1"/>
              </a:solidFill>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3"/>
              </a:rPr>
              <a:t>1909r0</a:t>
            </a:r>
            <a:r>
              <a:rPr lang="en-GB" sz="1200" i="0" u="none" strike="noStrike" kern="1200" dirty="0">
                <a:solidFill>
                  <a:schemeClr val="tx1"/>
                </a:solidFill>
                <a:effectLst/>
                <a:ea typeface="Times New Roman" panose="02020603050405020304" pitchFamily="18" charset="0"/>
              </a:rPr>
              <a:t> TXS related CIDs part 2 				Dibakar Das 		[60C	60’]</a:t>
            </a:r>
            <a:endParaRPr lang="en-GB" sz="1200" dirty="0"/>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2"/>
              </a:rPr>
              <a:t>1692r0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Clause 3.2 Comment Resolutions 				Stephen McCann</a:t>
            </a:r>
            <a:r>
              <a:rPr lang="en-US" sz="1200" dirty="0"/>
              <a:t> 	</a:t>
            </a:r>
            <a:r>
              <a:rPr lang="en-GB" sz="1200" i="0" u="none" strike="noStrike" kern="1200" dirty="0">
                <a:solidFill>
                  <a:schemeClr val="tx1"/>
                </a:solidFill>
                <a:effectLst/>
                <a:ea typeface="Times New Roman" panose="02020603050405020304" pitchFamily="18" charset="0"/>
              </a:rPr>
              <a:t> [4C	   10’]</a:t>
            </a:r>
          </a:p>
          <a:p>
            <a:pPr lvl="1">
              <a:buFont typeface="Arial" panose="020B0604020202020204" pitchFamily="34" charset="0"/>
              <a:buChar char="•"/>
            </a:pPr>
            <a:endParaRPr lang="en-GB" sz="1100" i="0" u="none" strike="noStrike" kern="1200" dirty="0">
              <a:solidFill>
                <a:schemeClr val="tx1"/>
              </a:solidFill>
              <a:effectLst/>
              <a:ea typeface="Times New Roman" panose="02020603050405020304" pitchFamily="18" charset="0"/>
            </a:endParaRP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128040</TotalTime>
  <Words>6806</Words>
  <Application>Microsoft Office PowerPoint</Application>
  <PresentationFormat>On-screen Show (4:3)</PresentationFormat>
  <Paragraphs>1648</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2022-11-15T06:00:21Z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