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199" dt="2022-11-14T04:12:30.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4T04:12:34.308" v="2240" actId="20577"/>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3T11:56:16.404" v="1391" actId="20577"/>
        <pc:sldMkLst>
          <pc:docMk/>
          <pc:sldMk cId="1766754893" sldId="346"/>
        </pc:sldMkLst>
        <pc:spChg chg="mod">
          <ac:chgData name="Alfred Asterjadhi" userId="39de57b9-85c0-4fd1-aaac-8ca2b6560ad0" providerId="ADAL" clId="{1C51924A-3D97-49EE-91FC-9272D8755293}" dt="2022-11-07T21:23:42.145" v="908"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3T11:56:16.404" v="1391" actId="2057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4T01:17:33.079" v="1594" actId="21"/>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4T01:17:33.079" v="1594" actId="2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4T02:35:02.593" v="1690" actId="20577"/>
        <pc:sldMkLst>
          <pc:docMk/>
          <pc:sldMk cId="1370937286" sldId="350"/>
        </pc:sldMkLst>
        <pc:spChg chg="mod">
          <ac:chgData name="Alfred Asterjadhi" userId="39de57b9-85c0-4fd1-aaac-8ca2b6560ad0" providerId="ADAL" clId="{1C51924A-3D97-49EE-91FC-9272D8755293}" dt="2022-11-14T02:35:02.593" v="1690" actId="2057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4T03:59:19.463" v="2114" actId="207"/>
        <pc:sldMkLst>
          <pc:docMk/>
          <pc:sldMk cId="2875004496" sldId="364"/>
        </pc:sldMkLst>
        <pc:graphicFrameChg chg="mod modGraphic">
          <ac:chgData name="Alfred Asterjadhi" userId="39de57b9-85c0-4fd1-aaac-8ca2b6560ad0" providerId="ADAL" clId="{1C51924A-3D97-49EE-91FC-9272D8755293}" dt="2022-11-14T03:59:19.463" v="2114"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04:01:30.568" v="2230" actId="13926"/>
        <pc:sldMkLst>
          <pc:docMk/>
          <pc:sldMk cId="742281806" sldId="370"/>
        </pc:sldMkLst>
        <pc:spChg chg="mod">
          <ac:chgData name="Alfred Asterjadhi" userId="39de57b9-85c0-4fd1-aaac-8ca2b6560ad0" providerId="ADAL" clId="{1C51924A-3D97-49EE-91FC-9272D8755293}" dt="2022-11-14T04:01:30.568" v="2230"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04:01:25.909" v="2229" actId="2057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4T02:55:33.890" v="1941" actId="6549"/>
        <pc:sldMkLst>
          <pc:docMk/>
          <pc:sldMk cId="3049755149" sldId="371"/>
        </pc:sldMkLst>
        <pc:spChg chg="mod">
          <ac:chgData name="Alfred Asterjadhi" userId="39de57b9-85c0-4fd1-aaac-8ca2b6560ad0" providerId="ADAL" clId="{1C51924A-3D97-49EE-91FC-9272D8755293}" dt="2022-11-14T02:52:48.625" v="1844"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4T02:55:33.890" v="1941" actId="6549"/>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1T01:56:32.550" v="937" actId="255"/>
        <pc:sldMkLst>
          <pc:docMk/>
          <pc:sldMk cId="2709909549" sldId="376"/>
        </pc:sldMkLst>
        <pc:graphicFrameChg chg="mod modGraphic">
          <ac:chgData name="Alfred Asterjadhi" userId="39de57b9-85c0-4fd1-aaac-8ca2b6560ad0" providerId="ADAL" clId="{1C51924A-3D97-49EE-91FC-9272D8755293}" dt="2022-11-11T01:56:32.550" v="937" actId="255"/>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4T04:12:34.308" v="2240" actId="20577"/>
        <pc:sldMkLst>
          <pc:docMk/>
          <pc:sldMk cId="2407046351" sldId="378"/>
        </pc:sldMkLst>
        <pc:graphicFrameChg chg="mod modGraphic">
          <ac:chgData name="Alfred Asterjadhi" userId="39de57b9-85c0-4fd1-aaac-8ca2b6560ad0" providerId="ADAL" clId="{1C51924A-3D97-49EE-91FC-9272D8755293}" dt="2022-11-14T04:12:34.308" v="2240" actId="2057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3T11:16:01.095" v="969" actId="2164"/>
        <pc:sldMkLst>
          <pc:docMk/>
          <pc:sldMk cId="3385740852" sldId="379"/>
        </pc:sldMkLst>
        <pc:graphicFrameChg chg="mod modGraphic">
          <ac:chgData name="Alfred Asterjadhi" userId="39de57b9-85c0-4fd1-aaac-8ca2b6560ad0" providerId="ADAL" clId="{1C51924A-3D97-49EE-91FC-9272D8755293}" dt="2022-11-13T11:16:01.095" v="969" actId="2164"/>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4T03:50:19.248" v="2005" actId="14734"/>
        <pc:sldMkLst>
          <pc:docMk/>
          <pc:sldMk cId="3595045120" sldId="380"/>
        </pc:sldMkLst>
        <pc:graphicFrameChg chg="mod modGraphic">
          <ac:chgData name="Alfred Asterjadhi" userId="39de57b9-85c0-4fd1-aaac-8ca2b6560ad0" providerId="ADAL" clId="{1C51924A-3D97-49EE-91FC-9272D8755293}" dt="2022-11-14T03:50:19.248" v="2005" actId="14734"/>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4T03:50:43.536" v="2020" actId="6549"/>
        <pc:sldMkLst>
          <pc:docMk/>
          <pc:sldMk cId="2417706878" sldId="388"/>
        </pc:sldMkLst>
        <pc:graphicFrameChg chg="mod modGraphic">
          <ac:chgData name="Alfred Asterjadhi" userId="39de57b9-85c0-4fd1-aaac-8ca2b6560ad0" providerId="ADAL" clId="{1C51924A-3D97-49EE-91FC-9272D8755293}" dt="2022-11-14T03:50:43.536" v="2020" actId="6549"/>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4T03:50:51.060" v="2022" actId="14734"/>
        <pc:sldMkLst>
          <pc:docMk/>
          <pc:sldMk cId="1812065548" sldId="389"/>
        </pc:sldMkLst>
        <pc:graphicFrameChg chg="mod modGraphic">
          <ac:chgData name="Alfred Asterjadhi" userId="39de57b9-85c0-4fd1-aaac-8ca2b6560ad0" providerId="ADAL" clId="{1C51924A-3D97-49EE-91FC-9272D8755293}" dt="2022-11-14T03:50:51.060" v="2022" actId="14734"/>
          <ac:graphicFrameMkLst>
            <pc:docMk/>
            <pc:sldMk cId="1812065548" sldId="389"/>
            <ac:graphicFrameMk id="6" creationId="{5094FBC8-BB74-47F3-965D-16BC678F4D1D}"/>
          </ac:graphicFrameMkLst>
        </pc:graphicFrame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4T03:50:55.917" v="2024" actId="14734"/>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4T03:50:55.917" v="2024" actId="14734"/>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3T11:43:14.288" v="1346" actId="6549"/>
        <pc:sldMasterMkLst>
          <pc:docMk/>
          <pc:sldMasterMk cId="0" sldId="2147483648"/>
        </pc:sldMasterMkLst>
        <pc:spChg chg="mod">
          <ac:chgData name="Alfred Asterjadhi" userId="39de57b9-85c0-4fd1-aaac-8ca2b6560ad0" providerId="ADAL" clId="{1C51924A-3D97-49EE-91FC-9272D8755293}" dt="2022-11-13T11:43:14.288" v="1346"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692-00-00be-clause-3-2-comment-resolutions.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370-00-00be-d2-0-comment-resolution-for-mu-mimo-phy.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10"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889-00-00be-lb266-cr-for-cid-11882.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427-00-00be-lb266-cr-for-r-twt-replacement-link.docx" TargetMode="External"/><Relationship Id="rId13" Type="http://schemas.openxmlformats.org/officeDocument/2006/relationships/hyperlink" Target="https://mentor.ieee.org/802.11/dcn/22/11-22-1573-00-00be-cr-for-cid-10911.docx" TargetMode="External"/><Relationship Id="rId3" Type="http://schemas.openxmlformats.org/officeDocument/2006/relationships/hyperlink" Target="https://mentor.ieee.org/802.11/dcn/22/11-22-1454-00-00be-lb266-cr-for-cid-10674.docx" TargetMode="External"/><Relationship Id="rId7" Type="http://schemas.openxmlformats.org/officeDocument/2006/relationships/hyperlink" Target="https://mentor.ieee.org/802.11/dcn/22/11-22-1452-01-00be-lb266-cr-for-35-17-3-part-3.docx" TargetMode="External"/><Relationship Id="rId12" Type="http://schemas.openxmlformats.org/officeDocument/2006/relationships/hyperlink" Target="https://mentor.ieee.org/802.11/dcn/22/11-22-1537-00-00be-text-for-edcaf-selection-issue-on-start-time-sync-access-cid-12414.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0-01-00be-lb266-cr-for-35-17-3-part-2.docx" TargetMode="External"/><Relationship Id="rId11" Type="http://schemas.openxmlformats.org/officeDocument/2006/relationships/hyperlink" Target="https://mentor.ieee.org/802.11/dcn/22/11-22-1535-00-00be-p2p-communication-with-emlsr-peer-in-triggered-txop-sharing-cid-12422.pptx" TargetMode="External"/><Relationship Id="rId5" Type="http://schemas.openxmlformats.org/officeDocument/2006/relationships/hyperlink" Target="https://mentor.ieee.org/802.11/dcn/22/11-22-1278-00-00be-lb266-cr-for-cids-10710-12711.docx" TargetMode="External"/><Relationship Id="rId10" Type="http://schemas.openxmlformats.org/officeDocument/2006/relationships/hyperlink" Target="https://mentor.ieee.org/802.11/dcn/22/11-22-1534-00-00be-text-for-ap-initiated-eml-operating-mode-change.docx" TargetMode="External"/><Relationship Id="rId4" Type="http://schemas.openxmlformats.org/officeDocument/2006/relationships/hyperlink" Target="https://mentor.ieee.org/802.11/dcn/22/11-22-1216-01-00be-lb266-cr-for-latency-report-element.docx" TargetMode="External"/><Relationship Id="rId9" Type="http://schemas.openxmlformats.org/officeDocument/2006/relationships/hyperlink" Target="https://mentor.ieee.org/802.11/dcn/22/11-22-1279-00-00be-lb266-cr-for-cid-10705.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0-00-00be-lb266-cr-for-remaining-cids.docx" TargetMode="External"/><Relationship Id="rId13" Type="http://schemas.openxmlformats.org/officeDocument/2006/relationships/hyperlink" Target="https://mentor.ieee.org/802.11/dcn/22/11-22-1920-00-00be-lb266-cr-for-msd-timer-reset.docx" TargetMode="External"/><Relationship Id="rId3" Type="http://schemas.openxmlformats.org/officeDocument/2006/relationships/hyperlink" Target="https://mentor.ieee.org/802.11/dcn/22/11-22-1816-00-00be-cr-for-35-16-1.docx" TargetMode="External"/><Relationship Id="rId7" Type="http://schemas.openxmlformats.org/officeDocument/2006/relationships/hyperlink" Target="https://mentor.ieee.org/802.11/dcn/22/11-22-1898-00-00be-lb-266-cr-for-emlsr-misc-2.docx" TargetMode="External"/><Relationship Id="rId12"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0-00-00be-lb266-cr-for-reconfiguration-ml-element.docx" TargetMode="External"/><Relationship Id="rId11" Type="http://schemas.openxmlformats.org/officeDocument/2006/relationships/hyperlink" Target="https://mentor.ieee.org/802.11/dcn/22/11-22-1909-00-00be-txs-related-cids-part-2.docx" TargetMode="External"/><Relationship Id="rId5" Type="http://schemas.openxmlformats.org/officeDocument/2006/relationships/hyperlink" Target="https://mentor.ieee.org/802.11/dcn/22/11-22-1765-00-00be-cr-for-cid-13284.docx" TargetMode="External"/><Relationship Id="rId1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38-00-00be-lb266-cr-for-ml-reconfiguration-clause-35-3-6-part-2.docx" TargetMode="External"/><Relationship Id="rId9" Type="http://schemas.openxmlformats.org/officeDocument/2006/relationships/hyperlink" Target="https://mentor.ieee.org/802.11/dcn/22/11-22-1903-00-00be-lb266-cr-for-misc-cids.docx" TargetMode="External"/><Relationship Id="rId14" Type="http://schemas.openxmlformats.org/officeDocument/2006/relationships/hyperlink" Target="https://mentor.ieee.org/802.11/dcn/22/11-22-1966-01-00be-cr-for-tid-to-link-mapping-advertise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973-00-00be-cr-for-cid14099.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482-00-00be-lb266-cr-for-preamble-puncturing.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8-00-00be-lb266-cr-for-eht-trs-part-ii.docx" TargetMode="External"/><Relationship Id="rId5" Type="http://schemas.openxmlformats.org/officeDocument/2006/relationships/hyperlink" Target="https://mentor.ieee.org/802.11/dcn/22/11-22-1850-00-00be-lb266-crs-for-4-9-5-and-7-1-reference-model-and-ds.docx" TargetMode="External"/><Relationship Id="rId4" Type="http://schemas.openxmlformats.org/officeDocument/2006/relationships/hyperlink" Target="https://mentor.ieee.org/802.11/dcn/22/11-22-1423-00-00be-eht-smps.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534-00-00be-text-for-ap-initiated-eml-operating-mode-change.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7-00-00be-text-for-edcaf-selection-issue-on-start-time-sync-access-cid-12414.doc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5-00-00be-p2p-communication-with-emlsr-peer-in-triggered-txop-sharing-cid-12422.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6790363"/>
              </p:ext>
            </p:extLst>
          </p:nvPr>
        </p:nvGraphicFramePr>
        <p:xfrm>
          <a:off x="838200" y="1466262"/>
          <a:ext cx="7759383" cy="438970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1482r1</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1531r</a:t>
                      </a:r>
                      <a:r>
                        <a:rPr lang="en-GB" sz="1000" u="sng"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14051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Ruchen Duan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1792r0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802.11be report on EHT functionalities in support of TSN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Dave Cavalcanti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Comment Resolution for Clause 35.1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6"/>
                        </a:rPr>
                        <a:t>1423r0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Partially Presented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1757r0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Ross Jian Yu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on 3.2 CIDs part2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1488r0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cr-for-EHT-TRS-Part-II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Resolution for LB266 CID 11676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Rui Yang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1794r0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35.10 (EHT Spatial reuse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Zinan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D2.0 comment resolution 20 MHz only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9.3.1.22.4 EHT Variant User Info Field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8780064"/>
              </p:ext>
            </p:extLst>
          </p:nvPr>
        </p:nvGraphicFramePr>
        <p:xfrm>
          <a:off x="851217" y="1582301"/>
          <a:ext cx="7736269" cy="453475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1797r0</a:t>
                      </a:r>
                      <a:endParaRPr lang="en-US" sz="11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NSS in Nominal Packet Padding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Mengshi</a:t>
                      </a:r>
                      <a:r>
                        <a:rPr lang="en-GB" sz="1000" dirty="0">
                          <a:effectLst/>
                          <a:latin typeface="+mn-lt"/>
                          <a:ea typeface="Times New Roman" panose="02020603050405020304" pitchFamily="18" charset="0"/>
                        </a:rPr>
                        <a:t> Hu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3"/>
                        </a:rPr>
                        <a:t>1850r0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4.9.5 and 7.1, reference model and DS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Mark Hamilton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(Mon 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46</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1853r0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CID13941, 13942, 13943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6"/>
                        </a:rPr>
                        <a:t>1871r0</a:t>
                      </a:r>
                      <a:endParaRPr lang="en-US" sz="1000" b="0" kern="1200" dirty="0">
                        <a:solidFill>
                          <a:srgbClr val="FF000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CR for CID 11671 11966</a:t>
                      </a:r>
                      <a:endParaRPr lang="en-US" sz="1000" b="0"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7"/>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0693458"/>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1855r0</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LTF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8</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1857r0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Data Field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10</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1858r0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1859r0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on Scrambler</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3</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latin typeface="+mn-lt"/>
                          <a:ea typeface="+mn-ea"/>
                          <a:cs typeface="+mn-cs"/>
                          <a:hlinkClick r:id="rId7"/>
                        </a:rPr>
                        <a:t>1886r0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36.3.2.7 and 36.3.2.8</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8"/>
                        </a:rPr>
                        <a:t>1370r0</a:t>
                      </a:r>
                      <a:endParaRPr lang="en-US" sz="1000" b="0" i="1"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9"/>
                        </a:rPr>
                        <a:t>1889r0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11882</a:t>
                      </a: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Mengshi</a:t>
                      </a:r>
                      <a:r>
                        <a:rPr lang="en-US" sz="1000" b="0" i="0" kern="1200" dirty="0">
                          <a:solidFill>
                            <a:schemeClr val="tx1"/>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Pending</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1</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PHY</a:t>
                      </a:r>
                      <a:endParaRPr lang="en-US" sz="1000" i="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0"/>
                        </a:rPr>
                        <a:t>1950r0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Pending</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1</a:t>
                      </a:r>
                      <a:endParaRPr lang="en-US" sz="1000" i="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effectLst/>
                          <a:latin typeface="+mn-lt"/>
                          <a:ea typeface="Times New Roman" panose="02020603050405020304" pitchFamily="18" charset="0"/>
                        </a:rPr>
                        <a:t>PHY</a:t>
                      </a:r>
                      <a:endParaRPr lang="en-US" sz="1000" i="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47887349"/>
              </p:ext>
            </p:extLst>
          </p:nvPr>
        </p:nvGraphicFramePr>
        <p:xfrm>
          <a:off x="806069" y="1513813"/>
          <a:ext cx="7736269" cy="49536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a:t>
                      </a:r>
                      <a:r>
                        <a:rPr lang="en-GB" sz="1000" kern="1200">
                          <a:solidFill>
                            <a:srgbClr val="FF0000"/>
                          </a:solidFill>
                          <a:effectLst/>
                          <a:latin typeface="Times New Roman" panose="02020603050405020304" pitchFamily="18" charset="0"/>
                          <a:ea typeface="Times New Roman" panose="02020603050405020304" pitchFamily="18" charset="0"/>
                        </a:rPr>
                        <a:t>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4"/>
                        </a:rPr>
                        <a:t>1216r2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Latency Report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9"/>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P2P Comm. with EMLSR Peer in Triggered </a:t>
                      </a:r>
                      <a:r>
                        <a:rPr lang="en-GB" sz="1000" kern="1200">
                          <a:solidFill>
                            <a:srgbClr val="000000"/>
                          </a:solidFill>
                          <a:effectLst/>
                          <a:latin typeface="Times New Roman" panose="02020603050405020304" pitchFamily="18" charset="0"/>
                          <a:ea typeface="Times New Roman" panose="02020603050405020304" pitchFamily="18" charset="0"/>
                        </a:rPr>
                        <a:t>TXOP Sharing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2"/>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0000"/>
                          </a:solidFill>
                          <a:effectLst/>
                          <a:latin typeface="Times New Roman" panose="02020603050405020304" pitchFamily="18" charset="0"/>
                          <a:ea typeface="Times New Roman" panose="02020603050405020304" pitchFamily="18" charset="0"/>
                        </a:rPr>
                        <a:t>Selec</a:t>
                      </a:r>
                      <a:r>
                        <a:rPr lang="en-GB" sz="1000" kern="1200" dirty="0">
                          <a:solidFill>
                            <a:srgbClr val="000000"/>
                          </a:solidFill>
                          <a:effectLst/>
                          <a:latin typeface="Times New Roman" panose="02020603050405020304" pitchFamily="18" charset="0"/>
                          <a:ea typeface="Times New Roman" panose="02020603050405020304" pitchFamily="18" charset="0"/>
                        </a:rPr>
                        <a:t>. Issue on Start Time Sync Access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9"/>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3"/>
                        </a:rPr>
                        <a:t>1573r0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10911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MS Gothic" panose="020B0609070205080204" pitchFamily="49" charset="-128"/>
                        </a:rPr>
                        <a:t>Jeongki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9595308"/>
              </p:ext>
            </p:extLst>
          </p:nvPr>
        </p:nvGraphicFramePr>
        <p:xfrm>
          <a:off x="851217" y="1582301"/>
          <a:ext cx="7736269" cy="46726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1028r6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Triggered TXOP Sharing Error Recovery CID 12420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1335r4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SP-def: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 for 1 sect., pending </a:t>
                      </a:r>
                      <a:r>
                        <a:rPr lang="en-GB" sz="1000" dirty="0" err="1">
                          <a:effectLst/>
                          <a:latin typeface="Times New Roman" panose="02020603050405020304" pitchFamily="18" charset="0"/>
                          <a:ea typeface="Times New Roman" panose="02020603050405020304" pitchFamily="18" charset="0"/>
                        </a:rPr>
                        <a:t>preso</a:t>
                      </a:r>
                      <a:r>
                        <a:rPr lang="en-GB" sz="1000" dirty="0">
                          <a:effectLst/>
                          <a:latin typeface="Times New Roman" panose="02020603050405020304" pitchFamily="18" charset="0"/>
                          <a:ea typeface="Times New Roman" panose="02020603050405020304" pitchFamily="18" charset="0"/>
                        </a:rPr>
                        <a:t>. for 2 sect.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a:solidFill>
                            <a:srgbClr val="00B0F0"/>
                          </a:solidFill>
                          <a:effectLst/>
                          <a:latin typeface="Times New Roman" panose="02020603050405020304" pitchFamily="18" charset="0"/>
                          <a:ea typeface="Times New Roman" panose="02020603050405020304" pitchFamily="18" charset="0"/>
                          <a:hlinkClick r:id="rId6"/>
                        </a:rPr>
                        <a:t>1381r3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a:solidFill>
                            <a:srgbClr val="00B0F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Approved-10C</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Def-13C 09/28</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3919897"/>
              </p:ext>
            </p:extLst>
          </p:nvPr>
        </p:nvGraphicFramePr>
        <p:xfrm>
          <a:off x="851217" y="1582301"/>
          <a:ext cx="7736269" cy="438288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Muhammad 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6950878"/>
              </p:ext>
            </p:extLst>
          </p:nvPr>
        </p:nvGraphicFramePr>
        <p:xfrm>
          <a:off x="851217" y="1582301"/>
          <a:ext cx="7736269" cy="48317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1835r0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Annex 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Yongho Seok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5"/>
                        </a:rPr>
                        <a:t>1879r0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9464868"/>
              </p:ext>
            </p:extLst>
          </p:nvPr>
        </p:nvGraphicFramePr>
        <p:xfrm>
          <a:off x="851217" y="1582301"/>
          <a:ext cx="7736269" cy="483933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1881r2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8"/>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1903r0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4"/>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460072"/>
              </p:ext>
            </p:extLst>
          </p:nvPr>
        </p:nvGraphicFramePr>
        <p:xfrm>
          <a:off x="851217" y="1582301"/>
          <a:ext cx="7736269" cy="45954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algn="l"/>
                      <a:endParaRPr lang="en-US" sz="1000" b="0" dirty="0">
                        <a:effectLst/>
                        <a:latin typeface="+mn-lt"/>
                      </a:endParaRPr>
                    </a:p>
                  </a:txBody>
                  <a:tcPr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chemeClr val="tx1"/>
                </a:solidFill>
                <a:ea typeface="Times New Roman" panose="02020603050405020304" pitchFamily="18" charset="0"/>
                <a:hlinkClick r:id="rId2"/>
              </a:rPr>
              <a:t>1531r0</a:t>
            </a:r>
            <a:r>
              <a:rPr lang="en-GB" sz="1200" kern="1200" dirty="0">
                <a:solidFill>
                  <a:schemeClr val="tx1"/>
                </a:solidFill>
                <a:ea typeface="Times New Roman" panose="02020603050405020304" pitchFamily="18" charset="0"/>
              </a:rPr>
              <a:t> CR for CID 14051 					Ruchen Duan 		[1C-SP   10’] </a:t>
            </a:r>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3"/>
              </a:rPr>
              <a:t>1679r1</a:t>
            </a:r>
            <a:r>
              <a:rPr lang="en-GB" sz="1200" kern="1200" dirty="0">
                <a:ea typeface="Times New Roman" panose="02020603050405020304" pitchFamily="18" charset="0"/>
              </a:rPr>
              <a:t> Comment Resolution for Clause 35.1			Osama Aboul-Magd 	</a:t>
            </a:r>
            <a:r>
              <a:rPr lang="en-GB" sz="1200" kern="1200" dirty="0">
                <a:solidFill>
                  <a:schemeClr val="tx1"/>
                </a:solidFill>
                <a:ea typeface="Times New Roman" panose="02020603050405020304" pitchFamily="18" charset="0"/>
              </a:rPr>
              <a:t>[12C-SP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1423r0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EHT SMPS 						Xiaogang Chen 	</a:t>
            </a:r>
            <a:r>
              <a:rPr lang="en-GB" sz="1200" kern="1200" dirty="0">
                <a:solidFill>
                  <a:schemeClr val="tx1"/>
                </a:solidFill>
                <a:ea typeface="Times New Roman" panose="02020603050405020304" pitchFamily="18" charset="0"/>
              </a:rPr>
              <a:t>[Cont.    10’] </a:t>
            </a:r>
            <a:r>
              <a:rPr lang="en-GB" sz="1200" i="0" u="none" strike="noStrike" kern="1200" dirty="0">
                <a:solidFill>
                  <a:srgbClr val="000000"/>
                </a:solidFill>
                <a:effectLst/>
                <a:ea typeface="Times New Roman" panose="02020603050405020304" pitchFamily="18" charset="0"/>
              </a:rPr>
              <a:t>	</a:t>
            </a:r>
            <a:endParaRPr lang="en-US" sz="1200"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5"/>
              </a:rPr>
              <a:t>1850r0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CRs for 4.9.5 and 7.1, reference model &amp; DS 		Mark Hamilton	[46C	   50’]</a:t>
            </a:r>
            <a:endParaRPr lang="en-US" sz="12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1488r0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err="1">
                <a:solidFill>
                  <a:srgbClr val="000000"/>
                </a:solidFill>
                <a:effectLst/>
                <a:ea typeface="Times New Roman" panose="02020603050405020304" pitchFamily="18" charset="0"/>
              </a:rPr>
              <a:t>cr</a:t>
            </a:r>
            <a:r>
              <a:rPr lang="en-GB" sz="1200" i="0" u="none" strike="noStrike" kern="1200" dirty="0">
                <a:solidFill>
                  <a:srgbClr val="00000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1482r0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1757r0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1363r0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on 3.2 CIDs part2 					Ross Jian Yu 		 [1C	   10’]</a:t>
            </a:r>
            <a:endParaRPr lang="en-GB" sz="12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2"/>
              </a:rPr>
              <a:t>1886r0</a:t>
            </a:r>
            <a:r>
              <a:rPr lang="en-US" sz="1400" i="0" u="none" strike="noStrike" kern="1200" dirty="0">
                <a:solidFill>
                  <a:srgbClr val="000000"/>
                </a:solidFill>
                <a:effectLst/>
                <a:ea typeface="MS Gothic" panose="020B0609070205080204" pitchFamily="49" charset="-128"/>
              </a:rPr>
              <a:t> CR for 36.3.2.7 and 36.3.2.8 					Yan Xin 		[</a:t>
            </a:r>
            <a:r>
              <a:rPr lang="en-GB" sz="1400" i="0" u="none" strike="noStrike" kern="1200" dirty="0">
                <a:solidFill>
                  <a:srgbClr val="00000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3"/>
              </a:rPr>
              <a:t>1370r0</a:t>
            </a:r>
            <a:r>
              <a:rPr lang="en-US" sz="1400" b="0" i="0" u="none" strike="noStrike" kern="1200" dirty="0">
                <a:solidFill>
                  <a:srgbClr val="000000"/>
                </a:solidFill>
                <a:effectLst/>
                <a:ea typeface="MS Gothic" panose="020B0609070205080204" pitchFamily="49" charset="-128"/>
              </a:rPr>
              <a:t> Comment Resolution for MU-MIMO 				Sameer Vermani 	[</a:t>
            </a:r>
            <a:r>
              <a:rPr lang="en-GB" sz="1400" b="0" i="0" u="none" strike="noStrike" kern="1200" dirty="0">
                <a:solidFill>
                  <a:srgbClr val="00000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4"/>
              </a:rPr>
              <a:t>1889r0</a:t>
            </a:r>
            <a:r>
              <a:rPr lang="en-US" sz="1400" b="0" i="0" u="none" strike="noStrike" kern="1200" dirty="0">
                <a:solidFill>
                  <a:srgbClr val="000000"/>
                </a:solidFill>
                <a:effectLst/>
                <a:ea typeface="MS Gothic" panose="020B0609070205080204" pitchFamily="49" charset="-128"/>
              </a:rPr>
              <a:t> CR for CID 11882 							</a:t>
            </a:r>
            <a:r>
              <a:rPr lang="en-US" sz="1400" b="0" i="0" u="none" strike="noStrike" kern="1200" dirty="0" err="1">
                <a:solidFill>
                  <a:srgbClr val="000000"/>
                </a:solidFill>
                <a:effectLst/>
                <a:ea typeface="MS Gothic" panose="020B0609070205080204" pitchFamily="49" charset="-128"/>
              </a:rPr>
              <a:t>Mengshi</a:t>
            </a:r>
            <a:r>
              <a:rPr lang="en-US" sz="1400" b="0" i="0" u="none" strike="noStrike" kern="1200" dirty="0">
                <a:solidFill>
                  <a:srgbClr val="000000"/>
                </a:solidFill>
                <a:effectLst/>
                <a:ea typeface="MS Gothic" panose="020B0609070205080204" pitchFamily="49" charset="-128"/>
              </a:rPr>
              <a:t> Hu 	[</a:t>
            </a:r>
            <a:r>
              <a:rPr lang="en-GB" sz="14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5"/>
              </a:rPr>
              <a:t>1950r0</a:t>
            </a:r>
            <a:r>
              <a:rPr lang="en-US" sz="1400" b="0" i="0" u="none" strike="noStrike" kern="1200" dirty="0">
                <a:solidFill>
                  <a:srgbClr val="000000"/>
                </a:solidFill>
                <a:effectLst/>
                <a:ea typeface="MS Gothic" panose="020B0609070205080204" pitchFamily="49" charset="-128"/>
              </a:rPr>
              <a:t> CR for P802.11be D2.0 Section 36.3.11.12 - Part 2 	Oded Redlich 	[</a:t>
            </a:r>
            <a:r>
              <a:rPr lang="en-GB" sz="1400" b="0" i="0" u="none" strike="noStrike" kern="1200" dirty="0">
                <a:solidFill>
                  <a:srgbClr val="000000"/>
                </a:solidFill>
                <a:effectLst/>
                <a:ea typeface="Times New Roman" panose="02020603050405020304" pitchFamily="18" charset="0"/>
              </a:rPr>
              <a:t>1C] </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solidFill>
                  <a:schemeClr val="tx1"/>
                </a:solidFill>
                <a:hlinkClick r:id="rId2"/>
              </a:rPr>
              <a:t>1216r2</a:t>
            </a:r>
            <a:r>
              <a:rPr lang="en-GB" sz="1200" dirty="0">
                <a:solidFill>
                  <a:schemeClr val="tx1"/>
                </a:solidFill>
              </a:rPr>
              <a:t> CR for Latency Report Element 					       Frank Hsu         [1C-SP	 10’]</a:t>
            </a:r>
            <a:endParaRPr lang="en-US" sz="1200" b="1" dirty="0">
              <a:solidFill>
                <a:schemeClr val="tx1"/>
              </a:solidFill>
            </a:endParaRP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1586r0</a:t>
            </a:r>
            <a:r>
              <a:rPr lang="en-GB" sz="1200" i="0" u="sng" strike="noStrike" kern="1200" dirty="0">
                <a:solidFill>
                  <a:srgbClr val="0000FF"/>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200" dirty="0">
                <a:solidFill>
                  <a:schemeClr val="tx1"/>
                </a:solidFill>
              </a:rPr>
              <a:t>[14C-SP	 10’]</a:t>
            </a:r>
            <a:endParaRPr lang="en-US" sz="2800" b="0" i="0" u="none" strike="noStrike" dirty="0">
              <a:effectLst/>
              <a:latin typeface="Arial" panose="020B0604020202020204" pitchFamily="34" charset="0"/>
            </a:endParaRPr>
          </a:p>
          <a:p>
            <a:pPr lvl="1">
              <a:buFont typeface="Arial" panose="020B0604020202020204" pitchFamily="34" charset="0"/>
              <a:buChar char="•"/>
            </a:pPr>
            <a:r>
              <a:rPr lang="en-GB" sz="1200" u="sng" dirty="0">
                <a:solidFill>
                  <a:srgbClr val="BFBFBF"/>
                </a:solidFill>
                <a:effectLst/>
                <a:ea typeface="Times New Roman" panose="02020603050405020304" pitchFamily="18" charset="0"/>
                <a:hlinkClick r:id="rId4"/>
              </a:rPr>
              <a:t>1435r0</a:t>
            </a:r>
            <a:r>
              <a:rPr lang="en-GB" sz="1200" u="sng" dirty="0">
                <a:solidFill>
                  <a:srgbClr val="BFBFBF"/>
                </a:solidFill>
                <a:effectLst/>
                <a:ea typeface="Times New Roman" panose="02020603050405020304" pitchFamily="18" charset="0"/>
              </a:rPr>
              <a:t> </a:t>
            </a:r>
            <a:r>
              <a:rPr lang="en-GB" sz="1200" dirty="0">
                <a:solidFill>
                  <a:schemeClr val="tx1"/>
                </a:solidFill>
                <a:effectLst/>
                <a:ea typeface="Times New Roman" panose="02020603050405020304" pitchFamily="18" charset="0"/>
              </a:rPr>
              <a:t>CR for 35.9.2.1 Latency sensitive traffic diff.				Duncan Ho 		[26C    30’]</a:t>
            </a:r>
            <a:endParaRPr lang="en-US" sz="1200" dirty="0">
              <a:solidFill>
                <a:schemeClr val="tx1"/>
              </a:solidFill>
              <a:ea typeface="Times New Roman" panose="02020603050405020304" pitchFamily="18" charset="0"/>
            </a:endParaRPr>
          </a:p>
          <a:p>
            <a:pPr lvl="1">
              <a:buFont typeface="Arial" panose="020B0604020202020204" pitchFamily="34" charset="0"/>
              <a:buChar char="•"/>
            </a:pPr>
            <a:r>
              <a:rPr lang="en-GB" sz="1200" u="sng" dirty="0">
                <a:solidFill>
                  <a:srgbClr val="BFBFBF"/>
                </a:solidFill>
                <a:effectLst/>
                <a:ea typeface="Times New Roman" panose="02020603050405020304" pitchFamily="18" charset="0"/>
                <a:hlinkClick r:id="rId5"/>
              </a:rPr>
              <a:t>1879r0</a:t>
            </a:r>
            <a:r>
              <a:rPr lang="en-GB" sz="1200" u="sng" dirty="0">
                <a:solidFill>
                  <a:srgbClr val="BFBFBF"/>
                </a:solidFill>
                <a:effectLst/>
                <a:ea typeface="Times New Roman" panose="02020603050405020304" pitchFamily="18" charset="0"/>
              </a:rPr>
              <a:t> </a:t>
            </a:r>
            <a:r>
              <a:rPr lang="en-GB" sz="1200" dirty="0">
                <a:solidFill>
                  <a:schemeClr val="tx1"/>
                </a:solidFill>
                <a:effectLst/>
                <a:ea typeface="Times New Roman" panose="02020603050405020304" pitchFamily="18" charset="0"/>
              </a:rPr>
              <a:t>CR for TWT operation							Ming Gan		[18C    25’]</a:t>
            </a:r>
            <a:endParaRPr lang="en-US" sz="1200" dirty="0">
              <a:solidFill>
                <a:schemeClr val="tx1"/>
              </a:solidFill>
              <a:ea typeface="Times New Roman" panose="02020603050405020304" pitchFamily="18" charset="0"/>
            </a:endParaRPr>
          </a:p>
          <a:p>
            <a:pPr lvl="1">
              <a:buFont typeface="Arial" panose="020B0604020202020204" pitchFamily="34" charset="0"/>
              <a:buChar char="•"/>
            </a:pPr>
            <a:r>
              <a:rPr lang="en-GB" sz="1200" u="sng" dirty="0">
                <a:solidFill>
                  <a:srgbClr val="BFBFBF"/>
                </a:solidFill>
                <a:effectLst/>
                <a:ea typeface="Times New Roman" panose="02020603050405020304" pitchFamily="18" charset="0"/>
                <a:hlinkClick r:id="rId6"/>
              </a:rPr>
              <a:t>1881r0</a:t>
            </a:r>
            <a:r>
              <a:rPr lang="en-GB" sz="1200" u="sng" dirty="0">
                <a:solidFill>
                  <a:srgbClr val="BFBFBF"/>
                </a:solidFill>
                <a:effectLst/>
                <a:ea typeface="Times New Roman" panose="02020603050405020304" pitchFamily="18" charset="0"/>
              </a:rPr>
              <a:t> </a:t>
            </a:r>
            <a:r>
              <a:rPr lang="en-GB" sz="1200" dirty="0">
                <a:solidFill>
                  <a:schemeClr val="tx1"/>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1816r0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35.16.1 								Po-Kai Huang 	[10C    15’]</a:t>
            </a:r>
            <a:endParaRPr lang="en-GB" sz="1200" dirty="0"/>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1534r0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Text for AP initiated EML Operating Mode Change</a:t>
            </a:r>
            <a:r>
              <a:rPr lang="en-US" sz="1200" dirty="0"/>
              <a:t> 			</a:t>
            </a:r>
            <a:r>
              <a:rPr lang="en-GB" sz="1200" i="0" u="none" strike="noStrike" kern="1200" dirty="0" err="1">
                <a:solidFill>
                  <a:srgbClr val="000000"/>
                </a:solidFill>
                <a:effectLst/>
                <a:ea typeface="Times New Roman" panose="02020603050405020304" pitchFamily="18" charset="0"/>
              </a:rPr>
              <a:t>Juseong</a:t>
            </a:r>
            <a:r>
              <a:rPr lang="en-GB" sz="1200" i="0" u="none" strike="noStrike" kern="1200" dirty="0">
                <a:solidFill>
                  <a:srgbClr val="000000"/>
                </a:solidFill>
                <a:effectLst/>
                <a:ea typeface="Times New Roman" panose="02020603050405020304" pitchFamily="18" charset="0"/>
              </a:rPr>
              <a:t> Moon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9"/>
              </a:rPr>
              <a:t>1535r0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P2P Comm. with EMLSR Peer in Triggered TXOP Sharing 		</a:t>
            </a:r>
            <a:r>
              <a:rPr lang="en-GB" sz="1200" b="0" i="0" u="none" strike="noStrike" kern="1200" dirty="0" err="1">
                <a:solidFill>
                  <a:srgbClr val="000000"/>
                </a:solidFill>
                <a:effectLst/>
                <a:ea typeface="Times New Roman" panose="02020603050405020304" pitchFamily="18" charset="0"/>
              </a:rPr>
              <a:t>Juseong</a:t>
            </a:r>
            <a:r>
              <a:rPr lang="en-GB" sz="1200" b="0" i="0" u="none" strike="noStrike" kern="1200" dirty="0">
                <a:solidFill>
                  <a:srgbClr val="000000"/>
                </a:solidFill>
                <a:effectLst/>
                <a:ea typeface="Times New Roman" panose="02020603050405020304" pitchFamily="18" charset="0"/>
              </a:rPr>
              <a:t> Moon 	</a:t>
            </a:r>
            <a:r>
              <a:rPr lang="en-GB" sz="1200" i="0" u="none" strike="noStrike" kern="1200" dirty="0">
                <a:solidFill>
                  <a:srgbClr val="000000"/>
                </a:solidFill>
                <a:effectLst/>
                <a:ea typeface="Times New Roman" panose="02020603050405020304" pitchFamily="18" charset="0"/>
              </a:rPr>
              <a:t>[1C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10"/>
              </a:rPr>
              <a:t>1537r0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Text for EDCAF </a:t>
            </a:r>
            <a:r>
              <a:rPr lang="en-GB" sz="1200" i="0" u="none" strike="noStrike" kern="1200" dirty="0" err="1">
                <a:solidFill>
                  <a:srgbClr val="000000"/>
                </a:solidFill>
                <a:effectLst/>
                <a:ea typeface="Times New Roman" panose="02020603050405020304" pitchFamily="18" charset="0"/>
              </a:rPr>
              <a:t>Selec</a:t>
            </a:r>
            <a:r>
              <a:rPr lang="en-GB" sz="1200" i="0" u="none" strike="noStrike" kern="1200" dirty="0">
                <a:solidFill>
                  <a:srgbClr val="000000"/>
                </a:solidFill>
                <a:effectLst/>
                <a:ea typeface="Times New Roman" panose="02020603050405020304" pitchFamily="18" charset="0"/>
              </a:rPr>
              <a:t>. Issue on Start Time Sync Access 		</a:t>
            </a:r>
            <a:r>
              <a:rPr lang="en-GB" sz="1200" i="0" u="none" strike="noStrike" kern="1200" dirty="0" err="1">
                <a:solidFill>
                  <a:srgbClr val="000000"/>
                </a:solidFill>
                <a:effectLst/>
                <a:ea typeface="Times New Roman" panose="02020603050405020304" pitchFamily="18" charset="0"/>
              </a:rPr>
              <a:t>Juseong</a:t>
            </a:r>
            <a:r>
              <a:rPr lang="en-GB" sz="1200" i="0" u="none" strike="noStrike" kern="1200" dirty="0">
                <a:solidFill>
                  <a:srgbClr val="000000"/>
                </a:solidFill>
                <a:effectLst/>
                <a:ea typeface="Times New Roman" panose="02020603050405020304" pitchFamily="18" charset="0"/>
              </a:rPr>
              <a:t> Moon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hlinkClick r:id="rId2"/>
              </a:rPr>
              <a:t>1792r1</a:t>
            </a:r>
            <a:r>
              <a:rPr lang="en-US" sz="1200" dirty="0"/>
              <a:t> 802.11be report on EHT functionalities in support of TSN Dave Cavalcanti	</a:t>
            </a:r>
            <a:r>
              <a:rPr lang="en-US" sz="1200"/>
              <a:t>[Update/SP]</a:t>
            </a: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127304</TotalTime>
  <Words>6130</Words>
  <Application>Microsoft Office PowerPoint</Application>
  <PresentationFormat>On-screen Show (4:3)</PresentationFormat>
  <Paragraphs>1610</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2022-11-14T04:12:35Z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