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82" r:id="rId31"/>
    <p:sldId id="334" r:id="rId32"/>
    <p:sldId id="335" r:id="rId33"/>
    <p:sldId id="346" r:id="rId34"/>
    <p:sldId id="365" r:id="rId35"/>
    <p:sldId id="370" r:id="rId36"/>
    <p:sldId id="371" r:id="rId37"/>
    <p:sldId id="385" r:id="rId38"/>
    <p:sldId id="350" r:id="rId39"/>
    <p:sldId id="352" r:id="rId40"/>
    <p:sldId id="357" r:id="rId41"/>
    <p:sldId id="358" r:id="rId42"/>
    <p:sldId id="353" r:id="rId43"/>
    <p:sldId id="390" r:id="rId44"/>
    <p:sldId id="360" r:id="rId45"/>
    <p:sldId id="355" r:id="rId46"/>
    <p:sldId id="391" r:id="rId47"/>
    <p:sldId id="374" r:id="rId48"/>
    <p:sldId id="356" r:id="rId49"/>
    <p:sldId id="368" r:id="rId50"/>
    <p:sldId id="362" r:id="rId51"/>
    <p:sldId id="387" r:id="rId52"/>
    <p:sldId id="375" r:id="rId53"/>
    <p:sldId id="392"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60" dt="2022-11-07T16:35:29.9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modSld modMainMaster">
      <pc:chgData name="Alfred Asterjadhi" userId="39de57b9-85c0-4fd1-aaac-8ca2b6560ad0" providerId="ADAL" clId="{1C51924A-3D97-49EE-91FC-9272D8755293}" dt="2022-11-07T16:39:55.218" v="906" actId="20577"/>
      <pc:docMkLst>
        <pc:docMk/>
      </pc:docMkLst>
      <pc:sldChg chg="modSp mod">
        <pc:chgData name="Alfred Asterjadhi" userId="39de57b9-85c0-4fd1-aaac-8ca2b6560ad0" providerId="ADAL" clId="{1C51924A-3D97-49EE-91FC-9272D8755293}" dt="2022-11-07T16:27:48.616" v="499"/>
        <pc:sldMkLst>
          <pc:docMk/>
          <pc:sldMk cId="1706072776" sldId="334"/>
        </pc:sldMkLst>
        <pc:spChg chg="mod">
          <ac:chgData name="Alfred Asterjadhi" userId="39de57b9-85c0-4fd1-aaac-8ca2b6560ad0" providerId="ADAL" clId="{1C51924A-3D97-49EE-91FC-9272D8755293}" dt="2022-11-07T16:27:48.616" v="499"/>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07T16:37:50.894" v="785" actId="255"/>
        <pc:sldMkLst>
          <pc:docMk/>
          <pc:sldMk cId="1766754893" sldId="346"/>
        </pc:sldMkLst>
        <pc:spChg chg="mod">
          <ac:chgData name="Alfred Asterjadhi" userId="39de57b9-85c0-4fd1-aaac-8ca2b6560ad0" providerId="ADAL" clId="{1C51924A-3D97-49EE-91FC-9272D8755293}" dt="2022-11-07T16:37:50.894" v="785" actId="255"/>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03T16:42:47.330" v="227" actId="122"/>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03T16:42:47.330" v="227" actId="122"/>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07T16:20:04.424" v="259" actId="114"/>
        <pc:sldMkLst>
          <pc:docMk/>
          <pc:sldMk cId="2875004496" sldId="364"/>
        </pc:sldMkLst>
        <pc:graphicFrameChg chg="mod modGraphic">
          <ac:chgData name="Alfred Asterjadhi" userId="39de57b9-85c0-4fd1-aaac-8ca2b6560ad0" providerId="ADAL" clId="{1C51924A-3D97-49EE-91FC-9272D8755293}" dt="2022-11-07T16:20:04.424" v="259" actId="114"/>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C51924A-3D97-49EE-91FC-9272D8755293}" dt="2022-11-03T16:42:43.016" v="226" actId="122"/>
        <pc:sldMkLst>
          <pc:docMk/>
          <pc:sldMk cId="2709909549" sldId="376"/>
        </pc:sldMkLst>
        <pc:graphicFrameChg chg="mod modGraphic">
          <ac:chgData name="Alfred Asterjadhi" userId="39de57b9-85c0-4fd1-aaac-8ca2b6560ad0" providerId="ADAL" clId="{1C51924A-3D97-49EE-91FC-9272D8755293}" dt="2022-11-03T16:42:43.016" v="226" actId="122"/>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07T16:39:55.218" v="906" actId="20577"/>
        <pc:sldMkLst>
          <pc:docMk/>
          <pc:sldMk cId="2407046351" sldId="378"/>
        </pc:sldMkLst>
        <pc:graphicFrameChg chg="modGraphic">
          <ac:chgData name="Alfred Asterjadhi" userId="39de57b9-85c0-4fd1-aaac-8ca2b6560ad0" providerId="ADAL" clId="{1C51924A-3D97-49EE-91FC-9272D8755293}" dt="2022-11-07T16:39:55.218" v="906" actId="20577"/>
          <ac:graphicFrameMkLst>
            <pc:docMk/>
            <pc:sldMk cId="2407046351" sldId="378"/>
            <ac:graphicFrameMk id="6" creationId="{5094FBC8-BB74-47F3-965D-16BC678F4D1D}"/>
          </ac:graphicFrameMkLst>
        </pc:graphicFrameChg>
      </pc:sldChg>
      <pc:sldMasterChg chg="modSp mod">
        <pc:chgData name="Alfred Asterjadhi" userId="39de57b9-85c0-4fd1-aaac-8ca2b6560ad0" providerId="ADAL" clId="{1C51924A-3D97-49EE-91FC-9272D8755293}" dt="2022-11-07T16:38:40.899" v="787" actId="6549"/>
        <pc:sldMasterMkLst>
          <pc:docMk/>
          <pc:sldMasterMk cId="0" sldId="2147483648"/>
        </pc:sldMasterMkLst>
        <pc:spChg chg="mod">
          <ac:chgData name="Alfred Asterjadhi" userId="39de57b9-85c0-4fd1-aaac-8ca2b6560ad0" providerId="ADAL" clId="{1C51924A-3D97-49EE-91FC-9272D8755293}" dt="2022-11-07T16:38:40.899" v="787"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765-00-00be-cr-for-cid-13284.docx" TargetMode="External"/><Relationship Id="rId2" Type="http://schemas.openxmlformats.org/officeDocument/2006/relationships/hyperlink" Target="https://mentor.ieee.org/802.11/dcn/22/11-22-1482-00-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798-00-00be-lb266-cr-for-9-3-1-22-4-eht-variant-user-info-fiel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850-00-00be-lb266-crs-for-4-9-5-and-7-1-reference-model-and-ds.docx"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9-00-00be-lb266-cr-for-cid-1188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0-00-00be-d2-0-comment-resolution-for-mu-mimo-phy.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1788-00-00be-11be-d2-0-cr-for-eht-transmit-procedure.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60-00-00be-lb266-cr-for-section-36-3-17.do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482-00-00be-lb266-cr-for-preamble-puncturing.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8-00-00be-lb266-cr-for-eht-trs-part-ii.docx" TargetMode="External"/><Relationship Id="rId5" Type="http://schemas.openxmlformats.org/officeDocument/2006/relationships/hyperlink" Target="https://mentor.ieee.org/802.11/dcn/22/11-22-1850-00-00be-lb266-crs-for-4-9-5-and-7-1-reference-model-and-ds.docx" TargetMode="External"/><Relationship Id="rId4" Type="http://schemas.openxmlformats.org/officeDocument/2006/relationships/hyperlink" Target="https://mentor.ieee.org/802.11/dcn/22/11-22-1423-00-00be-eht-smps.docx" TargetMode="External"/><Relationship Id="rId9" Type="http://schemas.openxmlformats.org/officeDocument/2006/relationships/hyperlink" Target="https://mentor.ieee.org/802.11/dcn/22/11-22-1363-00-00be-cr-on-3-2-cids-part2.doc"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15943382"/>
              </p:ext>
            </p:extLst>
          </p:nvPr>
        </p:nvGraphicFramePr>
        <p:xfrm>
          <a:off x="838200" y="1466262"/>
          <a:ext cx="7759383" cy="438970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1482r0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3"/>
                        </a:rPr>
                        <a:t>1531r</a:t>
                      </a:r>
                      <a:r>
                        <a:rPr lang="en-GB" sz="1000" u="sng"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CID 14051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Ruchen Duan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1792r0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802.11be report on EHT functionalities in support of TSN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Dave Cavalcanti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Comment Resolution for Clause 35.1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6"/>
                        </a:rPr>
                        <a:t>1423r0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Partially Presented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1757r0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Ross Jian Yu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on 3.2 CIDs part2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1488r0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cr-for-EHT-TRS-Part-II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Resolution for LB266 CID 11676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Rui Yang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1794r0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in 35.10 (EHT Spatial reuse 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Zinan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1765r0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cr-for-CID 13284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1811r0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TGbe D2.0 comment resolution 20 MHz only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1798r0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9.3.1.22.4 EHT Variant User Info Field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0140725"/>
              </p:ext>
            </p:extLst>
          </p:nvPr>
        </p:nvGraphicFramePr>
        <p:xfrm>
          <a:off x="851217" y="1582301"/>
          <a:ext cx="7736269" cy="453475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1797r0</a:t>
                      </a:r>
                      <a:endParaRPr lang="en-US" sz="11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NSS in Nominal Packet Padding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Mengshi</a:t>
                      </a:r>
                      <a:r>
                        <a:rPr lang="en-GB" sz="1000" dirty="0">
                          <a:effectLst/>
                          <a:latin typeface="+mn-lt"/>
                          <a:ea typeface="Times New Roman" panose="02020603050405020304" pitchFamily="18" charset="0"/>
                        </a:rPr>
                        <a:t> Hu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3"/>
                        </a:rPr>
                        <a:t>1850r0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4.9.5 and 7.1, reference model and DS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Mark Hamilton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(Mon 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46</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1853r0</a:t>
                      </a:r>
                      <a:endParaRPr lang="en-US" sz="11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CID13941, 13942, 13943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1692r0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Clause 3.2 Comment Resolutions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Stephen McCann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FF0000"/>
                          </a:solidFill>
                          <a:latin typeface="+mn-lt"/>
                          <a:ea typeface="+mn-ea"/>
                          <a:cs typeface="+mn-cs"/>
                        </a:rPr>
                        <a:t>1866r0</a:t>
                      </a:r>
                    </a:p>
                  </a:txBody>
                  <a:tcPr marL="0" marR="9525" marT="9525" marB="0" anchor="b"/>
                </a:tc>
                <a:tc>
                  <a:txBody>
                    <a:bodyPr/>
                    <a:lstStyle/>
                    <a:p>
                      <a:pPr algn="l"/>
                      <a:r>
                        <a:rPr lang="en-US" sz="1000" b="0" i="0" kern="1200" dirty="0">
                          <a:solidFill>
                            <a:schemeClr val="tx1"/>
                          </a:solidFill>
                          <a:effectLst/>
                          <a:latin typeface="+mn-lt"/>
                          <a:ea typeface="+mn-ea"/>
                          <a:cs typeface="+mn-cs"/>
                        </a:rPr>
                        <a:t>CR on 35.15.1</a:t>
                      </a:r>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rPr>
                        <a:t>1871r0</a:t>
                      </a: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CR for CID 11671 11966</a:t>
                      </a:r>
                      <a:endParaRPr lang="en-US" sz="1000" b="0"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1863r0</a:t>
                      </a:r>
                    </a:p>
                  </a:txBody>
                  <a:tcPr marL="0" marR="9525" marT="9525" marB="0" anchor="b"/>
                </a:tc>
                <a:tc>
                  <a:txBody>
                    <a:bodyPr/>
                    <a:lstStyle/>
                    <a:p>
                      <a:pPr algn="l" fontAlgn="b"/>
                      <a:r>
                        <a:rPr lang="en-US" sz="1000" b="0" kern="1200" dirty="0">
                          <a:solidFill>
                            <a:schemeClr val="tx1"/>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Genadiy Tsodik</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rPr>
                        <a:t>1877r0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9746325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1837r0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for clause 3.2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Dongguk Lim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1788r0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D2.0 CR for EHT Transmit Procedure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Hao Song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1855r0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on LTF Part1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8</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1856r0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on LTF Part2</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Chenchen Liu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8</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on Data Field Part1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1858r0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on Data Field Part1</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Chenchen Liu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CR on Scrambler</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3</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4"/>
                        </a:rPr>
                        <a:t>1160r0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Section 36.3.17</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effectLst/>
                          <a:latin typeface="+mn-lt"/>
                          <a:ea typeface="Times New Roman" panose="02020603050405020304" pitchFamily="18" charset="0"/>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rPr>
                        <a:t>1875r0</a:t>
                      </a:r>
                    </a:p>
                  </a:txBody>
                  <a:tcPr marL="0" marR="9525" marT="9525" marB="0" anchor="b"/>
                </a:tc>
                <a:tc>
                  <a:txBody>
                    <a:bodyPr/>
                    <a:lstStyle/>
                    <a:p>
                      <a:pPr algn="l" fontAlgn="b"/>
                      <a:r>
                        <a:rPr lang="en-US" sz="1000" b="0" i="0" kern="1200" dirty="0">
                          <a:solidFill>
                            <a:schemeClr val="tx1"/>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8</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rPr>
                        <a:t>1886r0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36.3.2.7 and 36.3.2.8</a:t>
                      </a: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6"/>
                        </a:rPr>
                        <a:t>1370r0</a:t>
                      </a:r>
                      <a:endParaRPr lang="en-US" sz="1000" b="0" i="1"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7"/>
                        </a:rPr>
                        <a:t>1889r0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CID 11882</a:t>
                      </a: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Mengshi</a:t>
                      </a:r>
                      <a:r>
                        <a:rPr lang="en-US" sz="1000" b="0" i="0" kern="1200" dirty="0">
                          <a:solidFill>
                            <a:schemeClr val="tx1"/>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Pending</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1</a:t>
                      </a:r>
                      <a:endParaRPr lang="en-US" sz="1000" i="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effectLst/>
                          <a:latin typeface="+mn-lt"/>
                          <a:ea typeface="Times New Roman" panose="02020603050405020304" pitchFamily="18" charset="0"/>
                        </a:rPr>
                        <a:t>PHY</a:t>
                      </a:r>
                      <a:endParaRPr lang="en-US" sz="1000" i="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2811286"/>
              </p:ext>
            </p:extLst>
          </p:nvPr>
        </p:nvGraphicFramePr>
        <p:xfrm>
          <a:off x="806069" y="1513813"/>
          <a:ext cx="7736269" cy="471732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Will be populated after the Ad-hoc sessions</a:t>
                      </a:r>
                      <a:r>
                        <a:rPr lang="en-US" sz="1000">
                          <a:solidFill>
                            <a:srgbClr val="FF0000"/>
                          </a:solidFill>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000">
                          <a:solidFill>
                            <a:srgbClr val="FF0000"/>
                          </a:solidFill>
                          <a:effectLst/>
                          <a:latin typeface="Times New Roman" panose="02020603050405020304" pitchFamily="18" charset="0"/>
                          <a:ea typeface="Times New Roman" panose="02020603050405020304" pitchFamily="18" charset="0"/>
                        </a:rPr>
                        <a:t>See </a:t>
                      </a:r>
                      <a:r>
                        <a:rPr lang="en-US" sz="1000" dirty="0">
                          <a:solidFill>
                            <a:srgbClr val="FF0000"/>
                          </a:solidFill>
                          <a:effectLst/>
                          <a:latin typeface="Times New Roman" panose="02020603050405020304" pitchFamily="18" charset="0"/>
                          <a:ea typeface="Times New Roman" panose="02020603050405020304" pitchFamily="18" charset="0"/>
                        </a:rPr>
                        <a:t>11-22/1840 for the latest MAC queue.</a:t>
                      </a: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strike="sngStrike"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82074769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7067188"/>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92167444"/>
                  </a:ext>
                </a:extLst>
              </a:tr>
              <a:tr h="297047">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7267372"/>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2715888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42852982"/>
              </p:ext>
            </p:extLst>
          </p:nvPr>
        </p:nvGraphicFramePr>
        <p:xfrm>
          <a:off x="851217" y="1582301"/>
          <a:ext cx="7736269" cy="323177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1837r0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3.2 				Dongguk Lim 		[10</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3"/>
              </a:rPr>
              <a:t>1788r0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D2.0 CR for EHT Transmit Procedure 		Hao Song  		[2</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1855r0 </a:t>
            </a:r>
            <a:r>
              <a:rPr lang="en-GB" sz="1200" b="0" i="0" u="none" strike="noStrike" kern="1200" dirty="0">
                <a:solidFill>
                  <a:srgbClr val="000000"/>
                </a:solidFill>
                <a:effectLst/>
                <a:ea typeface="Times New Roman" panose="02020603050405020304" pitchFamily="18" charset="0"/>
              </a:rPr>
              <a:t>CR on LTF Part1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[8</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1856r0 </a:t>
            </a:r>
            <a:r>
              <a:rPr lang="en-GB" sz="1200" b="0" i="0" u="none" strike="noStrike" kern="1200" dirty="0">
                <a:solidFill>
                  <a:srgbClr val="000000"/>
                </a:solidFill>
                <a:effectLst/>
                <a:ea typeface="Times New Roman" panose="02020603050405020304" pitchFamily="18" charset="0"/>
              </a:rPr>
              <a:t>CR on LTF Part2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[8</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1857r0 </a:t>
            </a:r>
            <a:r>
              <a:rPr lang="en-GB" sz="1200" b="0" i="0" u="none" strike="noStrike" kern="1200" dirty="0">
                <a:solidFill>
                  <a:srgbClr val="000000"/>
                </a:solidFill>
                <a:effectLst/>
                <a:ea typeface="Times New Roman" panose="02020603050405020304" pitchFamily="18" charset="0"/>
              </a:rPr>
              <a:t>CR on Data Field Part1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[10</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1858r0 </a:t>
            </a:r>
            <a:r>
              <a:rPr lang="en-GB" sz="1200" b="0" i="0" u="none" strike="noStrike" kern="1200" dirty="0">
                <a:solidFill>
                  <a:srgbClr val="000000"/>
                </a:solidFill>
                <a:effectLst/>
                <a:ea typeface="Times New Roman" panose="02020603050405020304" pitchFamily="18" charset="0"/>
              </a:rPr>
              <a:t>CR on Data Field Part1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[9</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US" sz="1200" dirty="0"/>
          </a:p>
          <a:p>
            <a:pPr lvl="1">
              <a:buFont typeface="Arial" panose="020B0604020202020204" pitchFamily="34" charset="0"/>
              <a:buChar char="•"/>
            </a:pPr>
            <a:r>
              <a:rPr lang="en-GB" sz="1200" b="0" i="0" u="none" strike="noStrike" kern="1200" dirty="0">
                <a:solidFill>
                  <a:srgbClr val="FF0000"/>
                </a:solidFill>
                <a:effectLst/>
                <a:ea typeface="Times New Roman" panose="02020603050405020304" pitchFamily="18" charset="0"/>
              </a:rPr>
              <a:t>1859r0 </a:t>
            </a:r>
            <a:r>
              <a:rPr lang="en-GB" sz="1200" b="0" i="0" u="none" strike="noStrike" kern="1200" dirty="0">
                <a:solidFill>
                  <a:srgbClr val="000000"/>
                </a:solidFill>
                <a:effectLst/>
                <a:ea typeface="Times New Roman" panose="02020603050405020304" pitchFamily="18" charset="0"/>
              </a:rPr>
              <a:t>CR on Scrambler 				</a:t>
            </a:r>
            <a:r>
              <a:rPr lang="en-GB" sz="1200" b="0" i="0" u="none" strike="noStrike" kern="1200" dirty="0" err="1">
                <a:solidFill>
                  <a:srgbClr val="000000"/>
                </a:solidFill>
                <a:effectLst/>
                <a:ea typeface="Times New Roman" panose="02020603050405020304" pitchFamily="18" charset="0"/>
              </a:rPr>
              <a:t>Chenchen</a:t>
            </a:r>
            <a:r>
              <a:rPr lang="en-GB" sz="1200" b="0" i="0" u="none" strike="noStrike" kern="1200" dirty="0">
                <a:solidFill>
                  <a:srgbClr val="000000"/>
                </a:solidFill>
                <a:effectLst/>
                <a:ea typeface="Times New Roman" panose="02020603050405020304" pitchFamily="18" charset="0"/>
              </a:rPr>
              <a:t> Liu 	[3</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GB" sz="1200" b="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4"/>
              </a:rPr>
              <a:t>1160r0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Section 36.3.17 				Genadiy Tsodik 	[2</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GB" sz="1200" b="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FF0000"/>
                </a:solidFill>
                <a:effectLst/>
                <a:latin typeface="Times New Roman" panose="02020603050405020304" pitchFamily="18" charset="0"/>
                <a:ea typeface="MS Gothic" panose="020B0609070205080204" pitchFamily="49" charset="-128"/>
              </a:rPr>
              <a:t>1875r0</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 CR for 36.3.2.1 					Yan Xin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8</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C]</a:t>
            </a:r>
            <a:endParaRPr lang="en-GB" sz="1200" i="0" u="none" strike="noStrike" kern="1200" dirty="0">
              <a:solidFill>
                <a:srgbClr val="00000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1886r0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CR for 36.3.2.7 and 36.3.2.8 			Yan Xin 		[</a:t>
            </a:r>
            <a:r>
              <a:rPr lang="en-GB" sz="1200" b="0" i="0" u="none" strike="noStrike" kern="1200" dirty="0">
                <a:solidFill>
                  <a:srgbClr val="000000"/>
                </a:solidFill>
                <a:effectLst/>
                <a:latin typeface="Times New Roman" panose="02020603050405020304" pitchFamily="18" charset="0"/>
                <a:ea typeface="Times New Roman" panose="02020603050405020304" pitchFamily="18" charset="0"/>
              </a:rPr>
              <a:t>4C]</a:t>
            </a:r>
            <a:endParaRPr lang="en-GB"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chemeClr val="tx1"/>
                </a:solidFill>
                <a:ea typeface="Times New Roman" panose="02020603050405020304" pitchFamily="18" charset="0"/>
                <a:hlinkClick r:id="rId2"/>
              </a:rPr>
              <a:t>1531r0</a:t>
            </a:r>
            <a:r>
              <a:rPr lang="en-GB" sz="1200" kern="1200" dirty="0">
                <a:solidFill>
                  <a:schemeClr val="tx1"/>
                </a:solidFill>
                <a:ea typeface="Times New Roman" panose="02020603050405020304" pitchFamily="18" charset="0"/>
              </a:rPr>
              <a:t> CR for CID 14051 					Ruchen Duan 		[1C-SP   10’] </a:t>
            </a:r>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3"/>
              </a:rPr>
              <a:t>1679r1</a:t>
            </a:r>
            <a:r>
              <a:rPr lang="en-GB" sz="1200" kern="1200" dirty="0">
                <a:ea typeface="Times New Roman" panose="02020603050405020304" pitchFamily="18" charset="0"/>
              </a:rPr>
              <a:t> Comment Resolution for Clause 35.1			Osama Aboul-Magd 	</a:t>
            </a:r>
            <a:r>
              <a:rPr lang="en-GB" sz="1200" kern="1200" dirty="0">
                <a:solidFill>
                  <a:schemeClr val="tx1"/>
                </a:solidFill>
                <a:ea typeface="Times New Roman" panose="02020603050405020304" pitchFamily="18" charset="0"/>
              </a:rPr>
              <a:t>[12C-SP 10’]</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1423r0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EHT SMPS 						Xiaogang Chen 	</a:t>
            </a:r>
            <a:r>
              <a:rPr lang="en-GB" sz="1200" kern="1200" dirty="0">
                <a:solidFill>
                  <a:schemeClr val="tx1"/>
                </a:solidFill>
                <a:ea typeface="Times New Roman" panose="02020603050405020304" pitchFamily="18" charset="0"/>
              </a:rPr>
              <a:t>[Cont.    10’] </a:t>
            </a:r>
            <a:r>
              <a:rPr lang="en-GB" sz="1200" i="0" u="none" strike="noStrike" kern="1200" dirty="0">
                <a:solidFill>
                  <a:srgbClr val="000000"/>
                </a:solidFill>
                <a:effectLst/>
                <a:ea typeface="Times New Roman" panose="02020603050405020304" pitchFamily="18" charset="0"/>
              </a:rPr>
              <a:t>	</a:t>
            </a:r>
            <a:endParaRPr lang="en-US" sz="1200" dirty="0"/>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5"/>
              </a:rPr>
              <a:t>1850r0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CRs for 4.9.5 and 7.1, reference model and DS 	Mark Hamilton	[46C	   50’]</a:t>
            </a:r>
            <a:endParaRPr lang="en-US" sz="12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1488r0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1482r0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1757r0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1363r0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on 3.2 CIDs part2 					Ross Jian Yu 		 [1C	   10’]</a:t>
            </a:r>
            <a:endParaRPr lang="en-GB" sz="12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TGbe Editor’s Report:</a:t>
            </a:r>
          </a:p>
          <a:p>
            <a:pPr>
              <a:buFont typeface="Arial" panose="020B0604020202020204" pitchFamily="34" charset="0"/>
              <a:buChar char="•"/>
            </a:pPr>
            <a:r>
              <a:rPr lang="en-US" sz="1400" dirty="0">
                <a:solidFill>
                  <a:schemeClr val="tx1"/>
                </a:solidFill>
              </a:rPr>
              <a:t>Motions: </a:t>
            </a:r>
          </a:p>
          <a:p>
            <a:pPr lvl="0">
              <a:buFont typeface="Arial" panose="020B0604020202020204" pitchFamily="34" charset="0"/>
              <a:buChar char="•"/>
            </a:pPr>
            <a:r>
              <a:rPr lang="en-GB" sz="1400" dirty="0">
                <a:solidFill>
                  <a:schemeClr val="tx1"/>
                </a:solidFill>
              </a:rPr>
              <a:t>Submissions (second hour):</a:t>
            </a:r>
            <a:endParaRPr lang="en-GB" sz="1400" b="0" dirty="0">
              <a:solidFill>
                <a:schemeClr val="tx1"/>
              </a:solidFill>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a:buFont typeface="Arial" panose="020B0604020202020204" pitchFamily="34" charset="0"/>
              <a:buChar char="•"/>
            </a:pPr>
            <a:r>
              <a:rPr lang="en-GB" sz="1600" dirty="0"/>
              <a:t>Submissions (last 30’):</a:t>
            </a:r>
            <a:endParaRPr lang="en-US" sz="16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US" sz="1600" dirty="0"/>
              <a:t>…</a:t>
            </a:r>
          </a:p>
        </p:txBody>
      </p:sp>
    </p:spTree>
    <p:extLst>
      <p:ext uri="{BB962C8B-B14F-4D97-AF65-F5344CB8AC3E}">
        <p14:creationId xmlns:p14="http://schemas.microsoft.com/office/powerpoint/2010/main" val="10207741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a:buFont typeface="Arial" panose="020B0604020202020204" pitchFamily="34" charset="0"/>
              <a:buChar char="•"/>
            </a:pPr>
            <a:r>
              <a:rPr lang="en-US" sz="1600" dirty="0"/>
              <a:t>…</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123677</TotalTime>
  <Words>4210</Words>
  <Application>Microsoft Office PowerPoint</Application>
  <PresentationFormat>On-screen Show (4:3)</PresentationFormat>
  <Paragraphs>874</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2022-11-07T16:39:56Z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