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82" r:id="rId31"/>
    <p:sldId id="334" r:id="rId32"/>
    <p:sldId id="335" r:id="rId33"/>
    <p:sldId id="346" r:id="rId34"/>
    <p:sldId id="365" r:id="rId35"/>
    <p:sldId id="370" r:id="rId36"/>
    <p:sldId id="371" r:id="rId37"/>
    <p:sldId id="385" r:id="rId38"/>
    <p:sldId id="350" r:id="rId39"/>
    <p:sldId id="352" r:id="rId40"/>
    <p:sldId id="357" r:id="rId41"/>
    <p:sldId id="358" r:id="rId42"/>
    <p:sldId id="353" r:id="rId43"/>
    <p:sldId id="390" r:id="rId44"/>
    <p:sldId id="360" r:id="rId45"/>
    <p:sldId id="355" r:id="rId46"/>
    <p:sldId id="391" r:id="rId47"/>
    <p:sldId id="374" r:id="rId48"/>
    <p:sldId id="356" r:id="rId49"/>
    <p:sldId id="368" r:id="rId50"/>
    <p:sldId id="362" r:id="rId51"/>
    <p:sldId id="387" r:id="rId52"/>
    <p:sldId id="375" r:id="rId53"/>
    <p:sldId id="392"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B0C314-AA74-4428-914C-02F3B465214F}" v="17" dt="2022-10-10T14:08:01.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2107433"/>
              </p:ext>
            </p:extLst>
          </p:nvPr>
        </p:nvGraphicFramePr>
        <p:xfrm>
          <a:off x="838200" y="1466262"/>
          <a:ext cx="7759383" cy="458755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endParaRPr lang="en-GB" sz="1000" u="sng"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endParaRPr lang="en-US" sz="1000" i="1"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38475404"/>
              </p:ext>
            </p:extLst>
          </p:nvPr>
        </p:nvGraphicFramePr>
        <p:xfrm>
          <a:off x="851217" y="1582301"/>
          <a:ext cx="7736269" cy="459549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strike="sngStrike" kern="1200" dirty="0">
                        <a:solidFill>
                          <a:schemeClr val="tx1"/>
                        </a:solidFill>
                        <a:latin typeface="+mn-lt"/>
                        <a:ea typeface="+mn-ea"/>
                        <a:cs typeface="+mn-cs"/>
                      </a:endParaRPr>
                    </a:p>
                  </a:txBody>
                  <a:tcPr marL="0" marR="9525" marT="9525" marB="0" anchor="b"/>
                </a:tc>
                <a:tc>
                  <a:txBody>
                    <a:bodyPr/>
                    <a:lstStyle/>
                    <a:p>
                      <a:pPr algn="l" fontAlgn="b"/>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76167549"/>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11691202"/>
              </p:ext>
            </p:extLst>
          </p:nvPr>
        </p:nvGraphicFramePr>
        <p:xfrm>
          <a:off x="851217" y="1582301"/>
          <a:ext cx="7736269" cy="45879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algn="ctr"/>
                      <a:endParaRPr lang="en-US" sz="1000" b="0" i="1" kern="1200" dirty="0">
                        <a:solidFill>
                          <a:schemeClr val="tx1"/>
                        </a:solidFill>
                        <a:effectLst/>
                        <a:latin typeface="+mn-lt"/>
                        <a:ea typeface="+mn-ea"/>
                        <a:cs typeface="+mn-cs"/>
                      </a:endParaRP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10903122"/>
              </p:ext>
            </p:extLst>
          </p:nvPr>
        </p:nvGraphicFramePr>
        <p:xfrm>
          <a:off x="806069" y="1513813"/>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82074769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7067188"/>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92167444"/>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7267372"/>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715888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42852982"/>
              </p:ext>
            </p:extLst>
          </p:nvPr>
        </p:nvGraphicFramePr>
        <p:xfrm>
          <a:off x="851217" y="1582301"/>
          <a:ext cx="7736269" cy="323177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US" sz="1600" dirty="0"/>
              <a:t>Summary from September 2022 meeting, conf calls, and ad-hoc</a:t>
            </a:r>
          </a:p>
          <a:p>
            <a:pPr lvl="0">
              <a:buFont typeface="Arial" panose="020B0604020202020204" pitchFamily="34" charset="0"/>
              <a:buChar char="•"/>
            </a:pPr>
            <a:r>
              <a:rPr lang="en-US" altLang="en-US" sz="1600" dirty="0"/>
              <a:t>Approve TG minutes</a:t>
            </a:r>
            <a:endParaRPr lang="en-US" sz="1600" dirty="0"/>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TGbe Editor’s Report:</a:t>
            </a:r>
          </a:p>
          <a:p>
            <a:pPr>
              <a:buFont typeface="Arial" panose="020B0604020202020204" pitchFamily="34" charset="0"/>
              <a:buChar char="•"/>
            </a:pPr>
            <a:r>
              <a:rPr lang="en-US" sz="1400" dirty="0">
                <a:solidFill>
                  <a:schemeClr val="tx1"/>
                </a:solidFill>
              </a:rPr>
              <a:t>Motions: </a:t>
            </a:r>
          </a:p>
          <a:p>
            <a:pPr lvl="0">
              <a:buFont typeface="Arial" panose="020B0604020202020204" pitchFamily="34" charset="0"/>
              <a:buChar char="•"/>
            </a:pPr>
            <a:r>
              <a:rPr lang="en-GB" sz="1400" dirty="0">
                <a:solidFill>
                  <a:schemeClr val="tx1"/>
                </a:solidFill>
              </a:rPr>
              <a:t>Submissions (second hour):</a:t>
            </a:r>
            <a:endParaRPr lang="en-GB"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117457</TotalTime>
  <Words>3451</Words>
  <Application>Microsoft Office PowerPoint</Application>
  <PresentationFormat>On-screen Show (4:3)</PresentationFormat>
  <Paragraphs>625</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2022-10-10T14:11:38Z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