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83" r:id="rId7"/>
    <p:sldId id="2350" r:id="rId8"/>
    <p:sldId id="258" r:id="rId9"/>
    <p:sldId id="259" r:id="rId10"/>
    <p:sldId id="1575" r:id="rId11"/>
    <p:sldId id="287" r:id="rId12"/>
    <p:sldId id="2379" r:id="rId13"/>
    <p:sldId id="1573" r:id="rId14"/>
    <p:sldId id="1577" r:id="rId15"/>
    <p:sldId id="1574" r:id="rId16"/>
    <p:sldId id="2380" r:id="rId17"/>
    <p:sldId id="2401" r:id="rId18"/>
    <p:sldId id="2402" r:id="rId19"/>
    <p:sldId id="2403" r:id="rId20"/>
    <p:sldId id="2384" r:id="rId21"/>
    <p:sldId id="302" r:id="rId22"/>
    <p:sldId id="301" r:id="rId23"/>
    <p:sldId id="2387" r:id="rId24"/>
    <p:sldId id="1576" r:id="rId25"/>
    <p:sldId id="2388" r:id="rId26"/>
    <p:sldId id="2389" r:id="rId27"/>
    <p:sldId id="2390" r:id="rId28"/>
    <p:sldId id="2391" r:id="rId29"/>
    <p:sldId id="2392" r:id="rId30"/>
    <p:sldId id="276" r:id="rId31"/>
    <p:sldId id="280" r:id="rId32"/>
    <p:sldId id="2393" r:id="rId33"/>
    <p:sldId id="2394" r:id="rId34"/>
    <p:sldId id="2399" r:id="rId35"/>
    <p:sldId id="2400" r:id="rId36"/>
    <p:sldId id="2396" r:id="rId37"/>
    <p:sldId id="2397" r:id="rId38"/>
    <p:sldId id="1578" r:id="rId39"/>
    <p:sldId id="2398" r:id="rId40"/>
    <p:sldId id="261" r:id="rId4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E63554-D4EC-406F-BD96-43C34CDDE73A}" v="4" dt="2022-11-13T12:23:59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FEE63554-D4EC-406F-BD96-43C34CDDE73A}"/>
    <pc:docChg chg="undo custSel addSld delSld modSld">
      <pc:chgData name="Stacey, Robert" userId="8f61b79c-1993-4b76-a5c5-6bb0e2071c28" providerId="ADAL" clId="{FEE63554-D4EC-406F-BD96-43C34CDDE73A}" dt="2022-11-13T12:24:13.345" v="146" actId="47"/>
      <pc:docMkLst>
        <pc:docMk/>
      </pc:docMkLst>
      <pc:sldChg chg="modSp mod">
        <pc:chgData name="Stacey, Robert" userId="8f61b79c-1993-4b76-a5c5-6bb0e2071c28" providerId="ADAL" clId="{FEE63554-D4EC-406F-BD96-43C34CDDE73A}" dt="2022-11-13T11:04:21.986" v="2" actId="14100"/>
        <pc:sldMkLst>
          <pc:docMk/>
          <pc:sldMk cId="0" sldId="257"/>
        </pc:sldMkLst>
        <pc:spChg chg="mod">
          <ac:chgData name="Stacey, Robert" userId="8f61b79c-1993-4b76-a5c5-6bb0e2071c28" providerId="ADAL" clId="{FEE63554-D4EC-406F-BD96-43C34CDDE73A}" dt="2022-11-13T11:04:21.986" v="2" actId="14100"/>
          <ac:spMkLst>
            <pc:docMk/>
            <pc:sldMk cId="0" sldId="257"/>
            <ac:spMk id="7" creationId="{00000000-0000-0000-0000-000000000000}"/>
          </ac:spMkLst>
        </pc:spChg>
        <pc:spChg chg="mod">
          <ac:chgData name="Stacey, Robert" userId="8f61b79c-1993-4b76-a5c5-6bb0e2071c28" providerId="ADAL" clId="{FEE63554-D4EC-406F-BD96-43C34CDDE73A}" dt="2022-11-13T11:04:18.256" v="1" actId="14100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Stacey, Robert" userId="8f61b79c-1993-4b76-a5c5-6bb0e2071c28" providerId="ADAL" clId="{FEE63554-D4EC-406F-BD96-43C34CDDE73A}" dt="2022-11-13T11:02:34.789" v="0" actId="14100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tacey, Robert" userId="8f61b79c-1993-4b76-a5c5-6bb0e2071c28" providerId="ADAL" clId="{FEE63554-D4EC-406F-BD96-43C34CDDE73A}" dt="2022-11-13T11:08:21.371" v="10" actId="20577"/>
        <pc:sldMkLst>
          <pc:docMk/>
          <pc:sldMk cId="269483162" sldId="259"/>
        </pc:sldMkLst>
        <pc:spChg chg="mod">
          <ac:chgData name="Stacey, Robert" userId="8f61b79c-1993-4b76-a5c5-6bb0e2071c28" providerId="ADAL" clId="{FEE63554-D4EC-406F-BD96-43C34CDDE73A}" dt="2022-11-13T11:08:21.371" v="10" actId="20577"/>
          <ac:spMkLst>
            <pc:docMk/>
            <pc:sldMk cId="269483162" sldId="259"/>
            <ac:spMk id="5121" creationId="{00000000-0000-0000-0000-000000000000}"/>
          </ac:spMkLst>
        </pc:spChg>
      </pc:sldChg>
      <pc:sldChg chg="modSp mod">
        <pc:chgData name="Stacey, Robert" userId="8f61b79c-1993-4b76-a5c5-6bb0e2071c28" providerId="ADAL" clId="{FEE63554-D4EC-406F-BD96-43C34CDDE73A}" dt="2022-11-13T11:43:08.778" v="140" actId="20577"/>
        <pc:sldMkLst>
          <pc:docMk/>
          <pc:sldMk cId="4213107510" sldId="261"/>
        </pc:sldMkLst>
        <pc:spChg chg="mod">
          <ac:chgData name="Stacey, Robert" userId="8f61b79c-1993-4b76-a5c5-6bb0e2071c28" providerId="ADAL" clId="{FEE63554-D4EC-406F-BD96-43C34CDDE73A}" dt="2022-11-13T11:43:08.778" v="140" actId="20577"/>
          <ac:spMkLst>
            <pc:docMk/>
            <pc:sldMk cId="4213107510" sldId="261"/>
            <ac:spMk id="5122" creationId="{00000000-0000-0000-0000-000000000000}"/>
          </ac:spMkLst>
        </pc:spChg>
      </pc:sldChg>
      <pc:sldChg chg="del">
        <pc:chgData name="Stacey, Robert" userId="8f61b79c-1993-4b76-a5c5-6bb0e2071c28" providerId="ADAL" clId="{FEE63554-D4EC-406F-BD96-43C34CDDE73A}" dt="2022-11-13T11:11:42.417" v="38" actId="47"/>
        <pc:sldMkLst>
          <pc:docMk/>
          <pc:sldMk cId="3538700289" sldId="264"/>
        </pc:sldMkLst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3535323023" sldId="266"/>
        </pc:sldMkLst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4246699566" sldId="267"/>
        </pc:sldMkLst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1363062611" sldId="268"/>
        </pc:sldMkLst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3784597727" sldId="271"/>
        </pc:sldMkLst>
      </pc:sldChg>
      <pc:sldChg chg="del">
        <pc:chgData name="Stacey, Robert" userId="8f61b79c-1993-4b76-a5c5-6bb0e2071c28" providerId="ADAL" clId="{FEE63554-D4EC-406F-BD96-43C34CDDE73A}" dt="2022-11-13T11:11:28.460" v="25" actId="47"/>
        <pc:sldMkLst>
          <pc:docMk/>
          <pc:sldMk cId="2495789852" sldId="274"/>
        </pc:sldMkLst>
      </pc:sldChg>
      <pc:sldChg chg="del">
        <pc:chgData name="Stacey, Robert" userId="8f61b79c-1993-4b76-a5c5-6bb0e2071c28" providerId="ADAL" clId="{FEE63554-D4EC-406F-BD96-43C34CDDE73A}" dt="2022-11-13T11:11:32.555" v="28" actId="47"/>
        <pc:sldMkLst>
          <pc:docMk/>
          <pc:sldMk cId="895276177" sldId="275"/>
        </pc:sldMkLst>
      </pc:sldChg>
      <pc:sldChg chg="modSp mod">
        <pc:chgData name="Stacey, Robert" userId="8f61b79c-1993-4b76-a5c5-6bb0e2071c28" providerId="ADAL" clId="{FEE63554-D4EC-406F-BD96-43C34CDDE73A}" dt="2022-11-13T11:35:04.531" v="98" actId="1076"/>
        <pc:sldMkLst>
          <pc:docMk/>
          <pc:sldMk cId="3612944633" sldId="276"/>
        </pc:sldMkLst>
        <pc:spChg chg="mod">
          <ac:chgData name="Stacey, Robert" userId="8f61b79c-1993-4b76-a5c5-6bb0e2071c28" providerId="ADAL" clId="{FEE63554-D4EC-406F-BD96-43C34CDDE73A}" dt="2022-11-13T11:35:00.663" v="97" actId="14100"/>
          <ac:spMkLst>
            <pc:docMk/>
            <pc:sldMk cId="3612944633" sldId="276"/>
            <ac:spMk id="9" creationId="{00000000-0000-0000-0000-000000000000}"/>
          </ac:spMkLst>
        </pc:spChg>
        <pc:graphicFrameChg chg="mod">
          <ac:chgData name="Stacey, Robert" userId="8f61b79c-1993-4b76-a5c5-6bb0e2071c28" providerId="ADAL" clId="{FEE63554-D4EC-406F-BD96-43C34CDDE73A}" dt="2022-11-13T11:35:04.531" v="98" actId="1076"/>
          <ac:graphicFrameMkLst>
            <pc:docMk/>
            <pc:sldMk cId="3612944633" sldId="276"/>
            <ac:graphicFrameMk id="7" creationId="{00000000-0000-0000-0000-000000000000}"/>
          </ac:graphicFrameMkLst>
        </pc:graphicFrameChg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3570477491" sldId="281"/>
        </pc:sldMkLst>
      </pc:sldChg>
      <pc:sldChg chg="del">
        <pc:chgData name="Stacey, Robert" userId="8f61b79c-1993-4b76-a5c5-6bb0e2071c28" providerId="ADAL" clId="{FEE63554-D4EC-406F-BD96-43C34CDDE73A}" dt="2022-11-13T11:11:40.142" v="35" actId="47"/>
        <pc:sldMkLst>
          <pc:docMk/>
          <pc:sldMk cId="3884609457" sldId="284"/>
        </pc:sldMkLst>
      </pc:sldChg>
      <pc:sldChg chg="del">
        <pc:chgData name="Stacey, Robert" userId="8f61b79c-1993-4b76-a5c5-6bb0e2071c28" providerId="ADAL" clId="{FEE63554-D4EC-406F-BD96-43C34CDDE73A}" dt="2022-11-13T11:11:26.515" v="24" actId="47"/>
        <pc:sldMkLst>
          <pc:docMk/>
          <pc:sldMk cId="3827222486" sldId="285"/>
        </pc:sldMkLst>
      </pc:sldChg>
      <pc:sldChg chg="modSp mod">
        <pc:chgData name="Stacey, Robert" userId="8f61b79c-1993-4b76-a5c5-6bb0e2071c28" providerId="ADAL" clId="{FEE63554-D4EC-406F-BD96-43C34CDDE73A}" dt="2022-11-13T11:09:56.112" v="21" actId="20577"/>
        <pc:sldMkLst>
          <pc:docMk/>
          <pc:sldMk cId="2200298166" sldId="287"/>
        </pc:sldMkLst>
        <pc:spChg chg="mod">
          <ac:chgData name="Stacey, Robert" userId="8f61b79c-1993-4b76-a5c5-6bb0e2071c28" providerId="ADAL" clId="{FEE63554-D4EC-406F-BD96-43C34CDDE73A}" dt="2022-11-13T11:09:56.112" v="21" actId="20577"/>
          <ac:spMkLst>
            <pc:docMk/>
            <pc:sldMk cId="2200298166" sldId="287"/>
            <ac:spMk id="3" creationId="{8A337E3F-2C54-47D6-B9F4-C7408CA692FF}"/>
          </ac:spMkLst>
        </pc:spChg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521125904" sldId="288"/>
        </pc:sldMkLst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3060785998" sldId="289"/>
        </pc:sldMkLst>
      </pc:sldChg>
      <pc:sldChg chg="del">
        <pc:chgData name="Stacey, Robert" userId="8f61b79c-1993-4b76-a5c5-6bb0e2071c28" providerId="ADAL" clId="{FEE63554-D4EC-406F-BD96-43C34CDDE73A}" dt="2022-11-13T11:11:39.382" v="34" actId="47"/>
        <pc:sldMkLst>
          <pc:docMk/>
          <pc:sldMk cId="2727855527" sldId="297"/>
        </pc:sldMkLst>
      </pc:sldChg>
      <pc:sldChg chg="modSp mod">
        <pc:chgData name="Stacey, Robert" userId="8f61b79c-1993-4b76-a5c5-6bb0e2071c28" providerId="ADAL" clId="{FEE63554-D4EC-406F-BD96-43C34CDDE73A}" dt="2022-11-13T11:20:53.660" v="88" actId="20577"/>
        <pc:sldMkLst>
          <pc:docMk/>
          <pc:sldMk cId="2946012836" sldId="301"/>
        </pc:sldMkLst>
        <pc:spChg chg="mod">
          <ac:chgData name="Stacey, Robert" userId="8f61b79c-1993-4b76-a5c5-6bb0e2071c28" providerId="ADAL" clId="{FEE63554-D4EC-406F-BD96-43C34CDDE73A}" dt="2022-11-13T11:20:53.660" v="88" actId="20577"/>
          <ac:spMkLst>
            <pc:docMk/>
            <pc:sldMk cId="2946012836" sldId="301"/>
            <ac:spMk id="3" creationId="{00000000-0000-0000-0000-000000000000}"/>
          </ac:spMkLst>
        </pc:spChg>
      </pc:sldChg>
      <pc:sldChg chg="modSp mod">
        <pc:chgData name="Stacey, Robert" userId="8f61b79c-1993-4b76-a5c5-6bb0e2071c28" providerId="ADAL" clId="{FEE63554-D4EC-406F-BD96-43C34CDDE73A}" dt="2022-11-13T11:20:33.912" v="86" actId="14100"/>
        <pc:sldMkLst>
          <pc:docMk/>
          <pc:sldMk cId="1081940637" sldId="302"/>
        </pc:sldMkLst>
        <pc:spChg chg="mod">
          <ac:chgData name="Stacey, Robert" userId="8f61b79c-1993-4b76-a5c5-6bb0e2071c28" providerId="ADAL" clId="{FEE63554-D4EC-406F-BD96-43C34CDDE73A}" dt="2022-11-13T11:20:33.912" v="86" actId="14100"/>
          <ac:spMkLst>
            <pc:docMk/>
            <pc:sldMk cId="1081940637" sldId="302"/>
            <ac:spMk id="2" creationId="{00000000-0000-0000-0000-000000000000}"/>
          </ac:spMkLst>
        </pc:spChg>
        <pc:spChg chg="mod">
          <ac:chgData name="Stacey, Robert" userId="8f61b79c-1993-4b76-a5c5-6bb0e2071c28" providerId="ADAL" clId="{FEE63554-D4EC-406F-BD96-43C34CDDE73A}" dt="2022-11-13T11:20:30.907" v="85" actId="14100"/>
          <ac:spMkLst>
            <pc:docMk/>
            <pc:sldMk cId="1081940637" sldId="302"/>
            <ac:spMk id="3" creationId="{00000000-0000-0000-0000-000000000000}"/>
          </ac:spMkLst>
        </pc:spChg>
      </pc:sldChg>
      <pc:sldChg chg="del">
        <pc:chgData name="Stacey, Robert" userId="8f61b79c-1993-4b76-a5c5-6bb0e2071c28" providerId="ADAL" clId="{FEE63554-D4EC-406F-BD96-43C34CDDE73A}" dt="2022-11-13T11:11:30.122" v="26" actId="47"/>
        <pc:sldMkLst>
          <pc:docMk/>
          <pc:sldMk cId="4163268581" sldId="325"/>
        </pc:sldMkLst>
      </pc:sldChg>
      <pc:sldChg chg="del">
        <pc:chgData name="Stacey, Robert" userId="8f61b79c-1993-4b76-a5c5-6bb0e2071c28" providerId="ADAL" clId="{FEE63554-D4EC-406F-BD96-43C34CDDE73A}" dt="2022-11-13T11:11:36.930" v="32" actId="47"/>
        <pc:sldMkLst>
          <pc:docMk/>
          <pc:sldMk cId="4269822001" sldId="328"/>
        </pc:sldMkLst>
      </pc:sldChg>
      <pc:sldChg chg="del">
        <pc:chgData name="Stacey, Robert" userId="8f61b79c-1993-4b76-a5c5-6bb0e2071c28" providerId="ADAL" clId="{FEE63554-D4EC-406F-BD96-43C34CDDE73A}" dt="2022-11-13T11:11:38.307" v="33" actId="47"/>
        <pc:sldMkLst>
          <pc:docMk/>
          <pc:sldMk cId="1180689338" sldId="329"/>
        </pc:sldMkLst>
      </pc:sldChg>
      <pc:sldChg chg="del">
        <pc:chgData name="Stacey, Robert" userId="8f61b79c-1993-4b76-a5c5-6bb0e2071c28" providerId="ADAL" clId="{FEE63554-D4EC-406F-BD96-43C34CDDE73A}" dt="2022-11-13T11:11:41.103" v="36" actId="47"/>
        <pc:sldMkLst>
          <pc:docMk/>
          <pc:sldMk cId="2739735940" sldId="331"/>
        </pc:sldMkLst>
      </pc:sldChg>
      <pc:sldChg chg="del">
        <pc:chgData name="Stacey, Robert" userId="8f61b79c-1993-4b76-a5c5-6bb0e2071c28" providerId="ADAL" clId="{FEE63554-D4EC-406F-BD96-43C34CDDE73A}" dt="2022-11-13T11:11:41.726" v="37" actId="47"/>
        <pc:sldMkLst>
          <pc:docMk/>
          <pc:sldMk cId="2211263663" sldId="332"/>
        </pc:sldMkLst>
      </pc:sldChg>
      <pc:sldChg chg="modSp mod">
        <pc:chgData name="Stacey, Robert" userId="8f61b79c-1993-4b76-a5c5-6bb0e2071c28" providerId="ADAL" clId="{FEE63554-D4EC-406F-BD96-43C34CDDE73A}" dt="2022-11-13T11:15:29.374" v="45" actId="20577"/>
        <pc:sldMkLst>
          <pc:docMk/>
          <pc:sldMk cId="715304919" sldId="1573"/>
        </pc:sldMkLst>
        <pc:spChg chg="mod">
          <ac:chgData name="Stacey, Robert" userId="8f61b79c-1993-4b76-a5c5-6bb0e2071c28" providerId="ADAL" clId="{FEE63554-D4EC-406F-BD96-43C34CDDE73A}" dt="2022-11-13T11:15:29.374" v="45" actId="20577"/>
          <ac:spMkLst>
            <pc:docMk/>
            <pc:sldMk cId="715304919" sldId="1573"/>
            <ac:spMk id="15365" creationId="{23A5C3B9-23C7-4364-9F97-DFEC7FB3E079}"/>
          </ac:spMkLst>
        </pc:spChg>
      </pc:sldChg>
      <pc:sldChg chg="modSp mod">
        <pc:chgData name="Stacey, Robert" userId="8f61b79c-1993-4b76-a5c5-6bb0e2071c28" providerId="ADAL" clId="{FEE63554-D4EC-406F-BD96-43C34CDDE73A}" dt="2022-11-13T11:23:30.473" v="91" actId="20577"/>
        <pc:sldMkLst>
          <pc:docMk/>
          <pc:sldMk cId="1053879877" sldId="1576"/>
        </pc:sldMkLst>
        <pc:spChg chg="mod">
          <ac:chgData name="Stacey, Robert" userId="8f61b79c-1993-4b76-a5c5-6bb0e2071c28" providerId="ADAL" clId="{FEE63554-D4EC-406F-BD96-43C34CDDE73A}" dt="2022-11-13T11:23:30.473" v="91" actId="20577"/>
          <ac:spMkLst>
            <pc:docMk/>
            <pc:sldMk cId="1053879877" sldId="1576"/>
            <ac:spMk id="3" creationId="{00000000-0000-0000-0000-000000000000}"/>
          </ac:spMkLst>
        </pc:spChg>
      </pc:sldChg>
      <pc:sldChg chg="del">
        <pc:chgData name="Stacey, Robert" userId="8f61b79c-1993-4b76-a5c5-6bb0e2071c28" providerId="ADAL" clId="{FEE63554-D4EC-406F-BD96-43C34CDDE73A}" dt="2022-11-13T11:09:24.650" v="11" actId="47"/>
        <pc:sldMkLst>
          <pc:docMk/>
          <pc:sldMk cId="2926377364" sldId="2351"/>
        </pc:sldMkLst>
      </pc:sldChg>
      <pc:sldChg chg="del">
        <pc:chgData name="Stacey, Robert" userId="8f61b79c-1993-4b76-a5c5-6bb0e2071c28" providerId="ADAL" clId="{FEE63554-D4EC-406F-BD96-43C34CDDE73A}" dt="2022-11-13T11:11:00.810" v="22" actId="47"/>
        <pc:sldMkLst>
          <pc:docMk/>
          <pc:sldMk cId="4109481356" sldId="2352"/>
        </pc:sldMkLst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575827240" sldId="2366"/>
        </pc:sldMkLst>
      </pc:sldChg>
      <pc:sldChg chg="del">
        <pc:chgData name="Stacey, Robert" userId="8f61b79c-1993-4b76-a5c5-6bb0e2071c28" providerId="ADAL" clId="{FEE63554-D4EC-406F-BD96-43C34CDDE73A}" dt="2022-11-13T11:11:17.966" v="23" actId="47"/>
        <pc:sldMkLst>
          <pc:docMk/>
          <pc:sldMk cId="135075187" sldId="2367"/>
        </pc:sldMkLst>
      </pc:sldChg>
      <pc:sldChg chg="del">
        <pc:chgData name="Stacey, Robert" userId="8f61b79c-1993-4b76-a5c5-6bb0e2071c28" providerId="ADAL" clId="{FEE63554-D4EC-406F-BD96-43C34CDDE73A}" dt="2022-11-13T11:11:31.251" v="27" actId="47"/>
        <pc:sldMkLst>
          <pc:docMk/>
          <pc:sldMk cId="2372928536" sldId="2375"/>
        </pc:sldMkLst>
      </pc:sldChg>
      <pc:sldChg chg="del">
        <pc:chgData name="Stacey, Robert" userId="8f61b79c-1993-4b76-a5c5-6bb0e2071c28" providerId="ADAL" clId="{FEE63554-D4EC-406F-BD96-43C34CDDE73A}" dt="2022-11-13T11:11:33.928" v="29" actId="47"/>
        <pc:sldMkLst>
          <pc:docMk/>
          <pc:sldMk cId="3394854030" sldId="2376"/>
        </pc:sldMkLst>
      </pc:sldChg>
      <pc:sldChg chg="del">
        <pc:chgData name="Stacey, Robert" userId="8f61b79c-1993-4b76-a5c5-6bb0e2071c28" providerId="ADAL" clId="{FEE63554-D4EC-406F-BD96-43C34CDDE73A}" dt="2022-11-13T11:11:35.781" v="31" actId="47"/>
        <pc:sldMkLst>
          <pc:docMk/>
          <pc:sldMk cId="4251892172" sldId="2377"/>
        </pc:sldMkLst>
      </pc:sldChg>
      <pc:sldChg chg="del">
        <pc:chgData name="Stacey, Robert" userId="8f61b79c-1993-4b76-a5c5-6bb0e2071c28" providerId="ADAL" clId="{FEE63554-D4EC-406F-BD96-43C34CDDE73A}" dt="2022-11-13T11:11:34.694" v="30" actId="47"/>
        <pc:sldMkLst>
          <pc:docMk/>
          <pc:sldMk cId="2358533798" sldId="2378"/>
        </pc:sldMkLst>
      </pc:sldChg>
      <pc:sldChg chg="modSp mod">
        <pc:chgData name="Stacey, Robert" userId="8f61b79c-1993-4b76-a5c5-6bb0e2071c28" providerId="ADAL" clId="{FEE63554-D4EC-406F-BD96-43C34CDDE73A}" dt="2022-11-13T11:14:40.410" v="42" actId="20577"/>
        <pc:sldMkLst>
          <pc:docMk/>
          <pc:sldMk cId="326874645" sldId="2379"/>
        </pc:sldMkLst>
        <pc:spChg chg="mod">
          <ac:chgData name="Stacey, Robert" userId="8f61b79c-1993-4b76-a5c5-6bb0e2071c28" providerId="ADAL" clId="{FEE63554-D4EC-406F-BD96-43C34CDDE73A}" dt="2022-11-13T11:14:40.410" v="42" actId="20577"/>
          <ac:spMkLst>
            <pc:docMk/>
            <pc:sldMk cId="326874645" sldId="2379"/>
            <ac:spMk id="15363" creationId="{5808A656-4E20-CB2D-5332-CCC72EC83519}"/>
          </ac:spMkLst>
        </pc:spChg>
        <pc:spChg chg="mod">
          <ac:chgData name="Stacey, Robert" userId="8f61b79c-1993-4b76-a5c5-6bb0e2071c28" providerId="ADAL" clId="{FEE63554-D4EC-406F-BD96-43C34CDDE73A}" dt="2022-11-13T11:13:42.034" v="40" actId="20577"/>
          <ac:spMkLst>
            <pc:docMk/>
            <pc:sldMk cId="326874645" sldId="2379"/>
            <ac:spMk id="15367" creationId="{46466877-483C-4321-9727-BE02BE36AF45}"/>
          </ac:spMkLst>
        </pc:spChg>
      </pc:sldChg>
      <pc:sldChg chg="modSp mod">
        <pc:chgData name="Stacey, Robert" userId="8f61b79c-1993-4b76-a5c5-6bb0e2071c28" providerId="ADAL" clId="{FEE63554-D4EC-406F-BD96-43C34CDDE73A}" dt="2022-11-13T11:16:38.986" v="56" actId="20577"/>
        <pc:sldMkLst>
          <pc:docMk/>
          <pc:sldMk cId="2840818273" sldId="2380"/>
        </pc:sldMkLst>
        <pc:spChg chg="mod">
          <ac:chgData name="Stacey, Robert" userId="8f61b79c-1993-4b76-a5c5-6bb0e2071c28" providerId="ADAL" clId="{FEE63554-D4EC-406F-BD96-43C34CDDE73A}" dt="2022-11-13T11:16:38.986" v="56" actId="20577"/>
          <ac:spMkLst>
            <pc:docMk/>
            <pc:sldMk cId="2840818273" sldId="2380"/>
            <ac:spMk id="5121" creationId="{00000000-0000-0000-0000-000000000000}"/>
          </ac:spMkLst>
        </pc:spChg>
        <pc:spChg chg="mod">
          <ac:chgData name="Stacey, Robert" userId="8f61b79c-1993-4b76-a5c5-6bb0e2071c28" providerId="ADAL" clId="{FEE63554-D4EC-406F-BD96-43C34CDDE73A}" dt="2022-11-13T11:16:27.079" v="48" actId="14100"/>
          <ac:spMkLst>
            <pc:docMk/>
            <pc:sldMk cId="2840818273" sldId="2380"/>
            <ac:spMk id="5122" creationId="{00000000-0000-0000-0000-000000000000}"/>
          </ac:spMkLst>
        </pc:spChg>
      </pc:sldChg>
      <pc:sldChg chg="del">
        <pc:chgData name="Stacey, Robert" userId="8f61b79c-1993-4b76-a5c5-6bb0e2071c28" providerId="ADAL" clId="{FEE63554-D4EC-406F-BD96-43C34CDDE73A}" dt="2022-11-13T12:24:10.666" v="144" actId="47"/>
        <pc:sldMkLst>
          <pc:docMk/>
          <pc:sldMk cId="3276672461" sldId="2381"/>
        </pc:sldMkLst>
      </pc:sldChg>
      <pc:sldChg chg="del">
        <pc:chgData name="Stacey, Robert" userId="8f61b79c-1993-4b76-a5c5-6bb0e2071c28" providerId="ADAL" clId="{FEE63554-D4EC-406F-BD96-43C34CDDE73A}" dt="2022-11-13T12:24:11.813" v="145" actId="47"/>
        <pc:sldMkLst>
          <pc:docMk/>
          <pc:sldMk cId="1428304246" sldId="2382"/>
        </pc:sldMkLst>
      </pc:sldChg>
      <pc:sldChg chg="del">
        <pc:chgData name="Stacey, Robert" userId="8f61b79c-1993-4b76-a5c5-6bb0e2071c28" providerId="ADAL" clId="{FEE63554-D4EC-406F-BD96-43C34CDDE73A}" dt="2022-11-13T12:24:13.345" v="146" actId="47"/>
        <pc:sldMkLst>
          <pc:docMk/>
          <pc:sldMk cId="3468872995" sldId="2383"/>
        </pc:sldMkLst>
      </pc:sldChg>
      <pc:sldChg chg="modSp mod">
        <pc:chgData name="Stacey, Robert" userId="8f61b79c-1993-4b76-a5c5-6bb0e2071c28" providerId="ADAL" clId="{FEE63554-D4EC-406F-BD96-43C34CDDE73A}" dt="2022-11-13T11:18:25.005" v="81" actId="20577"/>
        <pc:sldMkLst>
          <pc:docMk/>
          <pc:sldMk cId="4046271372" sldId="2384"/>
        </pc:sldMkLst>
        <pc:spChg chg="mod">
          <ac:chgData name="Stacey, Robert" userId="8f61b79c-1993-4b76-a5c5-6bb0e2071c28" providerId="ADAL" clId="{FEE63554-D4EC-406F-BD96-43C34CDDE73A}" dt="2022-11-13T11:18:25.005" v="81" actId="20577"/>
          <ac:spMkLst>
            <pc:docMk/>
            <pc:sldMk cId="4046271372" sldId="2384"/>
            <ac:spMk id="4097" creationId="{00000000-0000-0000-0000-000000000000}"/>
          </ac:spMkLst>
        </pc:spChg>
        <pc:spChg chg="mod">
          <ac:chgData name="Stacey, Robert" userId="8f61b79c-1993-4b76-a5c5-6bb0e2071c28" providerId="ADAL" clId="{FEE63554-D4EC-406F-BD96-43C34CDDE73A}" dt="2022-11-13T11:18:13.309" v="57" actId="403"/>
          <ac:spMkLst>
            <pc:docMk/>
            <pc:sldMk cId="4046271372" sldId="2384"/>
            <ac:spMk id="4098" creationId="{00000000-0000-0000-0000-000000000000}"/>
          </ac:spMkLst>
        </pc:spChg>
      </pc:sldChg>
      <pc:sldChg chg="del">
        <pc:chgData name="Stacey, Robert" userId="8f61b79c-1993-4b76-a5c5-6bb0e2071c28" providerId="ADAL" clId="{FEE63554-D4EC-406F-BD96-43C34CDDE73A}" dt="2022-11-13T11:20:14.331" v="82" actId="47"/>
        <pc:sldMkLst>
          <pc:docMk/>
          <pc:sldMk cId="2021617536" sldId="2385"/>
        </pc:sldMkLst>
      </pc:sldChg>
      <pc:sldChg chg="del">
        <pc:chgData name="Stacey, Robert" userId="8f61b79c-1993-4b76-a5c5-6bb0e2071c28" providerId="ADAL" clId="{FEE63554-D4EC-406F-BD96-43C34CDDE73A}" dt="2022-11-13T11:20:14.886" v="83" actId="47"/>
        <pc:sldMkLst>
          <pc:docMk/>
          <pc:sldMk cId="2964982124" sldId="2386"/>
        </pc:sldMkLst>
      </pc:sldChg>
      <pc:sldChg chg="modSp mod">
        <pc:chgData name="Stacey, Robert" userId="8f61b79c-1993-4b76-a5c5-6bb0e2071c28" providerId="ADAL" clId="{FEE63554-D4EC-406F-BD96-43C34CDDE73A}" dt="2022-11-13T11:24:28.263" v="94" actId="14100"/>
        <pc:sldMkLst>
          <pc:docMk/>
          <pc:sldMk cId="4173540625" sldId="2389"/>
        </pc:sldMkLst>
        <pc:spChg chg="mod">
          <ac:chgData name="Stacey, Robert" userId="8f61b79c-1993-4b76-a5c5-6bb0e2071c28" providerId="ADAL" clId="{FEE63554-D4EC-406F-BD96-43C34CDDE73A}" dt="2022-11-13T11:24:28.263" v="94" actId="14100"/>
          <ac:spMkLst>
            <pc:docMk/>
            <pc:sldMk cId="4173540625" sldId="2389"/>
            <ac:spMk id="7" creationId="{5E040B57-1D93-4ECB-AF79-BC87E3270092}"/>
          </ac:spMkLst>
        </pc:spChg>
        <pc:spChg chg="mod">
          <ac:chgData name="Stacey, Robert" userId="8f61b79c-1993-4b76-a5c5-6bb0e2071c28" providerId="ADAL" clId="{FEE63554-D4EC-406F-BD96-43C34CDDE73A}" dt="2022-11-13T11:24:16.521" v="93" actId="14100"/>
          <ac:spMkLst>
            <pc:docMk/>
            <pc:sldMk cId="4173540625" sldId="2389"/>
            <ac:spMk id="8" creationId="{20D889CA-1380-4761-BDD5-F60F94A58849}"/>
          </ac:spMkLst>
        </pc:spChg>
      </pc:sldChg>
      <pc:sldChg chg="modSp mod">
        <pc:chgData name="Stacey, Robert" userId="8f61b79c-1993-4b76-a5c5-6bb0e2071c28" providerId="ADAL" clId="{FEE63554-D4EC-406F-BD96-43C34CDDE73A}" dt="2022-11-13T11:31:29.110" v="96" actId="20577"/>
        <pc:sldMkLst>
          <pc:docMk/>
          <pc:sldMk cId="2239417216" sldId="2391"/>
        </pc:sldMkLst>
        <pc:spChg chg="mod">
          <ac:chgData name="Stacey, Robert" userId="8f61b79c-1993-4b76-a5c5-6bb0e2071c28" providerId="ADAL" clId="{FEE63554-D4EC-406F-BD96-43C34CDDE73A}" dt="2022-11-13T11:31:29.110" v="96" actId="20577"/>
          <ac:spMkLst>
            <pc:docMk/>
            <pc:sldMk cId="2239417216" sldId="2391"/>
            <ac:spMk id="9218" creationId="{00000000-0000-0000-0000-000000000000}"/>
          </ac:spMkLst>
        </pc:spChg>
      </pc:sldChg>
      <pc:sldChg chg="modSp mod">
        <pc:chgData name="Stacey, Robert" userId="8f61b79c-1993-4b76-a5c5-6bb0e2071c28" providerId="ADAL" clId="{FEE63554-D4EC-406F-BD96-43C34CDDE73A}" dt="2022-11-13T11:37:24.694" v="126" actId="403"/>
        <pc:sldMkLst>
          <pc:docMk/>
          <pc:sldMk cId="2975681530" sldId="2394"/>
        </pc:sldMkLst>
        <pc:spChg chg="mod">
          <ac:chgData name="Stacey, Robert" userId="8f61b79c-1993-4b76-a5c5-6bb0e2071c28" providerId="ADAL" clId="{FEE63554-D4EC-406F-BD96-43C34CDDE73A}" dt="2022-11-13T11:37:24.694" v="126" actId="403"/>
          <ac:spMkLst>
            <pc:docMk/>
            <pc:sldMk cId="2975681530" sldId="2394"/>
            <ac:spMk id="82" creationId="{00000000-0000-0000-0000-000000000000}"/>
          </ac:spMkLst>
        </pc:spChg>
      </pc:sldChg>
      <pc:sldChg chg="del">
        <pc:chgData name="Stacey, Robert" userId="8f61b79c-1993-4b76-a5c5-6bb0e2071c28" providerId="ADAL" clId="{FEE63554-D4EC-406F-BD96-43C34CDDE73A}" dt="2022-11-13T11:45:29.491" v="142" actId="47"/>
        <pc:sldMkLst>
          <pc:docMk/>
          <pc:sldMk cId="2275071350" sldId="2395"/>
        </pc:sldMkLst>
      </pc:sldChg>
      <pc:sldChg chg="modSp mod">
        <pc:chgData name="Stacey, Robert" userId="8f61b79c-1993-4b76-a5c5-6bb0e2071c28" providerId="ADAL" clId="{FEE63554-D4EC-406F-BD96-43C34CDDE73A}" dt="2022-11-13T11:42:40.626" v="133" actId="20577"/>
        <pc:sldMkLst>
          <pc:docMk/>
          <pc:sldMk cId="4038590709" sldId="2398"/>
        </pc:sldMkLst>
        <pc:spChg chg="mod">
          <ac:chgData name="Stacey, Robert" userId="8f61b79c-1993-4b76-a5c5-6bb0e2071c28" providerId="ADAL" clId="{FEE63554-D4EC-406F-BD96-43C34CDDE73A}" dt="2022-11-13T11:42:40.626" v="133" actId="20577"/>
          <ac:spMkLst>
            <pc:docMk/>
            <pc:sldMk cId="4038590709" sldId="2398"/>
            <ac:spMk id="3" creationId="{00000000-0000-0000-0000-000000000000}"/>
          </ac:spMkLst>
        </pc:spChg>
      </pc:sldChg>
      <pc:sldChg chg="add">
        <pc:chgData name="Stacey, Robert" userId="8f61b79c-1993-4b76-a5c5-6bb0e2071c28" providerId="ADAL" clId="{FEE63554-D4EC-406F-BD96-43C34CDDE73A}" dt="2022-11-13T11:45:24.306" v="141"/>
        <pc:sldMkLst>
          <pc:docMk/>
          <pc:sldMk cId="0" sldId="2399"/>
        </pc:sldMkLst>
      </pc:sldChg>
      <pc:sldChg chg="add">
        <pc:chgData name="Stacey, Robert" userId="8f61b79c-1993-4b76-a5c5-6bb0e2071c28" providerId="ADAL" clId="{FEE63554-D4EC-406F-BD96-43C34CDDE73A}" dt="2022-11-13T11:45:24.306" v="141"/>
        <pc:sldMkLst>
          <pc:docMk/>
          <pc:sldMk cId="2760296471" sldId="2400"/>
        </pc:sldMkLst>
      </pc:sldChg>
      <pc:sldChg chg="add">
        <pc:chgData name="Stacey, Robert" userId="8f61b79c-1993-4b76-a5c5-6bb0e2071c28" providerId="ADAL" clId="{FEE63554-D4EC-406F-BD96-43C34CDDE73A}" dt="2022-11-13T12:23:59.120" v="143"/>
        <pc:sldMkLst>
          <pc:docMk/>
          <pc:sldMk cId="0" sldId="2401"/>
        </pc:sldMkLst>
      </pc:sldChg>
      <pc:sldChg chg="add">
        <pc:chgData name="Stacey, Robert" userId="8f61b79c-1993-4b76-a5c5-6bb0e2071c28" providerId="ADAL" clId="{FEE63554-D4EC-406F-BD96-43C34CDDE73A}" dt="2022-11-13T12:23:59.120" v="143"/>
        <pc:sldMkLst>
          <pc:docMk/>
          <pc:sldMk cId="2362202464" sldId="2402"/>
        </pc:sldMkLst>
      </pc:sldChg>
      <pc:sldChg chg="add">
        <pc:chgData name="Stacey, Robert" userId="8f61b79c-1993-4b76-a5c5-6bb0e2071c28" providerId="ADAL" clId="{FEE63554-D4EC-406F-BD96-43C34CDDE73A}" dt="2022-11-13T12:23:59.120" v="143"/>
        <pc:sldMkLst>
          <pc:docMk/>
          <pc:sldMk cId="1761130727" sldId="240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D0.1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245</c:v>
                </c:pt>
                <c:pt idx="1">
                  <c:v>25</c:v>
                </c:pt>
                <c:pt idx="2">
                  <c:v>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226330208"/>
        <c:axId val="1226331296"/>
      </c:barChart>
      <c:catAx>
        <c:axId val="122633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331296"/>
        <c:crosses val="autoZero"/>
        <c:auto val="1"/>
        <c:lblAlgn val="ctr"/>
        <c:lblOffset val="100"/>
        <c:noMultiLvlLbl val="0"/>
      </c:catAx>
      <c:valAx>
        <c:axId val="12263312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26330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61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034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1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081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20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28817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0768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782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034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519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25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51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18402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69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04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FAB9F01-4BA8-4914-9185-39A9D07EC2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CD7BFB6-2713-487C-BA9F-214125FBFA4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F8CFE433-049A-4440-9779-4D5BE6EE9B6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04E741CD-F634-4C32-96F3-B74984071F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490B3A34-FC51-4C0D-9D51-B29E2E00992E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A83ACEB5-DE30-4582-9DB0-C6850214E7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DD91B0FE-69DB-4CF3-9FAA-45E14C957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80144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0316E4E-9467-F658-E2F8-FDD2E4A6A6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27DC58B-0AD4-9385-1ED5-E2FC12C2AE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0F7BCDB-B44F-D1BD-E4BE-EED865C6BA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23821599-2418-8E63-AEC8-C977C053C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3A83B2F-9E2C-4DE3-B48D-241AB7E3333A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1C362020-B58F-82C5-129E-BA88D7284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A840F7C-222D-CD07-413D-7FE493F35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075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CF096A0-7C97-4B38-B4D3-D89701621A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9EA779E-2A08-41F4-BD0A-06ECC95EC7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9CB40B75-5C3A-437A-85DB-909496FF9E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139F7DDD-AA83-4FEC-8A48-AD9E438D7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DD322115-82C3-46A9-AD2B-BA1CF7D8D16E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5BFA30C-B083-449E-9B91-3A8A190711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AADBC123-F464-42DF-9107-9B634EB70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09891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98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802.11-22/1728r0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wp-content/uploads/import/governance/revcom/agenda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753&amp;is_year=202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778-00-00bd-ieee-802-11bd-oct-2022-tc-meeting-minutes.docx" TargetMode="External"/><Relationship Id="rId2" Type="http://schemas.openxmlformats.org/officeDocument/2006/relationships/hyperlink" Target="https://mentor.ieee.org/802.11/dcn/22/11-22-1640-00-00bd-ieee-802-11bd-september-2022-interim-meeting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840-08-00be-nov-mac-adhoc-agenda.docx" TargetMode="External"/><Relationship Id="rId2" Type="http://schemas.openxmlformats.org/officeDocument/2006/relationships/hyperlink" Target="https://mentor.ieee.org/802.11/dcn/22/11-22-1657-16-00be-sept-nov-tgbe-teleconference-agenda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hyperlink" Target="https://mentor.ieee.org/802.11/dcn/22/11-22-1730-02-00be-tgbe-november-2022-meeting-agenda.ppt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703-00-0000-2021-april-liaison-from-wba.docx" TargetMode="External"/><Relationship Id="rId3" Type="http://schemas.openxmlformats.org/officeDocument/2006/relationships/hyperlink" Target="https://mentor.ieee.org/802.11/dcn/22/11-22-1704-01-00bh-agenda-tgbh-2022-nov-14.pptx" TargetMode="External"/><Relationship Id="rId7" Type="http://schemas.openxmlformats.org/officeDocument/2006/relationships/hyperlink" Target="https://mentor.ieee.org/802.11/dcn/22/11-22-0435-02-00bh-open-issues-from-issues-tracking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2-37-00bh-issues-tracking.docx" TargetMode="External"/><Relationship Id="rId11" Type="http://schemas.openxmlformats.org/officeDocument/2006/relationships/hyperlink" Target="https://mentor.ieee.org/802.11/dcn/22/11-22-0653-00-0000-2022-march-wba-whitepaper-re-device-identification.pdf" TargetMode="External"/><Relationship Id="rId5" Type="http://schemas.openxmlformats.org/officeDocument/2006/relationships/hyperlink" Target="https://mentor.ieee.org/802.11/dcn/22/11-22-0973-13-00bh-cc41-comments-against-d0-2.xlsx" TargetMode="External"/><Relationship Id="rId10" Type="http://schemas.openxmlformats.org/officeDocument/2006/relationships/hyperlink" Target="https://mentor.ieee.org/802.11/dcn/22/11-22-0668-00-0000-liaison-statement-from-wba-re-wi-fi-devices-identification-group.pdf" TargetMode="External"/><Relationship Id="rId4" Type="http://schemas.openxmlformats.org/officeDocument/2006/relationships/hyperlink" Target="https://mentor.ieee.org/802.11/dcn/22/11-22-1703-01-00bh-agenda-tgbh-2022-nov-plenary.pptx" TargetMode="External"/><Relationship Id="rId9" Type="http://schemas.openxmlformats.org/officeDocument/2006/relationships/hyperlink" Target="https://mentor.ieee.org/802.11/dcn/21/11-21-1141-00-00bh-excerpts-of-wba-document-wi-fi-id-scope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612-02-0uhr-uhr-sg-september-2022-meeting-minute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656-01-0uhr-uhr-sg-september-october-2022-teleconference-minutes.docx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814-00-0amp-ieee-802-11-amp-tig-teleconference-minutes-for-oct-2022.docx" TargetMode="External"/><Relationship Id="rId2" Type="http://schemas.openxmlformats.org/officeDocument/2006/relationships/hyperlink" Target="https://mentor.ieee.org/802.11/dcn/22/11-22-1623-01-0amp-amp-tig-session-minutes-of-sept22-802-11-mixed-mode.docx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598-05-0itu-proposed-modifications-to-itu-r-wp5a-c-0597-n17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events/eventdetails.asp?eventid=19471" TargetMode="External"/><Relationship Id="rId5" Type="http://schemas.openxmlformats.org/officeDocument/2006/relationships/hyperlink" Target="https://mentor.ieee.org/802.11/dcn/22/11-22-1951-00-0itu-itu-ahg-minutes-for-october-11-2022-meeting.docx" TargetMode="External"/><Relationship Id="rId4" Type="http://schemas.openxmlformats.org/officeDocument/2006/relationships/hyperlink" Target="https://mentor.ieee.org/802.11/dcn/22/11-22-1624-02-0itu-proposed-modifications-to-itu-r-m-1450-5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702-01-0arc-arc-sc-agenda-nov-2022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325-07-00az-320-mhz-par.docx" TargetMode="External"/><Relationship Id="rId3" Type="http://schemas.openxmlformats.org/officeDocument/2006/relationships/hyperlink" Target="https://mentor.ieee.org/802-ec/dcn/22/ec-22-0197-01-00EC-draft-ieee-p802-3df-csd-modification.pdf" TargetMode="External"/><Relationship Id="rId7" Type="http://schemas.openxmlformats.org/officeDocument/2006/relationships/hyperlink" Target="https://mentor.ieee.org/802-ec/dcn/22/ec-22-0201-00-00EC-draft-ieee-p802-3dk-csd.pdf" TargetMode="External"/><Relationship Id="rId2" Type="http://schemas.openxmlformats.org/officeDocument/2006/relationships/hyperlink" Target="https://mentor.ieee.org/802-ec/dcn/22/ec-22-0196-01-00EC-draft-ieee-p802-3df-par-modificat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22/ec-22-0200-00-00EC-draft-ieee-p802-3dk-par.pdf" TargetMode="External"/><Relationship Id="rId5" Type="http://schemas.openxmlformats.org/officeDocument/2006/relationships/hyperlink" Target="https://mentor.ieee.org/802-ec/dcn/22/ec-22-0199-01-00EC-draft-ieee-p802-3dj-csd.pdf" TargetMode="External"/><Relationship Id="rId4" Type="http://schemas.openxmlformats.org/officeDocument/2006/relationships/hyperlink" Target="https://mentor.ieee.org/802-ec/dcn/22/ec-22-0198-01-00EC-draft-ieee-p802-3dj-par.pdf" TargetMode="External"/><Relationship Id="rId9" Type="http://schemas.openxmlformats.org/officeDocument/2006/relationships/hyperlink" Target="https://mentor.ieee.org/802.11/dcn/22/11-22-1353-02-00az-11bk-320mhz-ftm-csd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607-00-0wng-wng-meeting-minutes-2022-september-waikoloa-meeting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November 2022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2022-11-13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23A5C3B9-23C7-4364-9F97-DFEC7FB3E0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on </a:t>
            </a:r>
            <a:r>
              <a:rPr lang="en-AU" altLang="en-US" dirty="0"/>
              <a:t>Tue, 15 Nov 2022 @ 4pm ICT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D6166E04-21F7-46B1-BB63-69B8F3D98F4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(11-22-1715) will include “the usual”:</a:t>
            </a:r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&amp;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 lvl="2">
              <a:defRPr/>
            </a:pPr>
            <a:r>
              <a:rPr lang="en-AU" dirty="0"/>
              <a:t>Update on response to IPR comments on 802.11ax/ay &amp; 802.11-2020</a:t>
            </a:r>
          </a:p>
          <a:p>
            <a:pPr>
              <a:defRPr/>
            </a:pPr>
            <a:r>
              <a:rPr lang="en-AU" dirty="0"/>
              <a:t>Review of recent SC6 activities</a:t>
            </a:r>
          </a:p>
          <a:p>
            <a:pPr lvl="1">
              <a:defRPr/>
            </a:pPr>
            <a:r>
              <a:rPr lang="en-AU" dirty="0"/>
              <a:t>Not too much to report</a:t>
            </a:r>
          </a:p>
          <a:p>
            <a:pPr lvl="1">
              <a:defRPr/>
            </a:pPr>
            <a:endParaRPr lang="en-AU" dirty="0"/>
          </a:p>
          <a:p>
            <a:pPr lvl="1">
              <a:defRPr/>
            </a:pP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540A41-10E7-48F7-A387-8F031E1DEF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A586F1-9A59-4E1F-B6B7-949B39490E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E7126-6E80-44DA-B9CC-F42C6794DF3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30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8829DD74-24F3-40AB-B683-5C7416001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4D854A5-56D8-4C71-B73A-AC9AF71CA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7415" name="Content Placeholder 2">
            <a:extLst>
              <a:ext uri="{FF2B5EF4-FFF2-40B4-BE49-F238E27FC236}">
                <a16:creationId xmlns:a16="http://schemas.microsoft.com/office/drawing/2014/main" id="{E52B781D-EBAE-4FA6-BBEB-281875916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997CE6-E3B4-4540-8F76-DCA2B3B67601}"/>
              </a:ext>
            </a:extLst>
          </p:cNvPr>
          <p:cNvSpPr/>
          <p:nvPr/>
        </p:nvSpPr>
        <p:spPr bwMode="auto">
          <a:xfrm>
            <a:off x="2438400" y="5654676"/>
            <a:ext cx="1828800" cy="35401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related issues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450B9D2-1FE8-4463-B90A-56BB223B97A6}"/>
              </a:ext>
            </a:extLst>
          </p:cNvPr>
          <p:cNvSpPr txBox="1">
            <a:spLocks/>
          </p:cNvSpPr>
          <p:nvPr/>
        </p:nvSpPr>
        <p:spPr bwMode="auto">
          <a:xfrm>
            <a:off x="4876800" y="2219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2">
              <a:defRPr/>
            </a:pPr>
            <a:r>
              <a:rPr lang="en-AU" dirty="0">
                <a:solidFill>
                  <a:schemeClr val="tx2"/>
                </a:solidFill>
              </a:rPr>
              <a:t>802.1ABcu</a:t>
            </a:r>
          </a:p>
          <a:p>
            <a:pPr lvl="2">
              <a:defRPr/>
            </a:pPr>
            <a:r>
              <a:rPr lang="en-AU" kern="0" dirty="0">
                <a:solidFill>
                  <a:schemeClr val="tx2"/>
                </a:solidFill>
              </a:rPr>
              <a:t>802.1ABdh</a:t>
            </a:r>
          </a:p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defRPr/>
            </a:pPr>
            <a:r>
              <a:rPr lang="en-AU" dirty="0">
                <a:solidFill>
                  <a:schemeClr val="tx2"/>
                </a:solidFill>
              </a:rPr>
              <a:t>802.1CBdb</a:t>
            </a:r>
          </a:p>
          <a:p>
            <a:pPr lvl="2">
              <a:defRPr/>
            </a:pPr>
            <a:r>
              <a:rPr lang="en-AU" dirty="0">
                <a:solidFill>
                  <a:schemeClr val="tx2"/>
                </a:solidFill>
              </a:rPr>
              <a:t>802.1CBcv</a:t>
            </a:r>
          </a:p>
          <a:p>
            <a:pPr lvl="2">
              <a:defRPr/>
            </a:pPr>
            <a:r>
              <a:rPr lang="en-AU" kern="0" dirty="0">
                <a:solidFill>
                  <a:schemeClr val="tx2"/>
                </a:solidFill>
              </a:rPr>
              <a:t>802.1BA-Rev</a:t>
            </a:r>
          </a:p>
          <a:p>
            <a:pPr lvl="2">
              <a:defRPr/>
            </a:pPr>
            <a:r>
              <a:rPr lang="en-AU" kern="0" dirty="0">
                <a:solidFill>
                  <a:schemeClr val="tx2"/>
                </a:solidFill>
              </a:rPr>
              <a:t>802.1ACct</a:t>
            </a:r>
            <a:endParaRPr lang="en-AU" sz="1200" kern="0" dirty="0">
              <a:solidFill>
                <a:schemeClr val="tx2"/>
              </a:solidFill>
            </a:endParaRPr>
          </a:p>
          <a:p>
            <a:pPr lvl="2">
              <a:defRPr/>
            </a:pPr>
            <a:endParaRPr lang="en-AU" kern="0" dirty="0">
              <a:solidFill>
                <a:srgbClr val="00B050"/>
              </a:solidFill>
            </a:endParaRPr>
          </a:p>
          <a:p>
            <a:pPr lvl="2">
              <a:defRPr/>
            </a:pPr>
            <a:endParaRPr lang="en-AU" dirty="0">
              <a:solidFill>
                <a:srgbClr val="00B050"/>
              </a:solidFill>
            </a:endParaRPr>
          </a:p>
          <a:p>
            <a:pPr lvl="2">
              <a:defRPr/>
            </a:pPr>
            <a:endParaRPr lang="en-AU" sz="1000" dirty="0">
              <a:solidFill>
                <a:srgbClr val="00B050"/>
              </a:solidFill>
            </a:endParaRPr>
          </a:p>
          <a:p>
            <a:pPr lvl="1">
              <a:defRPr/>
            </a:pPr>
            <a:endParaRPr lang="en-AU" sz="1800" kern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16872B0-2311-4BA1-BC02-800A32042C9D}"/>
              </a:ext>
            </a:extLst>
          </p:cNvPr>
          <p:cNvSpPr txBox="1">
            <a:spLocks/>
          </p:cNvSpPr>
          <p:nvPr/>
        </p:nvSpPr>
        <p:spPr bwMode="auto">
          <a:xfrm>
            <a:off x="7391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>
                <a:solidFill>
                  <a:schemeClr val="tx2"/>
                </a:solidFill>
              </a:rPr>
              <a:t>Passed FDIS ballot</a:t>
            </a:r>
            <a:br>
              <a:rPr lang="en-AU" sz="1800" kern="0" dirty="0">
                <a:solidFill>
                  <a:schemeClr val="tx2"/>
                </a:solidFill>
              </a:rPr>
            </a:br>
            <a:r>
              <a:rPr lang="en-AU" sz="1800" dirty="0">
                <a:solidFill>
                  <a:schemeClr val="tx2"/>
                </a:solidFill>
              </a:rPr>
              <a:t>(resolutions req)</a:t>
            </a:r>
          </a:p>
          <a:p>
            <a:pPr lvl="2">
              <a:defRPr/>
            </a:pPr>
            <a:r>
              <a:rPr lang="en-AU" dirty="0">
                <a:solidFill>
                  <a:schemeClr val="tx2"/>
                </a:solidFill>
              </a:rPr>
              <a:t>802.1AS-2020/Cor 1</a:t>
            </a:r>
          </a:p>
          <a:p>
            <a:pPr lvl="1">
              <a:defRPr/>
            </a:pPr>
            <a:r>
              <a:rPr lang="en-AU" sz="1800" kern="0" dirty="0">
                <a:solidFill>
                  <a:schemeClr val="tx2"/>
                </a:solidFill>
              </a:rPr>
              <a:t>Waiting for publication</a:t>
            </a:r>
          </a:p>
          <a:p>
            <a:pPr lvl="1">
              <a:defRPr/>
            </a:pPr>
            <a:r>
              <a:rPr lang="en-AU" sz="1800" kern="0" dirty="0">
                <a:solidFill>
                  <a:schemeClr val="tx2"/>
                </a:solidFill>
              </a:rPr>
              <a:t>Published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chemeClr val="tx2"/>
                </a:solidFill>
              </a:rPr>
              <a:t>802.3cv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chemeClr val="tx2"/>
                </a:solidFill>
              </a:rPr>
              <a:t>802.3ct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chemeClr val="tx2"/>
                </a:solidFill>
              </a:rPr>
              <a:t>802.3cp</a:t>
            </a:r>
            <a:endParaRPr lang="en-AU" kern="0" dirty="0">
              <a:solidFill>
                <a:schemeClr val="tx2"/>
              </a:solidFill>
            </a:endParaRP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802.11-2020 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75F30D9-9CBD-44DE-8F81-9BF2FC03CF6F}"/>
              </a:ext>
            </a:extLst>
          </p:cNvPr>
          <p:cNvSpPr txBox="1">
            <a:spLocks/>
          </p:cNvSpPr>
          <p:nvPr/>
        </p:nvSpPr>
        <p:spPr bwMode="auto">
          <a:xfrm>
            <a:off x="2247900" y="2211388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For information</a:t>
            </a:r>
          </a:p>
          <a:p>
            <a:pPr lvl="2">
              <a:defRPr/>
            </a:pPr>
            <a:r>
              <a:rPr lang="en-AU" kern="0" dirty="0"/>
              <a:t>Lots</a:t>
            </a:r>
          </a:p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</a:p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endParaRPr lang="en-AU" kern="0" dirty="0">
              <a:solidFill>
                <a:schemeClr val="accent2"/>
              </a:solidFill>
            </a:endParaRPr>
          </a:p>
          <a:p>
            <a:pPr lvl="1">
              <a:spcBef>
                <a:spcPts val="200"/>
              </a:spcBef>
              <a:defRPr/>
            </a:pPr>
            <a:endParaRPr lang="en-AU" sz="2600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385B5B-1D27-44D3-A43E-5BAC6F255B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214EC8-8D6C-4DBE-B710-CC1B7AC0BF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FF992-D396-487E-940B-115370ED67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53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7CCC1D3A-5911-43B7-B23B-0A617EC8C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142 standards in or through the PSDO pipeline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5E8FBBBC-1FE9-4FD6-9BB0-6A3B7844ECE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8500" y="2149475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802.3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802.15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EE1934-B4EC-4548-A68F-FB7DAC9F13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3A7127-2E4C-47F7-87C0-856C439F20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AE1B2-8221-4982-941D-74788D177F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901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REVme</a:t>
            </a:r>
            <a:r>
              <a:rPr lang="en-US" altLang="en-US" dirty="0"/>
              <a:t> (Maintenance) Snapshot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1"/>
            <a:ext cx="10361084" cy="4418014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Recirculation ballot completed on </a:t>
            </a:r>
            <a:r>
              <a:rPr lang="en-US" altLang="en-US" sz="1800" dirty="0" err="1">
                <a:ea typeface="ＭＳ Ｐゴシック" panose="020B0600070205080204" pitchFamily="34" charset="-128"/>
              </a:rPr>
              <a:t>REVme</a:t>
            </a:r>
            <a:r>
              <a:rPr lang="en-US" altLang="en-US" sz="1800" dirty="0">
                <a:ea typeface="ＭＳ Ｐゴシック" panose="020B0600070205080204" pitchFamily="34" charset="-128"/>
              </a:rPr>
              <a:t> D2.0</a:t>
            </a:r>
            <a:endParaRPr lang="en-US" altLang="en-US" sz="1600" dirty="0">
              <a:ea typeface="ＭＳ Ｐゴシック" panose="020B0600070205080204" pitchFamily="34" charset="-128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LB 270 Result:  86% approval with 822 Comments (204 Editorial, 17 General,  and 601 Technical comments received</a:t>
            </a:r>
          </a:p>
          <a:p>
            <a:pPr marL="0" indent="0"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Begin comment resolution on D2.0 LB 270 comments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Note: a discussion on removing WEP is scheduled for the Wednesday session.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Overall objective is to go to LB recirculation out of the March meeting</a:t>
            </a:r>
          </a:p>
          <a:p>
            <a:pPr marL="0" indent="0"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Monday November 14, 4-6pm Bangkok time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Tuesday November 15, 4-6pm Bangkok time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Wednesday November 16, 4-6pm Bangkok time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Thursday November  17, 4-6 pm Bangkok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801EB-99B5-4F22-B42C-E2298080FD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361AC3-799A-4E55-B46E-BB78A0D053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45441-1050-423E-969D-744760C6FB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818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701804"/>
            <a:ext cx="11198440" cy="215876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Sep.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IEEE-SA recirculation ballot closed on September 29, with 100% approval rate.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2022</a:t>
            </a:r>
            <a:endParaRPr lang="en-GB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BC65CF1-519A-4BFE-8784-2E9A1A6E8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2767017"/>
            <a:ext cx="3800266" cy="2887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D3245E20-E0B3-4A67-A995-CE92E3A28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344" y="2132857"/>
            <a:ext cx="8136904" cy="1584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EC approved TG report on approval to forward to draft to </a:t>
            </a:r>
            <a:r>
              <a:rPr lang="en-US" dirty="0" err="1"/>
              <a:t>RevCom</a:t>
            </a:r>
            <a:r>
              <a:rPr lang="en-US" dirty="0"/>
              <a:t>, submission 11-22-1511.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 materials are with the IEEE Publishing editor.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Draft 7.0 is on the </a:t>
            </a:r>
            <a:r>
              <a:rPr lang="en-US" dirty="0" err="1"/>
              <a:t>RevCom</a:t>
            </a:r>
            <a:r>
              <a:rPr lang="en-US" dirty="0"/>
              <a:t> Dec.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agenda</a:t>
            </a:r>
            <a:r>
              <a:rPr lang="en-US" dirty="0"/>
              <a:t> for approval.</a:t>
            </a:r>
            <a:endParaRPr lang="en-US" b="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A82F1F-C595-41F6-BEF1-909FE6AA15A9}"/>
              </a:ext>
            </a:extLst>
          </p:cNvPr>
          <p:cNvSpPr txBox="1"/>
          <p:nvPr/>
        </p:nvSpPr>
        <p:spPr>
          <a:xfrm>
            <a:off x="914401" y="5826590"/>
            <a:ext cx="10783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highlight>
                  <a:srgbClr val="FFFF00"/>
                </a:highlight>
              </a:rPr>
              <a:t>Lots of thanks to all those who participated and contributed to the TG discussion</a:t>
            </a:r>
            <a:r>
              <a:rPr lang="en-US" b="0" dirty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 (con.)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701804"/>
            <a:ext cx="11198440" cy="223125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320MHz Ranging (</a:t>
            </a:r>
            <a:r>
              <a:rPr lang="en-US" b="0" dirty="0" err="1"/>
              <a:t>TGbk</a:t>
            </a:r>
            <a:r>
              <a:rPr lang="en-US" b="0" dirty="0"/>
              <a:t>):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PAR and CSD approved by WG and EC.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PAR and CSD approval are on the </a:t>
            </a:r>
            <a:r>
              <a:rPr lang="en-US" kern="0" dirty="0" err="1"/>
              <a:t>NesCom</a:t>
            </a:r>
            <a:r>
              <a:rPr lang="en-US" kern="0" dirty="0"/>
              <a:t> agenda for the Dec. 2nd meeting.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Will be reviewed by other IEEE WGs during this meeting week and feedback provided by 18:30 Tuesday 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err="1"/>
              <a:t>TGaz</a:t>
            </a:r>
            <a:r>
              <a:rPr lang="en-US" kern="0" dirty="0"/>
              <a:t> will review and response to feedback, as necessary, Tue. PM3 and Wed. AM1.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anticipation of </a:t>
            </a:r>
            <a:r>
              <a:rPr lang="en-US" dirty="0" err="1"/>
              <a:t>TGbk</a:t>
            </a:r>
            <a:r>
              <a:rPr lang="en-US" dirty="0"/>
              <a:t> formation January 2023, </a:t>
            </a:r>
            <a:r>
              <a:rPr lang="en-US" kern="0" dirty="0" err="1"/>
              <a:t>TGaz</a:t>
            </a:r>
            <a:r>
              <a:rPr lang="en-US" kern="0" dirty="0"/>
              <a:t> will sponsor meeting time to review technical presentations on 320MHz Ranging waveforms as time permits.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202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484784"/>
            <a:ext cx="11161240" cy="46096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TG scheduled to meet for 3 meeting slots during the IEEE electronic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Nov. 15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		Tue. 	</a:t>
            </a:r>
            <a:r>
              <a:rPr lang="en-US" altLang="en-US" sz="1800"/>
              <a:t>AM2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Nov. 15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		Tue. 	PM3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Nov. 16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		Wed.	AM1</a:t>
            </a:r>
            <a:endParaRPr lang="he-IL" alt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600" b="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Agenda document is submission: 11-22/1753, for latest revision use </a:t>
            </a:r>
            <a:r>
              <a:rPr lang="en-US" sz="2000" b="0" dirty="0">
                <a:hlinkClick r:id="rId3"/>
              </a:rPr>
              <a:t>link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130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</a:t>
            </a:r>
            <a:r>
              <a:rPr lang="en-GB" dirty="0" err="1"/>
              <a:t>TGbb</a:t>
            </a:r>
            <a:r>
              <a:rPr lang="en-GB" dirty="0"/>
              <a:t> – Light Communications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Progress since September 2022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D4.1 Initial SA ballot completed with 90% approval rate and 41 comments received 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3 General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26 Technical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11 Editorial 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dirty="0"/>
              <a:t>Goals for November 2022 meeting (agenda in doc. 11-22/1718)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dirty="0"/>
              <a:t>Review and resolve comments against D4.1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dirty="0"/>
              <a:t>Move for D5.0 re-circulation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dirty="0"/>
              <a:t>Meeting slots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dirty="0"/>
              <a:t>Mon., AM1 ; 			Tue., AM2, PM2 ;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dirty="0"/>
              <a:t>Wed., AM1 ;			Thur., AM1, PM1</a:t>
            </a:r>
          </a:p>
          <a:p>
            <a:pPr marL="514350" lvl="1" indent="0" algn="just"/>
            <a:endParaRPr lang="en-GB" altLang="en-US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EC9CC8-1504-45F0-9F68-D04C064248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7CD75C-F91E-4E8E-B1D1-29024F7678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21B088-C9A5-46AE-B69D-9F83DF8E19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271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691754"/>
            <a:ext cx="10361084" cy="1282179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057400"/>
            <a:ext cx="10361084" cy="4332685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</a:t>
            </a:r>
            <a:r>
              <a:rPr lang="en-US" sz="2400" baseline="30000" dirty="0">
                <a:solidFill>
                  <a:schemeClr val="tx1"/>
                </a:solidFill>
              </a:rPr>
              <a:t>st</a:t>
            </a:r>
            <a:r>
              <a:rPr lang="en-US" sz="2400" dirty="0">
                <a:solidFill>
                  <a:schemeClr val="tx1"/>
                </a:solidFill>
              </a:rPr>
              <a:t> SAB on D4.0 completed</a:t>
            </a:r>
          </a:p>
          <a:p>
            <a:pPr lvl="2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92% Approval rate</a:t>
            </a:r>
          </a:p>
          <a:p>
            <a:pPr lvl="2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7 disapprove votes with MBS comments</a:t>
            </a:r>
          </a:p>
          <a:p>
            <a:pPr lvl="2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173 comments received (72 technical,  101 editorial)</a:t>
            </a:r>
          </a:p>
          <a:p>
            <a:pPr lvl="1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802.11 WG Chair delegated responsibility of resolving P802.11bc SA Ballot series comments to Task Group </a:t>
            </a:r>
            <a:r>
              <a:rPr lang="en-US" sz="2400" dirty="0" err="1">
                <a:solidFill>
                  <a:schemeClr val="tx1"/>
                </a:solidFill>
              </a:rPr>
              <a:t>bc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TGbc</a:t>
            </a:r>
            <a:r>
              <a:rPr lang="en-US" sz="2400" dirty="0">
                <a:solidFill>
                  <a:schemeClr val="tx1"/>
                </a:solidFill>
              </a:rPr>
              <a:t> held one telco: All comments assigned to volunteers to prepare suggested comment resolutions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Goal for this meeting:</a:t>
            </a:r>
          </a:p>
          <a:p>
            <a:pPr lvl="1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Discuss and approve comment resolutions</a:t>
            </a:r>
          </a:p>
          <a:p>
            <a:pPr lvl="1">
              <a:buFont typeface="Arial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0BBBDA1-7BC3-442A-A228-11D3266076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51649C2-2473-42DB-A30A-A5809A576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55DD30E-E4F5-41D0-81EC-7BC42BEF24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940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One ad-hoc slot Monday morning (AM1)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Two additional slots this week: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08:00 – 10:00h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08:00 – 10:00h (AM1)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11-22/1721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69E4298-005A-44F2-A6A4-BBE8CA8F5F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761F548-39ED-4266-82DF-44EB4A9603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FFA356B-6A1A-4B5F-AD09-93658555AA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01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8381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UHR SG (Ultra High Reliability)
AIML TIG (AI and ML)
AMP TIG (Ambient power IoT devices)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371600"/>
            <a:ext cx="10346268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This presentation contains the IEEE 802.11 WG snapshot slides for the November 2022 session: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</a:t>
            </a:r>
            <a:r>
              <a:rPr lang="en-US" altLang="zh-CN" dirty="0" err="1"/>
              <a:t>TGbd</a:t>
            </a:r>
            <a:r>
              <a:rPr lang="en-US" altLang="zh-CN" dirty="0"/>
              <a:t> for Nov 2022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2094709"/>
            <a:ext cx="7239000" cy="4153691"/>
          </a:xfrm>
        </p:spPr>
        <p:txBody>
          <a:bodyPr>
            <a:normAutofit fontScale="800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altLang="en-US" dirty="0"/>
              <a:t>Since Sep 2022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r>
              <a:rPr lang="en-US" altLang="en-GB" sz="2100" dirty="0"/>
              <a:t>One TC on Oct 3 was organized to proceed CR for D7.0, and approve the generation of D8.0 and new SA Ballot re-circulation.</a:t>
            </a:r>
          </a:p>
          <a:p>
            <a:pPr marL="800100" lvl="1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r>
              <a:rPr lang="en-US" altLang="en-GB" sz="2100" dirty="0"/>
              <a:t>The 5</a:t>
            </a:r>
            <a:r>
              <a:rPr lang="en-US" altLang="en-GB" sz="2100" baseline="30000" dirty="0"/>
              <a:t>th</a:t>
            </a:r>
            <a:r>
              <a:rPr lang="en-US" altLang="en-GB" sz="2100" dirty="0"/>
              <a:t> IEEE SA Ballot for D8.0 started on Oct 4 and closed on Oct 14, with approval rate 96% and no comment received.</a:t>
            </a:r>
          </a:p>
          <a:p>
            <a:pPr marL="800100" lvl="1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r>
              <a:rPr lang="en-US" altLang="en-GB" sz="2100" dirty="0"/>
              <a:t>EC approved TG report (11-22/1521r4) on conditional approval to forward 11bd spec draft to </a:t>
            </a:r>
            <a:r>
              <a:rPr lang="en-US" altLang="en-GB" sz="2100" dirty="0" err="1"/>
              <a:t>RevCom</a:t>
            </a:r>
            <a:r>
              <a:rPr lang="en-US" altLang="en-GB" sz="2100" dirty="0"/>
              <a:t>; IEEE P802.11bd D8.0 meets the condition and is on the 2022 Dec </a:t>
            </a:r>
            <a:r>
              <a:rPr lang="en-US" altLang="en-GB" sz="2100" dirty="0" err="1"/>
              <a:t>RevCom</a:t>
            </a:r>
            <a:r>
              <a:rPr lang="en-US" altLang="en-GB" sz="2100" dirty="0"/>
              <a:t>/SASB agenda</a:t>
            </a:r>
          </a:p>
          <a:p>
            <a:pPr marL="800100" lvl="1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r>
              <a:rPr lang="en-US" altLang="en-GB" sz="2100" dirty="0"/>
              <a:t>The minutes for Sep interim meeting and following TC are listed below:</a:t>
            </a:r>
          </a:p>
          <a:p>
            <a:pPr marL="1085850" lvl="2" indent="-342900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https://mentor.ieee.org/802.11/dcn/22/11-22-1640-00-00bd-ieee-802-11bd-september-2022-interim-meeting-minutes.docx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2" indent="-342900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https://mentor.ieee.org/802.11/dcn/22/11-22-1778-00-00bd-ieee-802-11bd-oct-2022-tc-meeting-minutes.docx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2" indent="-342900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endParaRPr lang="en-US" alt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0" y="2286000"/>
            <a:ext cx="4145848" cy="3200400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D4C3B2-7B98-45E9-BFF0-85BD020563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B229A7-5F41-4A8A-8384-D237F31E2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450BA09-0F0B-41C2-B95B-DAB3C06718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646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Nov Plenary Week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 dirty="0"/>
              <a:t>During the IEEE 802.11 Nov plenary week,  1 </a:t>
            </a:r>
            <a:r>
              <a:rPr lang="en-US" altLang="en-GB" dirty="0" err="1"/>
              <a:t>TGbd</a:t>
            </a:r>
            <a:r>
              <a:rPr lang="en-US" altLang="en-GB" dirty="0"/>
              <a:t> session is planned 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GB" u="sng" dirty="0"/>
              <a:t>Nov 15 (Tue) PM1, 13:30 – 15:30, Bangkok Local Time</a:t>
            </a:r>
            <a:r>
              <a:rPr lang="en-US" altLang="en-GB" dirty="0"/>
              <a:t>. </a:t>
            </a:r>
          </a:p>
          <a:p>
            <a:endParaRPr lang="en-US" altLang="en-GB" dirty="0"/>
          </a:p>
          <a:p>
            <a:r>
              <a:rPr lang="en-US" altLang="en-GB" dirty="0"/>
              <a:t>The </a:t>
            </a:r>
            <a:r>
              <a:rPr lang="en-US" altLang="en-GB" dirty="0" err="1"/>
              <a:t>TGbd</a:t>
            </a:r>
            <a:r>
              <a:rPr lang="en-US" altLang="en-GB" dirty="0"/>
              <a:t> agenda for Nov plenary week is included in the latest revision of 11-22/1706.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B7A3D08-E486-492F-A926-C4F7727736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100F725-ED30-4F9B-9C9B-7E094C571E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52D1A04-FBF6-49AF-9B51-6DB526208D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879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SA Ballot Pool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D3.0 LB recirculation					Dec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D4.0 LB recirculation					Mar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Initial SA Ballot (D4.0)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Apr 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Final 802.11 WG approval				Sep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802 EC approval							Oct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662ED6-7963-4EF9-AA6B-0566046515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F2EFA-AFBE-4A97-BDCF-DC0151B11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6421C84-F20B-41E7-ABF1-77689B7F49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139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4079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6857"/>
            <a:ext cx="10361084" cy="51077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the September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Delivered IEEE802.11be D2.2,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Held 10 teleconferences between September and November (</a:t>
            </a:r>
            <a:r>
              <a:rPr lang="en-US" sz="1600" dirty="0">
                <a:hlinkClick r:id="rId2"/>
              </a:rPr>
              <a:t>11-22/657r16</a:t>
            </a:r>
            <a:r>
              <a:rPr lang="en-US" sz="16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2 Joint, 3 parallel MAC/PHY, and 5 MAC telcos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~310 comments resolved*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Held a 2-day MAC ad-hoc in Bangkok, Thailand (</a:t>
            </a:r>
            <a:r>
              <a:rPr lang="en-US" sz="1600" dirty="0">
                <a:hlinkClick r:id="rId3"/>
              </a:rPr>
              <a:t>11-22/840r9</a:t>
            </a:r>
            <a:r>
              <a:rPr lang="en-US" sz="16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~250 comments resolved*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Latest CR status: ~70% of LB266 comments resolved*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~1250 remaining comments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See figure for more details</a:t>
            </a:r>
          </a:p>
          <a:p>
            <a:pPr marL="0" indent="0"/>
            <a:r>
              <a:rPr lang="en-US" sz="1400" b="0" dirty="0"/>
              <a:t>*either motioned or ready for motion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Targets for November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Continue resolving comments that were received from LB266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 any technical presentations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4"/>
              </a:rPr>
              <a:t>11-22/1730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Schedule is provided in the next slide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E90360-D941-43D1-853B-3415B3A0ED7E}"/>
              </a:ext>
            </a:extLst>
          </p:cNvPr>
          <p:cNvGrpSpPr/>
          <p:nvPr/>
        </p:nvGrpSpPr>
        <p:grpSpPr>
          <a:xfrm>
            <a:off x="8686800" y="5181755"/>
            <a:ext cx="3116365" cy="1043858"/>
            <a:chOff x="9314474" y="5383231"/>
            <a:chExt cx="2574867" cy="100657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4DBDADD-EFD5-4EBD-8722-F83530F3A109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036C4B-10F5-4228-BB94-1D0325C95929}"/>
                </a:ext>
              </a:extLst>
            </p:cNvPr>
            <p:cNvSpPr txBox="1"/>
            <p:nvPr/>
          </p:nvSpPr>
          <p:spPr>
            <a:xfrm>
              <a:off x="9663399" y="6093023"/>
              <a:ext cx="1711476" cy="296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(~4120)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ABFFB5-EB33-496A-8B11-9F178DE319A0}"/>
                </a:ext>
              </a:extLst>
            </p:cNvPr>
            <p:cNvSpPr/>
            <p:nvPr/>
          </p:nvSpPr>
          <p:spPr bwMode="auto">
            <a:xfrm>
              <a:off x="9370965" y="5578368"/>
              <a:ext cx="241884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08FBFF-CEAD-49D5-BC69-DCF68E787267}"/>
                </a:ext>
              </a:extLst>
            </p:cNvPr>
            <p:cNvSpPr/>
            <p:nvPr/>
          </p:nvSpPr>
          <p:spPr bwMode="auto">
            <a:xfrm>
              <a:off x="9612853" y="5578368"/>
              <a:ext cx="1917802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E48AD9-9D43-4965-A380-828DB24EF4E0}"/>
                </a:ext>
              </a:extLst>
            </p:cNvPr>
            <p:cNvSpPr/>
            <p:nvPr/>
          </p:nvSpPr>
          <p:spPr bwMode="auto">
            <a:xfrm>
              <a:off x="11530651" y="5578368"/>
              <a:ext cx="356546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AC7F5B-8E05-46E5-8A8C-8CA361E79753}"/>
                </a:ext>
              </a:extLst>
            </p:cNvPr>
            <p:cNvSpPr txBox="1"/>
            <p:nvPr/>
          </p:nvSpPr>
          <p:spPr>
            <a:xfrm>
              <a:off x="11532795" y="5388508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16%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D181A5-EDC2-4175-8345-CCC7A324853D}"/>
                </a:ext>
              </a:extLst>
            </p:cNvPr>
            <p:cNvSpPr txBox="1"/>
            <p:nvPr/>
          </p:nvSpPr>
          <p:spPr>
            <a:xfrm>
              <a:off x="10421491" y="5388507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73%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A1AB56-3428-4FAA-B81A-51FE57AE3119}"/>
                </a:ext>
              </a:extLst>
            </p:cNvPr>
            <p:cNvSpPr txBox="1"/>
            <p:nvPr/>
          </p:nvSpPr>
          <p:spPr>
            <a:xfrm>
              <a:off x="9314474" y="5383231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11%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1139043-43E5-B97C-4B52-0CD55CF29C3C}"/>
              </a:ext>
            </a:extLst>
          </p:cNvPr>
          <p:cNvSpPr txBox="1"/>
          <p:nvPr/>
        </p:nvSpPr>
        <p:spPr>
          <a:xfrm>
            <a:off x="8668921" y="5501759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PHY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911947-3F10-DC44-B977-0E11C4E945ED}"/>
              </a:ext>
            </a:extLst>
          </p:cNvPr>
          <p:cNvSpPr txBox="1"/>
          <p:nvPr/>
        </p:nvSpPr>
        <p:spPr>
          <a:xfrm>
            <a:off x="9994236" y="5510553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CAA85B-14A2-2477-3BED-CFDE4FF457CE}"/>
              </a:ext>
            </a:extLst>
          </p:cNvPr>
          <p:cNvSpPr txBox="1"/>
          <p:nvPr/>
        </p:nvSpPr>
        <p:spPr>
          <a:xfrm>
            <a:off x="11290648" y="5510553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JOINT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49C5AC5-F176-A571-7381-74CC1AAFBA3D}"/>
              </a:ext>
            </a:extLst>
          </p:cNvPr>
          <p:cNvGrpSpPr/>
          <p:nvPr/>
        </p:nvGrpSpPr>
        <p:grpSpPr>
          <a:xfrm>
            <a:off x="8116802" y="1676400"/>
            <a:ext cx="4082036" cy="3061526"/>
            <a:chOff x="8116802" y="1676400"/>
            <a:chExt cx="4082036" cy="3061526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10BEE349-25EE-80A8-151C-9D7F18728D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116802" y="1676400"/>
              <a:ext cx="4082036" cy="3061526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3491974-C436-AEF8-8CC6-1E9D358DBAF9}"/>
                </a:ext>
              </a:extLst>
            </p:cNvPr>
            <p:cNvSpPr/>
            <p:nvPr/>
          </p:nvSpPr>
          <p:spPr bwMode="auto">
            <a:xfrm>
              <a:off x="8736121" y="2286000"/>
              <a:ext cx="632161" cy="210711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9B7A47-DE8C-73A9-E06B-312E77D69E77}"/>
                </a:ext>
              </a:extLst>
            </p:cNvPr>
            <p:cNvSpPr/>
            <p:nvPr/>
          </p:nvSpPr>
          <p:spPr bwMode="auto">
            <a:xfrm>
              <a:off x="9525660" y="2714105"/>
              <a:ext cx="632160" cy="1693281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2AEB631-6455-A94C-8603-01B17F1E98D4}"/>
                </a:ext>
              </a:extLst>
            </p:cNvPr>
            <p:cNvSpPr/>
            <p:nvPr/>
          </p:nvSpPr>
          <p:spPr bwMode="auto">
            <a:xfrm>
              <a:off x="11102640" y="2667000"/>
              <a:ext cx="632160" cy="174038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E6969E-5DC4-4056-AAA0-8137C78614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A77D880-B40C-4844-B70A-B4FB5C5404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1F596E5F-CD18-4FB5-ADFC-955A6A7055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540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November F2F Schedule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9ABDE9-BFDF-5B6B-159D-859D1EB4D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36077"/>
              </p:ext>
            </p:extLst>
          </p:nvPr>
        </p:nvGraphicFramePr>
        <p:xfrm>
          <a:off x="2438400" y="2017214"/>
          <a:ext cx="7016939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TGbe</a:t>
                      </a:r>
                    </a:p>
                    <a:p>
                      <a:pPr algn="ctr"/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  <a:r>
                        <a:rPr lang="en-US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TGbe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  <a:r>
                        <a:rPr lang="en-US" b="0" dirty="0"/>
                        <a:t> 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[MAC/PHY]</a:t>
                      </a: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[MAC/PHY]</a:t>
                      </a: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D73DA6B-B80A-44BF-992C-DEBAE1C5FC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4924F4A-11C1-46F9-BF5D-E18CFC0F42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F605A51-21D5-4E3C-ABB0-2CED540AA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250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0"/>
            <a:ext cx="6476999" cy="46482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Progress since </a:t>
            </a:r>
            <a:r>
              <a:rPr lang="en-US" altLang="zh-CN" sz="1600" dirty="0">
                <a:solidFill>
                  <a:srgbClr val="0000FF"/>
                </a:solidFill>
              </a:rPr>
              <a:t>September</a:t>
            </a:r>
            <a:r>
              <a:rPr lang="en-US" altLang="zh-CN" sz="1600" dirty="0"/>
              <a:t> 2022 session</a:t>
            </a:r>
            <a:endParaRPr lang="en-US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>
                <a:solidFill>
                  <a:srgbClr val="0000FF"/>
                </a:solidFill>
              </a:rPr>
              <a:t>19</a:t>
            </a:r>
            <a:r>
              <a:rPr lang="en-US" sz="1400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Presentation of technical submissions (e.g., Comment resolution, PDT, technical contribution……)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Comment resolution for D0.1 (802.11bf CC40 comments)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</a:rPr>
              <a:t>Newly</a:t>
            </a:r>
            <a:r>
              <a:rPr lang="en-US" altLang="zh-CN" sz="1400" dirty="0"/>
              <a:t> approved or marked as “ready for motion” the comment resolution for </a:t>
            </a:r>
            <a:r>
              <a:rPr lang="en-US" altLang="zh-CN" sz="1400" dirty="0">
                <a:solidFill>
                  <a:srgbClr val="FF0000"/>
                </a:solidFill>
              </a:rPr>
              <a:t>187 </a:t>
            </a:r>
            <a:r>
              <a:rPr lang="en-US" altLang="zh-CN" sz="1400" dirty="0"/>
              <a:t>CIDs after July Plenary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</a:rPr>
              <a:t>Totally</a:t>
            </a:r>
            <a:r>
              <a:rPr lang="en-US" altLang="zh-CN" sz="1400" dirty="0"/>
              <a:t> approved the comment resolution for </a:t>
            </a:r>
            <a:r>
              <a:rPr lang="en-US" altLang="zh-CN" sz="1400" dirty="0">
                <a:solidFill>
                  <a:srgbClr val="FF0000"/>
                </a:solidFill>
              </a:rPr>
              <a:t>522 </a:t>
            </a:r>
            <a:r>
              <a:rPr lang="en-US" altLang="zh-CN" sz="1400" dirty="0"/>
              <a:t>CIDs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	(</a:t>
            </a:r>
            <a:r>
              <a:rPr lang="en-US" altLang="zh-CN" sz="1400" dirty="0">
                <a:solidFill>
                  <a:srgbClr val="FF0000"/>
                </a:solidFill>
              </a:rPr>
              <a:t>522</a:t>
            </a:r>
            <a:r>
              <a:rPr lang="en-US" altLang="zh-CN" sz="1400" dirty="0"/>
              <a:t>/912 =</a:t>
            </a:r>
            <a:r>
              <a:rPr lang="en-US" altLang="zh-CN" sz="1400" dirty="0">
                <a:solidFill>
                  <a:srgbClr val="FF0000"/>
                </a:solidFill>
              </a:rPr>
              <a:t>57.2</a:t>
            </a:r>
            <a:r>
              <a:rPr lang="en-US" altLang="zh-CN" sz="1400" dirty="0">
                <a:solidFill>
                  <a:srgbClr val="0000FF"/>
                </a:solidFill>
              </a:rPr>
              <a:t>%</a:t>
            </a:r>
            <a:r>
              <a:rPr lang="en-US" altLang="zh-CN" sz="1400" dirty="0"/>
              <a:t> of all CC40 comments are now resolved)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/>
              <a:t>Totally </a:t>
            </a:r>
            <a:r>
              <a:rPr lang="en-US" altLang="zh-CN" sz="1400" dirty="0">
                <a:solidFill>
                  <a:srgbClr val="FF0000"/>
                </a:solidFill>
              </a:rPr>
              <a:t>641 </a:t>
            </a:r>
            <a:r>
              <a:rPr lang="en-US" altLang="zh-CN" sz="1400" dirty="0"/>
              <a:t>CIDs are resolved or marked as “ready for motion” 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	(641/912 =~</a:t>
            </a:r>
            <a:r>
              <a:rPr lang="en-US" altLang="zh-CN" sz="1400" dirty="0">
                <a:solidFill>
                  <a:srgbClr val="FF0000"/>
                </a:solidFill>
              </a:rPr>
              <a:t>70.3</a:t>
            </a:r>
            <a:r>
              <a:rPr lang="en-US" altLang="zh-CN" sz="1400" dirty="0">
                <a:solidFill>
                  <a:srgbClr val="0000FF"/>
                </a:solidFill>
              </a:rPr>
              <a:t>%</a:t>
            </a:r>
            <a:r>
              <a:rPr lang="en-US" altLang="zh-CN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/>
              <a:t>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Goals for </a:t>
            </a:r>
            <a:r>
              <a:rPr lang="en-US" altLang="zh-CN" sz="1600" dirty="0">
                <a:solidFill>
                  <a:srgbClr val="0000FF"/>
                </a:solidFill>
              </a:rPr>
              <a:t>November </a:t>
            </a:r>
            <a:r>
              <a:rPr lang="en-US" altLang="zh-CN" sz="1600" dirty="0"/>
              <a:t>2022 session</a:t>
            </a:r>
            <a:endParaRPr lang="en-US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>
                <a:solidFill>
                  <a:srgbClr val="0000FF"/>
                </a:solidFill>
              </a:rPr>
              <a:t>6</a:t>
            </a:r>
            <a:r>
              <a:rPr lang="en-US" sz="1400" dirty="0"/>
              <a:t> teleconference calls scheduled for </a:t>
            </a:r>
            <a:r>
              <a:rPr lang="en-US" sz="1400" dirty="0" err="1"/>
              <a:t>TGbf</a:t>
            </a:r>
            <a:r>
              <a:rPr lang="en-US" sz="1400" dirty="0"/>
              <a:t> (</a:t>
            </a:r>
            <a:r>
              <a:rPr lang="en-US" altLang="zh-CN" sz="1400" dirty="0">
                <a:solidFill>
                  <a:srgbClr val="0000FF"/>
                </a:solidFill>
              </a:rPr>
              <a:t>November 14 PM1, 15 AM1 &amp; PM1, 16 AM1 &amp; AM2, 17 AM1</a:t>
            </a:r>
            <a:r>
              <a:rPr lang="en-US" sz="14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Continue the </a:t>
            </a:r>
            <a:r>
              <a:rPr lang="en-US" altLang="zh-CN" sz="1400" dirty="0"/>
              <a:t>Comment resolution </a:t>
            </a:r>
            <a:r>
              <a:rPr lang="en-US" sz="1400" dirty="0"/>
              <a:t>and </a:t>
            </a:r>
            <a:r>
              <a:rPr lang="en-US" altLang="zh-CN" sz="1400" dirty="0"/>
              <a:t>developing the </a:t>
            </a:r>
            <a:r>
              <a:rPr lang="en-US" altLang="zh-CN" sz="1400" dirty="0">
                <a:solidFill>
                  <a:srgbClr val="0000FF"/>
                </a:solidFill>
              </a:rPr>
              <a:t>Draft</a:t>
            </a:r>
            <a:r>
              <a:rPr lang="en-US" altLang="zh-CN" sz="1400" dirty="0"/>
              <a:t> (Requested </a:t>
            </a:r>
            <a:r>
              <a:rPr lang="en-US" altLang="zh-CN" sz="1400" dirty="0">
                <a:solidFill>
                  <a:srgbClr val="0000FF"/>
                </a:solidFill>
              </a:rPr>
              <a:t>3</a:t>
            </a:r>
            <a:r>
              <a:rPr lang="en-US" altLang="zh-CN" sz="1400" dirty="0"/>
              <a:t> calls per week)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Considering </a:t>
            </a:r>
            <a:r>
              <a:rPr lang="en-US" sz="1400" dirty="0">
                <a:solidFill>
                  <a:srgbClr val="0000FF"/>
                </a:solidFill>
              </a:rPr>
              <a:t>add Ad-hoc meeting before January Interim session</a:t>
            </a:r>
            <a:r>
              <a:rPr lang="en-US" sz="1400" dirty="0"/>
              <a:t>, in order to guarantee the hard deadline for D1.0 in January</a:t>
            </a:r>
            <a:endParaRPr lang="en-US" sz="11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3959364"/>
              </p:ext>
            </p:extLst>
          </p:nvPr>
        </p:nvGraphicFramePr>
        <p:xfrm>
          <a:off x="7543800" y="1981200"/>
          <a:ext cx="4464968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75684A-C35D-4B74-A97D-4821FA1EC6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A54EB-97E0-424C-B391-51F90318E2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C99E976-91D9-4096-8889-63DB74B47F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4172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61167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First TG meeting		Oct 2020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 April 2022</a:t>
            </a:r>
            <a:endParaRPr lang="en-US" altLang="zh-CN" sz="14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Initial Letter Ballot (D1.0)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FF0000"/>
                </a:solidFill>
              </a:rPr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(D2.0)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March 2023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(D3.0)		</a:t>
            </a:r>
            <a:r>
              <a:rPr lang="en-US" altLang="zh-CN" sz="1400" i="1" kern="0" dirty="0"/>
              <a:t>May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 	</a:t>
            </a:r>
            <a:r>
              <a:rPr lang="en-US" altLang="zh-CN" sz="1400" i="1" kern="0" dirty="0"/>
              <a:t>July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 	Sep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</a:t>
            </a:r>
            <a:r>
              <a:rPr lang="en-US" altLang="zh-CN" sz="14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</a:t>
            </a:r>
            <a:r>
              <a:rPr lang="en-US" altLang="zh-CN" sz="14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D0.1)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Identify topics, </a:t>
            </a: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PoCs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May 20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th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Week of May 23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June 3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Deadline for comment assignment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Sep 1, 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TGbf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decide to change the timeline for Initial Letter Ballot (D1.0) to November 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</a:rPr>
              <a:t>SP Result: Unanimous consent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Nov 8, 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 err="1">
                <a:solidFill>
                  <a:srgbClr val="000000"/>
                </a:solidFill>
                <a:latin typeface="Times New Roman"/>
              </a:rPr>
              <a:t>TGbf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</a:rPr>
              <a:t> decide to change the timeline for Initial Letter Ballot (D1.0) to January 2023 (Hard deadline)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SP Result: Unanimous consent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1494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26BABF-78B3-4BC4-B519-2CA38B2F0F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BF3BC-C9BB-4823-8F89-0C72B6B1F9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E3A9A2-B3D5-4906-B800-E742076AC8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885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172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29217" y="1069759"/>
            <a:ext cx="10881783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Confirmed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November Plenary 2022 (November 13-18)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600" dirty="0"/>
              <a:t>	</a:t>
            </a:r>
            <a:r>
              <a:rPr lang="en-US" altLang="zh-CN" sz="1200" dirty="0"/>
              <a:t>(Daylight saving time end on </a:t>
            </a:r>
            <a:r>
              <a:rPr lang="en-US" altLang="zh-CN" sz="1200" dirty="0">
                <a:solidFill>
                  <a:srgbClr val="0000FF"/>
                </a:solidFill>
              </a:rPr>
              <a:t>Nov. 6</a:t>
            </a:r>
            <a:r>
              <a:rPr lang="en-US" altLang="zh-CN" sz="1200" dirty="0"/>
              <a:t>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FFC000"/>
                </a:solidFill>
                <a:cs typeface="Times New Roman" panose="02020603050405020304" pitchFamily="18" charset="0"/>
              </a:rPr>
              <a:t>November 14    (Monday PM 1),		13:30-15:30 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15    (Tuesday AM 1),	08:00-10:00 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FFC000"/>
                </a:solidFill>
                <a:cs typeface="Times New Roman" panose="02020603050405020304" pitchFamily="18" charset="0"/>
              </a:rPr>
              <a:t>November 15    (Tuesday PM 1),		13:30-15:30 Thailand time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200" strike="sngStrike" dirty="0">
              <a:solidFill>
                <a:srgbClr val="1F497D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16    (Wednesday AM 1),	08:00-10:00 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November 16    (Wednesday AM 2),	10:30-12:30 Thailand time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strike="sngStrike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17    (Thursday AM 1),	08:00-10:00 Thailand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05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1050" dirty="0">
                <a:cs typeface="Times New Roman" panose="02020603050405020304" pitchFamily="18" charset="0"/>
              </a:rPr>
              <a:t>when conflict with CAC, the call will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050" dirty="0">
                <a:cs typeface="Times New Roman" panose="02020603050405020304" pitchFamily="18" charset="0"/>
              </a:rPr>
              <a:t>(Sept - Nov 2022 CAC calls: </a:t>
            </a:r>
            <a:r>
              <a:rPr lang="en-US" altLang="zh-CN" sz="1050" dirty="0">
                <a:solidFill>
                  <a:srgbClr val="FF0000"/>
                </a:solidFill>
                <a:cs typeface="Times New Roman" panose="02020603050405020304" pitchFamily="18" charset="0"/>
              </a:rPr>
              <a:t>October 10, 31 09:00 ET; November 13 06:00 ET</a:t>
            </a:r>
            <a:r>
              <a:rPr lang="en-US" altLang="zh-CN" sz="105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050" dirty="0">
                <a:cs typeface="Times New Roman" panose="02020603050405020304" pitchFamily="18" charset="0"/>
              </a:rPr>
              <a:t>2. </a:t>
            </a:r>
            <a:r>
              <a:rPr lang="en-US" altLang="zh-CN" sz="1050" dirty="0">
                <a:cs typeface="MS PGothic" charset="0"/>
              </a:rPr>
              <a:t>Thursday </a:t>
            </a:r>
            <a:r>
              <a:rPr lang="en-US" altLang="zh-CN" sz="105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1050" dirty="0">
                <a:cs typeface="MS PGothic" charset="0"/>
              </a:rPr>
              <a:t>(Thursday 20</a:t>
            </a:r>
            <a:r>
              <a:rPr lang="zh-CN" altLang="en-US" sz="1050" dirty="0">
                <a:cs typeface="MS PGothic" charset="0"/>
              </a:rPr>
              <a:t>：</a:t>
            </a:r>
            <a:r>
              <a:rPr lang="en-US" altLang="zh-CN" sz="105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105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1050" dirty="0">
                <a:cs typeface="MS PGothic" charset="0"/>
              </a:rPr>
              <a:t>will help to take the minutes for these slots.</a:t>
            </a:r>
            <a:endParaRPr lang="zh-CN" altLang="en-US" sz="105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209266"/>
              </p:ext>
            </p:extLst>
          </p:nvPr>
        </p:nvGraphicFramePr>
        <p:xfrm>
          <a:off x="1371600" y="3660559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Thailand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09:00-11:00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2:00-4:00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3:00-5:00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17:00-19:00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4:30-6:30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5:30-7:30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14:30-16:30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7:30-9:30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8:30-10:30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17:00-19:00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11:00-13:00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01:00-03:00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20:30-22:30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14:30-16:30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04:30-06:30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BBB515-CF71-4590-9E73-4CAB96681E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57F089-EA18-441B-9617-702E00FD0F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FBD41-D439-402A-93A8-D6B9A4A4F4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944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324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Confirmed:</a:t>
            </a: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November 	21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(Too close to September interim)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22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November 	24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 – Thanks giving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28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29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December	1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5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6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December	8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12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13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15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- 1st Workshop on Wi-Fi Sensing (</a:t>
            </a:r>
            <a:r>
              <a:rPr lang="en-US" altLang="zh-CN" sz="1100" dirty="0" err="1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WiSe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1)</a:t>
            </a: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19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20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December	22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  <a:endParaRPr lang="en-US" altLang="zh-CN" sz="1100" dirty="0">
              <a:solidFill>
                <a:srgbClr val="FF33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26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ET--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Holidays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 	27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29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	3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January 	5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	9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	10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January 	12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To be 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January Interim 2023 (January 16-20) </a:t>
            </a:r>
            <a:r>
              <a:rPr lang="en-US" altLang="zh-CN" sz="1600" dirty="0"/>
              <a:t>	</a:t>
            </a:r>
            <a:endParaRPr lang="en-US" altLang="zh-CN" sz="12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>
                <a:solidFill>
                  <a:srgbClr val="FFC000"/>
                </a:solidFill>
                <a:cs typeface="Times New Roman" panose="02020603050405020304" pitchFamily="18" charset="0"/>
              </a:rPr>
              <a:t>January 16    (Monday PM 1),		13:30-15:30 Baltimore time (ET)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January 16    (Tuesday EV 1),		19:30-21:30 Baltimore time </a:t>
            </a:r>
            <a:r>
              <a:rPr lang="en-US" altLang="zh-CN" sz="1200" dirty="0">
                <a:solidFill>
                  <a:srgbClr val="C00000"/>
                </a:solidFill>
                <a:cs typeface="Times New Roman" panose="02020603050405020304" pitchFamily="18" charset="0"/>
              </a:rPr>
              <a:t>-- TBD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17    (Tuesday AM 1),	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>
                <a:solidFill>
                  <a:srgbClr val="FFC000"/>
                </a:solidFill>
                <a:cs typeface="Times New Roman" panose="02020603050405020304" pitchFamily="18" charset="0"/>
              </a:rPr>
              <a:t>January 17    (Tuesday PM 1),		13:30-15:30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January 17    (Tuesday EV 1),		19:30-21:30 Baltimore time </a:t>
            </a:r>
            <a:r>
              <a:rPr lang="en-US" altLang="zh-CN" sz="1200" dirty="0">
                <a:solidFill>
                  <a:srgbClr val="C00000"/>
                </a:solidFill>
                <a:cs typeface="Times New Roman" panose="02020603050405020304" pitchFamily="18" charset="0"/>
              </a:rPr>
              <a:t>-- TBD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18    (Wednesday AM 1),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January 18    (Wednesday AM 2),	10:30-12:30 Baltimore time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strike="sngStrike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19    (Thursday AM 1),	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January 18    (Thursday AM 2),		10:30-12:30 Baltimore time</a:t>
            </a:r>
            <a:r>
              <a:rPr lang="en-US" altLang="zh-CN" sz="1200" dirty="0">
                <a:solidFill>
                  <a:srgbClr val="C00000"/>
                </a:solidFill>
                <a:cs typeface="Times New Roman" panose="02020603050405020304" pitchFamily="18" charset="0"/>
              </a:rPr>
              <a:t> -- TBD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will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(Sept - Nov 2022 CAC calls: </a:t>
            </a:r>
            <a:r>
              <a:rPr lang="en-US" altLang="zh-CN" sz="900" dirty="0">
                <a:solidFill>
                  <a:srgbClr val="FF0000"/>
                </a:solidFill>
                <a:cs typeface="Times New Roman" panose="02020603050405020304" pitchFamily="18" charset="0"/>
              </a:rPr>
              <a:t>October 10, 31 09:00 ET; November 13 06:00 ET</a:t>
            </a:r>
            <a:r>
              <a:rPr lang="en-US" altLang="zh-CN" sz="9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cs typeface="MS PGothic" charset="0"/>
              </a:rPr>
              <a:t>(Thursday 20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slots.</a:t>
            </a:r>
            <a:endParaRPr lang="zh-CN" altLang="en-US" sz="9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553200" y="4057015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Baltimore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21:00-23:00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23:30-01:30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02:30-04:30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20:30-22:30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05:00-07:00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22:00-00:00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08:30-10:30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59BB00-C7E8-48B4-8A38-137920C5C9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904AC0-E771-4E08-A314-926CAE78B0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C6D94-FC87-48FD-B4FF-ACA8F9BE90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379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Nov 2022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0" y="1219200"/>
            <a:ext cx="10500784" cy="5256214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D0.2 published, and Comment Collection 41 held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Four teleconferences since Sept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Considered additional solutions to be added to D0.2; general comment resolution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four meetings this session: Monday 8:00 ICT (ad hoc), Tuesday 13:30 ICT, Wednesday 8:00 ICT, Thursday 8:00 ICT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</a:t>
            </a:r>
            <a:r>
              <a:rPr lang="en-US" altLang="en-US" sz="2400" b="1" dirty="0">
                <a:hlinkClick r:id="rId3"/>
              </a:rPr>
              <a:t>11-22/1704r1</a:t>
            </a:r>
            <a:r>
              <a:rPr lang="en-US" altLang="en-US" sz="2400" b="1" dirty="0"/>
              <a:t> and </a:t>
            </a:r>
            <a:r>
              <a:rPr lang="en-US" altLang="en-US" sz="2400" b="1" dirty="0">
                <a:hlinkClick r:id="rId4"/>
              </a:rPr>
              <a:t>11-22/1703r1</a:t>
            </a:r>
            <a:r>
              <a:rPr lang="en-US" altLang="en-US" sz="24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Contributions and technical discussions (see agenda slides)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Review/resolve comments on CC41:</a:t>
            </a:r>
            <a:r>
              <a:rPr lang="en-US" sz="2400" dirty="0"/>
              <a:t> </a:t>
            </a:r>
            <a:r>
              <a:rPr lang="en-US" sz="2400" b="0" dirty="0">
                <a:hlinkClick r:id="rId5"/>
              </a:rPr>
              <a:t>11-22/0973r13</a:t>
            </a:r>
            <a:r>
              <a:rPr lang="en-US" sz="2400" b="0" dirty="0"/>
              <a:t> </a:t>
            </a:r>
            <a:endParaRPr lang="en-US" altLang="en-US" sz="2200" dirty="0"/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Approve material for D1.0, consider WG LB, update Timeline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 open issues in tracking document </a:t>
            </a:r>
            <a:r>
              <a:rPr lang="en-US" sz="2400" dirty="0">
                <a:hlinkClick r:id="rId6"/>
              </a:rPr>
              <a:t>11-21/0332r37</a:t>
            </a:r>
            <a:r>
              <a:rPr lang="en-US" sz="2400" dirty="0"/>
              <a:t> (</a:t>
            </a:r>
            <a:r>
              <a:rPr lang="en-US" sz="2400" dirty="0">
                <a:hlinkClick r:id="rId7"/>
              </a:rPr>
              <a:t>11-22/0435r2</a:t>
            </a:r>
            <a:r>
              <a:rPr lang="en-US" sz="2400" dirty="0"/>
              <a:t>) 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Respond to liaisons from WBA </a:t>
            </a:r>
            <a:r>
              <a:rPr lang="en-US" sz="2400" u="sng" dirty="0">
                <a:hlinkClick r:id="rId8"/>
              </a:rPr>
              <a:t>11-21/0703r0</a:t>
            </a:r>
            <a:r>
              <a:rPr lang="en-US" sz="2400" dirty="0"/>
              <a:t>, </a:t>
            </a:r>
            <a:r>
              <a:rPr lang="en-US" sz="2400" u="sng" dirty="0">
                <a:hlinkClick r:id="rId9"/>
              </a:rPr>
              <a:t>11-21/1141r0</a:t>
            </a:r>
            <a:r>
              <a:rPr lang="en-US" sz="2400" u="sng" dirty="0"/>
              <a:t>, </a:t>
            </a:r>
            <a:r>
              <a:rPr lang="en-US" sz="2400" dirty="0">
                <a:hlinkClick r:id="rId10"/>
              </a:rPr>
              <a:t>11-22/0668r0</a:t>
            </a:r>
            <a:r>
              <a:rPr lang="en-US" sz="2400" dirty="0"/>
              <a:t>, </a:t>
            </a:r>
            <a:r>
              <a:rPr lang="en-US" sz="2400" dirty="0">
                <a:hlinkClick r:id="rId11"/>
              </a:rPr>
              <a:t>11-22/0653r0</a:t>
            </a:r>
            <a:endParaRPr lang="en-US" alt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2281B5-2273-43FD-AB2C-7C5BD91652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028DCC-A64B-471E-98B9-330E291C07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08480-EDC7-4687-909D-2DB92AC3F3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66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Agenda for 2022-11-15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FC055D-042D-42B5-B7BB-479570F847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75AC3CB-0065-49D4-A729-CE093A4AE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7E18FDE-E44E-4E96-AE0D-38A79D16B9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40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November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working on feature definition based on the approved requirements and text for those features.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2 meetings in the November plenary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		PM2	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	AM2    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discuss a timeline update during the Thursday meeting.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2/1701.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74AC55-F1B0-484B-8557-9DEAF2A051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059546-04E0-45B3-9C21-168F42B743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724AD-551A-494D-ABFC-AEA88A303A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681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for Ultra High Reliability UHR SG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916832"/>
            <a:ext cx="10622376" cy="431948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Sep.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2 Conference calls: 9 contributions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Minutes: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September plenary: </a:t>
            </a:r>
            <a:r>
              <a:rPr lang="en-US" dirty="0">
                <a:hlinkClick r:id="rId3"/>
              </a:rPr>
              <a:t>https://mentor.ieee.org/802.11/dcn/22/11-22-1612-02-0uhr-uhr-sg-september-2022-meeting-minutes.docx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Teleconferences September-November: </a:t>
            </a:r>
            <a:r>
              <a:rPr lang="en-US" dirty="0">
                <a:hlinkClick r:id="rId4"/>
              </a:rPr>
              <a:t>https://mentor.ieee.org/802.11/dcn/22/11-22-1656-01-0uhr-uhr-sg-september-october-2022-teleconference-minutes.docx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Goal for November session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Continue with presentations on the different SG goals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Initiate discussion on PAR and CSD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973833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for Ultra High Reliability UHR SG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7721"/>
            <a:ext cx="10726215" cy="403356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/>
              <a:t>SG scheduled to meet for 3 meeting slots during the session: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Nov. 15</a:t>
            </a:r>
            <a:r>
              <a:rPr lang="en-US" altLang="en-US" baseline="30000" dirty="0"/>
              <a:t>th</a:t>
            </a:r>
            <a:r>
              <a:rPr lang="en-US" altLang="en-US" dirty="0"/>
              <a:t> 		Tue. 	EVE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Nov. 16</a:t>
            </a:r>
            <a:r>
              <a:rPr lang="en-US" altLang="en-US" baseline="30000" dirty="0"/>
              <a:t>th</a:t>
            </a:r>
            <a:r>
              <a:rPr lang="en-US" altLang="en-US" dirty="0"/>
              <a:t> 		Wed.	AM2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Nov. 17</a:t>
            </a:r>
            <a:r>
              <a:rPr lang="en-US" altLang="en-US" baseline="30000" dirty="0"/>
              <a:t>th</a:t>
            </a:r>
            <a:r>
              <a:rPr lang="en-US" altLang="en-US" dirty="0"/>
              <a:t> 		Thu.	PM2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700" b="0" dirty="0"/>
          </a:p>
          <a:p>
            <a:pPr>
              <a:buFont typeface="Times New Roman" pitchFamily="16" charset="0"/>
              <a:buChar char="•"/>
            </a:pPr>
            <a:r>
              <a:rPr lang="en-US" b="0" dirty="0"/>
              <a:t>Agenda: 11-22/1720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296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November 2022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66900" y="1828800"/>
            <a:ext cx="85344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Activities since September 2022:</a:t>
            </a:r>
          </a:p>
          <a:p>
            <a:pPr lvl="1">
              <a:buFont typeface="Arial"/>
              <a:buChar char="•"/>
            </a:pPr>
            <a:r>
              <a:rPr lang="en-US" dirty="0"/>
              <a:t>Teleconference </a:t>
            </a:r>
            <a:r>
              <a:rPr lang="en-US"/>
              <a:t>on Oct 17 2022 cancelled</a:t>
            </a:r>
            <a:r>
              <a:rPr lang="en-US" dirty="0"/>
              <a:t>: </a:t>
            </a:r>
          </a:p>
          <a:p>
            <a:pPr lvl="2">
              <a:buFont typeface="Arial"/>
              <a:buChar char="•"/>
            </a:pPr>
            <a:r>
              <a:rPr lang="en-US" dirty="0"/>
              <a:t>contribution is planned to be presented in the next teleconference</a:t>
            </a:r>
          </a:p>
          <a:p>
            <a:pPr lvl="1">
              <a:buFont typeface="Arial"/>
              <a:buChar char="•"/>
            </a:pPr>
            <a:r>
              <a:rPr lang="en-US" dirty="0"/>
              <a:t>Minutes for September 2022 Plenary: 11-22/1328r0</a:t>
            </a:r>
          </a:p>
          <a:p>
            <a:pPr marL="457200" lvl="1" indent="0"/>
            <a:endParaRPr lang="en-US" dirty="0"/>
          </a:p>
          <a:p>
            <a:pPr>
              <a:buFont typeface="Arial"/>
              <a:buChar char="•"/>
            </a:pPr>
            <a:r>
              <a:rPr lang="en-US" sz="2800" dirty="0"/>
              <a:t>November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Goals:</a:t>
            </a:r>
          </a:p>
          <a:p>
            <a:pPr lvl="2">
              <a:buFont typeface="Arial"/>
              <a:buChar char="•"/>
            </a:pPr>
            <a:r>
              <a:rPr lang="en-US" sz="2000" dirty="0"/>
              <a:t>Technical submissions and discussions: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Use Cases for AIML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Technical feasibility to support AIML in 802.11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Technical report text</a:t>
            </a:r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87D142-F145-48C9-97D1-7AD0026316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5C6274-6671-4950-A9A3-B853F927CB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E4ED-370A-4019-8CBA-621C80FCCD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0783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November 2022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66900" y="1828800"/>
            <a:ext cx="8534400" cy="441642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November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2 Meeting slots:  </a:t>
            </a:r>
          </a:p>
          <a:p>
            <a:pPr lvl="2">
              <a:buFont typeface="Arial"/>
              <a:buChar char="•"/>
            </a:pPr>
            <a:r>
              <a:rPr lang="en-US" dirty="0"/>
              <a:t>Monday PM2; </a:t>
            </a:r>
          </a:p>
          <a:p>
            <a:pPr lvl="2">
              <a:buFont typeface="Arial"/>
              <a:buChar char="•"/>
            </a:pPr>
            <a:r>
              <a:rPr lang="en-US" dirty="0"/>
              <a:t>Wednesday AM1 </a:t>
            </a:r>
          </a:p>
          <a:p>
            <a:pPr marL="857250" lvl="2" indent="0"/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Agenda: 11-22/1609</a:t>
            </a:r>
          </a:p>
          <a:p>
            <a:pPr marL="457200" lvl="1" indent="0"/>
            <a:endParaRPr lang="en-US" dirty="0"/>
          </a:p>
          <a:p>
            <a:pPr lvl="1">
              <a:buFont typeface="Arial"/>
              <a:buChar char="•"/>
            </a:pPr>
            <a:r>
              <a:rPr lang="en-US" sz="2200" dirty="0"/>
              <a:t>802 Tutorial: Wireless Meets ML: Rethinking Next Generation Wi-Fi Networks</a:t>
            </a:r>
          </a:p>
          <a:p>
            <a:pPr lvl="2">
              <a:buFont typeface="Arial"/>
              <a:buChar char="•"/>
            </a:pPr>
            <a:r>
              <a:rPr lang="en-US" sz="2000" dirty="0"/>
              <a:t>Monday 7:30 pm – 8:50 pm (Bangkok time)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20E7DA-B365-4C4F-A0AF-DFC5812FB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C96C67-83B8-45B5-AC87-740FB547B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47B93-B651-45D0-817D-DFBA394A5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4913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AMP TIG for Nov 2022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05000"/>
            <a:ext cx="10361295" cy="4570414"/>
          </a:xfrm>
        </p:spPr>
        <p:txBody>
          <a:bodyPr>
            <a:normAutofit fontScale="5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CN" sz="4200" dirty="0">
                <a:sym typeface="+mn-ea"/>
              </a:rPr>
              <a:t>Since Sep 2022 IEEE 802.11 interim week: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3300" dirty="0">
                <a:sym typeface="+mn-ea"/>
              </a:rPr>
              <a:t>One AMP TIG telecom was held on Oct 25 and 2 contributions were presented and discussed:</a:t>
            </a: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3000" dirty="0"/>
              <a:t>11-22/1800, </a:t>
            </a:r>
            <a:r>
              <a:rPr lang="en-US" sz="3000" dirty="0"/>
              <a:t>New use cases for AMP </a:t>
            </a:r>
            <a:r>
              <a:rPr lang="en-US" sz="3000" dirty="0" err="1"/>
              <a:t>IoT</a:t>
            </a:r>
            <a:r>
              <a:rPr lang="en-US" sz="3000" dirty="0"/>
              <a:t> devices smart-grid, </a:t>
            </a:r>
            <a:r>
              <a:rPr lang="en-US" sz="3000" dirty="0" err="1"/>
              <a:t>Yinan</a:t>
            </a:r>
            <a:r>
              <a:rPr lang="en-US" sz="3000" dirty="0"/>
              <a:t> Qi (OPPO)</a:t>
            </a:r>
            <a:endParaRPr lang="en-US" altLang="zh-CN" sz="3000" dirty="0"/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3000" dirty="0"/>
              <a:t>11-22/1799, </a:t>
            </a:r>
            <a:r>
              <a:rPr lang="en-US" sz="3000" dirty="0"/>
              <a:t>On energy harvesting and the differentiation with RFID, </a:t>
            </a:r>
            <a:r>
              <a:rPr lang="en-US" sz="3000" dirty="0" err="1"/>
              <a:t>Weijie</a:t>
            </a:r>
            <a:r>
              <a:rPr lang="en-US" sz="3000" dirty="0"/>
              <a:t> Xu (OPPO)</a:t>
            </a:r>
            <a:endParaRPr lang="en-US" altLang="zh-CN" sz="3000" dirty="0"/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3400" dirty="0"/>
              <a:t>The chair announced call for comments on the tech report draft (11-22/1562) in 802.11 reflector.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3300" dirty="0">
                <a:sym typeface="+mn-ea"/>
              </a:rPr>
              <a:t>The minutes of AMP TIG meetings during Sep interim week and AMP TIG teleconference on Oct 25 are listed below:</a:t>
            </a: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2900" dirty="0">
                <a:sym typeface="+mn-ea"/>
                <a:hlinkClick r:id="rId2"/>
              </a:rPr>
              <a:t>https://mentor.ieee.org/802.11/dcn/22/11-22-1623-01-0amp-amp-tig-session-minutes-of-sept22-802-11-mixed-mode.docx</a:t>
            </a:r>
            <a:endParaRPr lang="en-US" altLang="zh-CN" sz="2900" dirty="0">
              <a:sym typeface="+mn-ea"/>
            </a:endParaRP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3000" dirty="0">
                <a:hlinkClick r:id="rId3"/>
              </a:rPr>
              <a:t>https://mentor.ieee.org/802.11/dcn/22/11-22-1814-00-0amp-ieee-802-11-amp-tig-teleconference-minutes-for-oct-2022.docx</a:t>
            </a:r>
            <a:endParaRPr lang="en-US" altLang="zh-CN" sz="23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7FF7DE0-3119-4970-953E-F559D7B371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05A4BF6-5538-4A7E-A9FB-FDE3A75048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501575D-F12B-4565-9FC0-84533A044E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4784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AMP TIG for Nov 2022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126230"/>
          </a:xfrm>
        </p:spPr>
        <p:txBody>
          <a:bodyPr>
            <a:normAutofit fontScale="95000"/>
          </a:bodyPr>
          <a:lstStyle/>
          <a:p>
            <a:pPr marL="0" indent="0"/>
            <a:r>
              <a:rPr lang="en-US" altLang="en-GB" dirty="0"/>
              <a:t>2 AMP TIG meetings are planned during the IEEE 802.11 Nov plenary week: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sz="1900" b="1" dirty="0">
                <a:cs typeface="+mn-cs"/>
                <a:sym typeface="+mn-ea"/>
              </a:rPr>
              <a:t>Nov 14</a:t>
            </a:r>
            <a:r>
              <a:rPr lang="en-US" altLang="zh-CN" sz="1900" b="1" baseline="30000" dirty="0">
                <a:cs typeface="+mn-cs"/>
                <a:sym typeface="+mn-ea"/>
              </a:rPr>
              <a:t>th</a:t>
            </a:r>
            <a:r>
              <a:rPr lang="en-US" altLang="zh-CN" sz="1900" b="1" dirty="0">
                <a:cs typeface="+mn-cs"/>
                <a:sym typeface="+mn-ea"/>
              </a:rPr>
              <a:t> (Monday), 	13:30 ~ 15:30, Bangkok local time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sz="1900" b="1" dirty="0">
                <a:cs typeface="+mn-cs"/>
                <a:sym typeface="+mn-ea"/>
              </a:rPr>
              <a:t>Nov 17</a:t>
            </a:r>
            <a:r>
              <a:rPr lang="en-US" altLang="zh-CN" sz="1900" b="1" baseline="30000" dirty="0">
                <a:cs typeface="+mn-cs"/>
                <a:sym typeface="+mn-ea"/>
              </a:rPr>
              <a:t>th</a:t>
            </a:r>
            <a:r>
              <a:rPr lang="en-US" altLang="zh-CN" sz="1900" b="1" dirty="0">
                <a:cs typeface="+mn-cs"/>
                <a:sym typeface="+mn-ea"/>
              </a:rPr>
              <a:t> (Thursday), 10:30 ~ 12:30, Bangkok local time</a:t>
            </a:r>
          </a:p>
          <a:p>
            <a:pPr marL="0" indent="0"/>
            <a:endParaRPr lang="en-US" altLang="en-GB" dirty="0"/>
          </a:p>
          <a:p>
            <a:pPr marL="0" indent="0"/>
            <a:r>
              <a:rPr lang="en-US" altLang="en-GB" dirty="0"/>
              <a:t>The AMP TIG agenda for Nov plenary week is included in the latest revision of 11-22/1707.</a:t>
            </a:r>
          </a:p>
          <a:p>
            <a:pPr marL="0" indent="0"/>
            <a:endParaRPr lang="en-US" altLang="en-GB" dirty="0"/>
          </a:p>
          <a:p>
            <a:pPr marL="57150" indent="0"/>
            <a:r>
              <a:rPr lang="en-US" altLang="en-GB" dirty="0"/>
              <a:t>Goal for AMP TIG during IEEE 802.11 Nov plenary week: </a:t>
            </a:r>
          </a:p>
          <a:p>
            <a:pPr marL="800100" lvl="1" indent="-342900">
              <a:buFontTx/>
              <a:buChar char="-"/>
            </a:pPr>
            <a:r>
              <a:rPr lang="en-US" altLang="en-GB" dirty="0"/>
              <a:t>Contribution presentation</a:t>
            </a:r>
          </a:p>
          <a:p>
            <a:pPr marL="800100" lvl="1" indent="-342900">
              <a:buFontTx/>
              <a:buChar char="-"/>
            </a:pPr>
            <a:r>
              <a:rPr lang="en-US" altLang="en-GB" dirty="0"/>
              <a:t>Tech report draft development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A5DB965-213C-406B-A8BB-C0F46F6F53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C350073-B50C-4ABB-B11E-3D9936C13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BEDDE54-E885-4CBE-98D3-758C6D5E7B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5907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04255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Nov 2022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Had one meeting since September 2022 Interim on October 11, 2022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ITU AHG completed development of contributions WP 5A Nov 2022 and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approved the following two contributions as ITU AHG recommendations to 802.11 and 802.18.</a:t>
            </a:r>
          </a:p>
          <a:p>
            <a:pPr lvl="1" indent="-228600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•"/>
              <a:tabLst>
                <a:tab pos="1371600" algn="l"/>
              </a:tabLst>
            </a:pPr>
            <a:r>
              <a:rPr lang="en-US" dirty="0">
                <a:solidFill>
                  <a:srgbClr val="0000CC"/>
                </a:solidFill>
                <a:effectLst/>
                <a:latin typeface="+mj-lt"/>
                <a:ea typeface="SimSun" panose="0201060003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11-22-1598-05-0itu, Proposed modifications to ITU-R WP5A-C-0597!N17!</a:t>
            </a:r>
            <a:r>
              <a:rPr lang="en-US" dirty="0">
                <a:effectLst/>
                <a:latin typeface="+mj-lt"/>
                <a:ea typeface="SimSun" panose="02010600030101010101" pitchFamily="2" charset="-122"/>
              </a:rPr>
              <a:t> </a:t>
            </a:r>
          </a:p>
          <a:p>
            <a:pPr lvl="1" indent="-228600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•"/>
              <a:tabLst>
                <a:tab pos="1371600" algn="l"/>
              </a:tabLst>
            </a:pPr>
            <a:r>
              <a:rPr lang="en-US" dirty="0">
                <a:solidFill>
                  <a:srgbClr val="0000CC"/>
                </a:solidFill>
                <a:effectLst/>
                <a:latin typeface="+mj-lt"/>
                <a:ea typeface="SimSun" panose="0201060003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11-22-1624-02-0itu, Proposed modifications to ITU-R M.1450-5</a:t>
            </a:r>
            <a:endParaRPr lang="en-US" dirty="0">
              <a:solidFill>
                <a:srgbClr val="0000CC"/>
              </a:solidFill>
              <a:effectLst/>
              <a:latin typeface="+mj-lt"/>
              <a:ea typeface="SimSun" panose="02010600030101010101" pitchFamily="2" charset="-122"/>
            </a:endParaRPr>
          </a:p>
          <a:p>
            <a:pPr lvl="1" indent="-228600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•"/>
              <a:tabLst>
                <a:tab pos="1371600" algn="l"/>
              </a:tabLst>
            </a:pPr>
            <a:r>
              <a:rPr lang="en-US" dirty="0">
                <a:solidFill>
                  <a:schemeClr val="tx1"/>
                </a:solidFill>
                <a:latin typeface="+mj-lt"/>
              </a:rPr>
              <a:t>Meeting Minutes: </a:t>
            </a:r>
          </a:p>
          <a:p>
            <a:pPr lvl="2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•"/>
              <a:tabLst>
                <a:tab pos="1371600" algn="l"/>
              </a:tabLst>
            </a:pPr>
            <a:r>
              <a:rPr lang="en-US" sz="2000" dirty="0">
                <a:solidFill>
                  <a:srgbClr val="0000CC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https://mentor.ieee.org/802.11/dcn/22/11-22-1951-00-0itu-itu-ahg-minutes-for-october-11-2022-meeting.docx</a:t>
            </a:r>
            <a:r>
              <a:rPr lang="en-US" sz="2000" dirty="0">
                <a:solidFill>
                  <a:srgbClr val="0000CC"/>
                </a:solidFill>
                <a:latin typeface="+mj-lt"/>
              </a:rPr>
              <a:t> 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No ITU AHG meeting during Nov 2022 session as we are still waiting for the result of WP 5A Nov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Next Steps: </a:t>
            </a:r>
            <a:r>
              <a:rPr lang="en-US" sz="2000" dirty="0">
                <a:latin typeface="+mj-lt"/>
              </a:rPr>
              <a:t>Working Party 5A Next Meeting Dates: </a:t>
            </a:r>
            <a:r>
              <a:rPr lang="en-US" sz="2000" u="sng" dirty="0">
                <a:solidFill>
                  <a:srgbClr val="0000CC"/>
                </a:solidFill>
                <a:effectLst/>
                <a:latin typeface="+mj-lt"/>
                <a:ea typeface="SimSun" panose="02010600030101010101" pitchFamily="2" charset="-122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2022-11-14 - Friday 2022-11-25</a:t>
            </a:r>
            <a:endParaRPr lang="en-US" sz="2000" u="sng" dirty="0">
              <a:solidFill>
                <a:srgbClr val="0000CC"/>
              </a:solidFill>
              <a:effectLst/>
              <a:latin typeface="+mj-lt"/>
              <a:ea typeface="SimSun" panose="02010600030101010101" pitchFamily="2" charset="-122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Next ITU AHG Meeting: Dec 6, 2022, 7-8PM ET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9F6915-EA33-4687-AD5F-AF69B1C28C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4F0A5B-B520-401D-A1F8-0CB3B16AE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F210B5-68EE-4B28-96EE-AF5F486E30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107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11-11/0270r64 (November 2022)</a:t>
            </a:r>
          </a:p>
          <a:p>
            <a:pPr eaLnBrk="1" hangingPunct="1"/>
            <a:r>
              <a:rPr lang="en-US" altLang="en-US" dirty="0"/>
              <a:t>Changes since September 2022:</a:t>
            </a:r>
          </a:p>
          <a:p>
            <a:pPr lvl="1" eaLnBrk="1" hangingPunct="1"/>
            <a:r>
              <a:rPr lang="en-US" altLang="en-US" dirty="0" err="1"/>
              <a:t>TGme</a:t>
            </a:r>
            <a:r>
              <a:rPr lang="en-US" altLang="en-US" dirty="0"/>
              <a:t>: </a:t>
            </a:r>
          </a:p>
          <a:p>
            <a:pPr lvl="2" eaLnBrk="1" hangingPunct="1"/>
            <a:r>
              <a:rPr lang="en-US" altLang="en-US" dirty="0"/>
              <a:t>Element ID </a:t>
            </a:r>
            <a:r>
              <a:rPr lang="en-US" altLang="en-US"/>
              <a:t>Extension: </a:t>
            </a:r>
            <a:r>
              <a:rPr lang="en-US" altLang="en-US" dirty="0"/>
              <a:t>Originator Preferred MCS</a:t>
            </a:r>
          </a:p>
          <a:p>
            <a:pPr lvl="2" eaLnBrk="1" hangingPunct="1"/>
            <a:r>
              <a:rPr lang="en-US" altLang="en-US" dirty="0"/>
              <a:t>dot11Groups: dot11TDLSComplianceGroup1</a:t>
            </a:r>
          </a:p>
          <a:p>
            <a:pPr eaLnBrk="1" hangingPunct="1"/>
            <a:r>
              <a:rPr lang="en-US" altLang="en-US" dirty="0"/>
              <a:t>Pending changes: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924D1F-F87F-4D0E-87D1-991E3A9BEF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C6A58C-5707-41E3-BC3C-966FCD6AC0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B224D-D498-4BAD-B9C2-3FEDBF7CF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47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November 2022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No teleconferences since September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one meeting this week: Tuesday 10:30 ICT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11-22/1702r1</a:t>
            </a:r>
            <a:r>
              <a:rPr lang="en-US" altLang="en-US" sz="2400" b="1" dirty="0"/>
              <a:t>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IEEE Std 802 revision project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Discussion of way forward?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65DC5C-A102-49C6-9C1B-0164E32928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A7A0F3-B6BA-4D1D-8A3F-481E897AF5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34E5A7-5A5B-4FAA-893E-A548752330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125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November 2022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5C0A9A-921D-4E5E-A9D7-CB7BBA2432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C3574B-B243-4834-983E-2BA9A0FCD6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D9D7BE-ACBB-4E9E-AB17-BF5319E9B9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831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92B37F7B-7D06-4B96-B1FE-59259174F11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AU" altLang="en-US"/>
              <a:t>Wed, 16 Nov 2022 at 4-6 pm) </a:t>
            </a:r>
            <a:endParaRPr lang="en-US" altLang="en-US"/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C06987ED-D99B-4C4C-AE6D-3E254A3087D2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19050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agenda (11-22-1714)</a:t>
            </a:r>
            <a:endParaRPr lang="en-AU" dirty="0"/>
          </a:p>
          <a:p>
            <a:pPr>
              <a:defRPr/>
            </a:pPr>
            <a:r>
              <a:rPr lang="en-AU" altLang="en-US" dirty="0"/>
              <a:t>BRAN updates</a:t>
            </a:r>
          </a:p>
          <a:p>
            <a:pPr lvl="1">
              <a:defRPr/>
            </a:pPr>
            <a:r>
              <a:rPr lang="en-AU" altLang="en-US" dirty="0"/>
              <a:t>EN 301 893 (5 GHz) status</a:t>
            </a:r>
          </a:p>
          <a:p>
            <a:pPr lvl="2">
              <a:defRPr/>
            </a:pPr>
            <a:r>
              <a:rPr lang="en-AU" altLang="en-US" dirty="0"/>
              <a:t>… with update on debate about ED-only @ -62 dBm proposal</a:t>
            </a:r>
          </a:p>
          <a:p>
            <a:pPr lvl="1">
              <a:defRPr/>
            </a:pPr>
            <a:r>
              <a:rPr lang="en-AU" altLang="en-US" dirty="0"/>
              <a:t>EN 303 687 (6 GHz) status</a:t>
            </a:r>
          </a:p>
          <a:p>
            <a:pPr lvl="2">
              <a:defRPr/>
            </a:pPr>
            <a:r>
              <a:rPr lang="en-AU" altLang="en-US" dirty="0"/>
              <a:t>… and resulting choices for 802.11ax/be operation in 6 GHz</a:t>
            </a:r>
          </a:p>
          <a:p>
            <a:pPr>
              <a:defRPr/>
            </a:pPr>
            <a:r>
              <a:rPr lang="en-AU" altLang="en-US" dirty="0"/>
              <a:t>Other updates</a:t>
            </a:r>
          </a:p>
          <a:p>
            <a:pPr lvl="1">
              <a:defRPr/>
            </a:pPr>
            <a:r>
              <a:rPr lang="en-AU" dirty="0"/>
              <a:t>Do we still have a </a:t>
            </a:r>
            <a:r>
              <a:rPr lang="en-AU" dirty="0" err="1"/>
              <a:t>coex</a:t>
            </a:r>
            <a:r>
              <a:rPr lang="en-AU" dirty="0"/>
              <a:t> issue between Wi-Fi &amp; LAA/NR-U?</a:t>
            </a:r>
            <a:endParaRPr lang="en-AU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AU" altLang="en-US" dirty="0"/>
              <a:t>Updates on SL-U, 60 GHz, BT </a:t>
            </a:r>
            <a:r>
              <a:rPr lang="en-AU" altLang="en-US" dirty="0" err="1"/>
              <a:t>coex</a:t>
            </a:r>
            <a:r>
              <a:rPr lang="en-AU" altLang="en-US" dirty="0"/>
              <a:t>, 6 GHz spectrum issue</a:t>
            </a:r>
          </a:p>
          <a:p>
            <a:pPr>
              <a:defRPr/>
            </a:pPr>
            <a:r>
              <a:rPr lang="en-AU" altLang="en-US" dirty="0"/>
              <a:t>Second hour</a:t>
            </a:r>
          </a:p>
          <a:p>
            <a:pPr lvl="1">
              <a:defRPr/>
            </a:pPr>
            <a:r>
              <a:rPr lang="en-AU" altLang="en-US" dirty="0"/>
              <a:t>Joint meet about 802.11/802.15.4ba (UWB) </a:t>
            </a:r>
            <a:r>
              <a:rPr lang="en-AU" altLang="en-US" dirty="0" err="1"/>
              <a:t>coex</a:t>
            </a: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24062F-BA68-46C2-99D2-B3037AB762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3B9F8D-E4EA-4E7D-927A-197F6019A2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2DCD6-98A3-4AC8-8F82-152EC96A14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915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770867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pPr algn="l"/>
            <a:r>
              <a:rPr lang="en-US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Nov 13-18, 2022, Bangkok, Thailand</a:t>
            </a:r>
          </a:p>
          <a:p>
            <a:pPr algn="l"/>
            <a:r>
              <a:rPr lang="en-US" sz="2000" dirty="0">
                <a:latin typeface="Times New Roman" panose="02020603050405020304" pitchFamily="18" charset="0"/>
              </a:rPr>
              <a:t>PAR reviewed on Monday 14 November 2022, </a:t>
            </a:r>
            <a:r>
              <a:rPr lang="en-US" altLang="en-US" sz="2000" dirty="0"/>
              <a:t>10:30-12:30 ICT </a:t>
            </a:r>
            <a:endParaRPr lang="en-US" sz="20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802.3df - Amendment: Media Access Control Parameters for 800 Gb/s and Physical Layers and Management Parameters for 400 Gb/s and 800 Gb/s Operation,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PAR Modification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802.3dj - Amendment: Media Access Control Parameters for 1.6 Tb/s and Physical Layers and Management Parameters for 200 Gb/s, 400 Gb/s, 800 Gb/s, and 1.6 Tb/s Operation,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802.3dk - Amendment: Greater than 50 Gb/s Bidirectional Optical Access PHYs,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802.11bk - Amendment: 320 MHz Positioning,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9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altLang="en-US" sz="2000" dirty="0"/>
              <a:t>Feedback to be reviewed on Thursda</a:t>
            </a:r>
            <a:r>
              <a:rPr lang="en-US" sz="2000" dirty="0"/>
              <a:t>y 17 November 2022, </a:t>
            </a:r>
            <a:r>
              <a:rPr lang="en-US" altLang="en-US" sz="2000" dirty="0"/>
              <a:t>10:30-12:30 ICT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C92D150-E6CD-4B77-9B5F-8B3DA21296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337E52-DC31-4429-B7F3-0107ACA2F4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597927E-CEFB-4F74-B9EC-2078FCA128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298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B2B7F6-210C-0BB4-0C96-8A8845DCF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November 2022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08A656-4E20-CB2D-5332-CCC72EC83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54163"/>
            <a:ext cx="11201400" cy="4160837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GB" altLang="en-US" dirty="0"/>
              <a:t>Announcements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GB" altLang="en-US" dirty="0"/>
              <a:t>Approval of previous meeting minutes </a:t>
            </a:r>
          </a:p>
          <a:p>
            <a:pPr marL="838200" lvl="1" indent="-381000">
              <a:spcBef>
                <a:spcPts val="0"/>
              </a:spcBef>
              <a:defRPr/>
            </a:pPr>
            <a:r>
              <a:rPr lang="en-GB" altLang="en-US" dirty="0"/>
              <a:t>Minutes from September:</a:t>
            </a:r>
          </a:p>
          <a:p>
            <a:pPr marL="1181100" lvl="2" indent="-381000">
              <a:spcBef>
                <a:spcPts val="0"/>
              </a:spcBef>
              <a:defRPr/>
            </a:pPr>
            <a:r>
              <a:rPr lang="en-GB" altLang="en-US" dirty="0">
                <a:hlinkClick r:id="rId3"/>
              </a:rPr>
              <a:t>https://mentor.ieee.org/802.11/dcn/22/11-22-1607-00-0wng-wng-meeting-minutes-2022-september-waikoloa-meeting.docx</a:t>
            </a:r>
            <a:r>
              <a:rPr lang="en-GB" altLang="en-US" dirty="0"/>
              <a:t>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GB" altLang="en-US" dirty="0"/>
              <a:t>Presentations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</a:t>
            </a:r>
            <a:r>
              <a:rPr lang="en-US" sz="2000" dirty="0" err="1"/>
              <a:t>SiG</a:t>
            </a:r>
            <a:r>
              <a:rPr lang="en-US" sz="2000" dirty="0"/>
              <a:t>+,” Dave </a:t>
            </a:r>
            <a:r>
              <a:rPr lang="en-US" sz="2000" dirty="0" err="1"/>
              <a:t>Halasz</a:t>
            </a:r>
            <a:r>
              <a:rPr lang="en-US" sz="2000" dirty="0"/>
              <a:t> (Morse Micro)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“Roaming handoff time reduction to improve user experience,” </a:t>
            </a:r>
            <a:r>
              <a:rPr lang="nl-NL" sz="2000" dirty="0"/>
              <a:t>Xiaokun Hu (Ruijie Networks Inc)</a:t>
            </a:r>
            <a:endParaRPr lang="en-US" sz="20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“Support for high-bandwidth and multi-Tx CFR capture,” </a:t>
            </a:r>
            <a:r>
              <a:rPr lang="en-US" sz="2000" dirty="0" err="1"/>
              <a:t>Lihua</a:t>
            </a:r>
            <a:r>
              <a:rPr lang="en-US" sz="2000" dirty="0"/>
              <a:t> Zhu (</a:t>
            </a:r>
            <a:r>
              <a:rPr lang="en-US" sz="2000" dirty="0" err="1"/>
              <a:t>Ruijie</a:t>
            </a:r>
            <a:r>
              <a:rPr lang="en-US" sz="2000" dirty="0"/>
              <a:t> Networks Inc)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“User offloading problem between multiple APs,” Gang </a:t>
            </a:r>
            <a:r>
              <a:rPr lang="en-US" sz="2000" dirty="0" err="1"/>
              <a:t>Xie</a:t>
            </a:r>
            <a:r>
              <a:rPr lang="en-US" sz="2000" dirty="0"/>
              <a:t> (BUPT)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Plans for January 2023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altLang="en-US" dirty="0"/>
              <a:t>Current agenda is document 11-22/1734r1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46466877-483C-4321-9727-BE02BE36A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15 November 2022, 08:00-10:00 Bangkok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89E2DB-D49D-4D29-B388-BB80652AE9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DFA1EF-FAAD-4CB0-9881-A4E59FEA99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0509F-5929-4676-A179-F8FCF06F29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7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7644</TotalTime>
  <Words>4643</Words>
  <Application>Microsoft Office PowerPoint</Application>
  <PresentationFormat>Widescreen</PresentationFormat>
  <Paragraphs>810</Paragraphs>
  <Slides>37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微软雅黑</vt:lpstr>
      <vt:lpstr>Arial</vt:lpstr>
      <vt:lpstr>Calibri</vt:lpstr>
      <vt:lpstr>Times New Roman</vt:lpstr>
      <vt:lpstr>Wingdings</vt:lpstr>
      <vt:lpstr>Office Theme</vt:lpstr>
      <vt:lpstr>Document</vt:lpstr>
      <vt:lpstr>WG11 Opening Report Snapshot Slides November 2022</vt:lpstr>
      <vt:lpstr>Abstract</vt:lpstr>
      <vt:lpstr>Editors Agenda for 2022-11-15 meeting</vt:lpstr>
      <vt:lpstr>ANA Status</vt:lpstr>
      <vt:lpstr>ARC (Architecture) – November 2022</vt:lpstr>
      <vt:lpstr>ARC (Architecture) – November 2022</vt:lpstr>
      <vt:lpstr>The Coex SC will formally meet once (Wed, 16 Nov 2022 at 4-6 pm) </vt:lpstr>
      <vt:lpstr>PAR Review SC – Snapshot slide Chair: Jon Rosdahl</vt:lpstr>
      <vt:lpstr>802.11 WNG – November 2022</vt:lpstr>
      <vt:lpstr>IEEE 802 JTC1 SC will meet once on Tue, 15 Nov 2022 @ 4pm ICT</vt:lpstr>
      <vt:lpstr>A large number of IEEE 802 submissions are in the PSDO balloting process</vt:lpstr>
      <vt:lpstr>IEEE 802 has 142 standards in or through the PSDO pipeline</vt:lpstr>
      <vt:lpstr>REVme (Maintenance) Snapshot </vt:lpstr>
      <vt:lpstr>TGaz Next Generation Positioning</vt:lpstr>
      <vt:lpstr>TGaz Next Generation Positioning (con.)</vt:lpstr>
      <vt:lpstr>TGaz Next Generation Positioning</vt:lpstr>
      <vt:lpstr>802.11 TGbb – Light Communications</vt:lpstr>
      <vt:lpstr>IEEE 802.11 TGbc Broadcast Services Chair: Marc Emmelmann</vt:lpstr>
      <vt:lpstr>IEEE 802.11 TGbc Broadcast Services Chair: Marc Emmelmann</vt:lpstr>
      <vt:lpstr>Snapshot of TGbd for Nov 2022 IEEE 802.11 Plenary</vt:lpstr>
      <vt:lpstr>Plan for Nov Plenary Week</vt:lpstr>
      <vt:lpstr>IEEE 802.11 TGbd Timeline</vt:lpstr>
      <vt:lpstr>TGbe (Extremely High Throughput)</vt:lpstr>
      <vt:lpstr>TGbe November F2F Schedule</vt:lpstr>
      <vt:lpstr>TGbf (WLAN Sensing)– November 2022</vt:lpstr>
      <vt:lpstr>TGbf Timeline (Updated)</vt:lpstr>
      <vt:lpstr>PowerPoint Presentation</vt:lpstr>
      <vt:lpstr>PowerPoint Presentation</vt:lpstr>
      <vt:lpstr>TGbh (Random and Changing MAC Addresses) – Nov 2022</vt:lpstr>
      <vt:lpstr>IEEE 802.11 TGbi – November 2022</vt:lpstr>
      <vt:lpstr>Snapshot for Ultra High Reliability UHR SG</vt:lpstr>
      <vt:lpstr>Snapshot for Ultra High Reliability UHR SG</vt:lpstr>
      <vt:lpstr>IEEE 802.11 AIML TIG – November 2022 Artificial Intelligence and Machine Learning </vt:lpstr>
      <vt:lpstr>IEEE 802.11 AIML TIG – November 2022 Artificial Intelligence and Machine Learning </vt:lpstr>
      <vt:lpstr>Snapshot of AMP TIG for Nov 2022 IEEE 802.11 Plenary</vt:lpstr>
      <vt:lpstr>Snapshot of AMP TIG for Nov 2022 IEEE 802.11 Plenary</vt:lpstr>
      <vt:lpstr>802.11 ITU Liaison Ad Hoc (ITU AHG) – Nov 2022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184</cp:revision>
  <cp:lastPrinted>1601-01-01T00:00:00Z</cp:lastPrinted>
  <dcterms:created xsi:type="dcterms:W3CDTF">2018-05-02T19:26:26Z</dcterms:created>
  <dcterms:modified xsi:type="dcterms:W3CDTF">2022-11-13T12:24:21Z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