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91" r:id="rId22"/>
    <p:sldId id="274" r:id="rId23"/>
    <p:sldId id="275" r:id="rId24"/>
    <p:sldId id="276" r:id="rId25"/>
    <p:sldId id="290" r:id="rId26"/>
    <p:sldId id="285" r:id="rId27"/>
    <p:sldId id="286" r:id="rId28"/>
    <p:sldId id="278" r:id="rId29"/>
    <p:sldId id="279" r:id="rId30"/>
    <p:sldId id="280"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F846D2-69A7-4FFE-A78E-987682C1765D}" v="3" dt="2022-11-13T09:17:00.3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3" d="100"/>
          <a:sy n="93" d="100"/>
        </p:scale>
        <p:origin x="82" y="35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D4F846D2-69A7-4FFE-A78E-987682C1765D}"/>
    <pc:docChg chg="delSld modSld modMainMaster">
      <pc:chgData name="Stacey, Robert" userId="8f61b79c-1993-4b76-a5c5-6bb0e2071c28" providerId="ADAL" clId="{D4F846D2-69A7-4FFE-A78E-987682C1765D}" dt="2022-11-13T09:25:03.927" v="53" actId="20577"/>
      <pc:docMkLst>
        <pc:docMk/>
      </pc:docMkLst>
      <pc:sldChg chg="modSp mod">
        <pc:chgData name="Stacey, Robert" userId="8f61b79c-1993-4b76-a5c5-6bb0e2071c28" providerId="ADAL" clId="{D4F846D2-69A7-4FFE-A78E-987682C1765D}" dt="2022-11-13T09:25:03.927" v="53" actId="20577"/>
        <pc:sldMkLst>
          <pc:docMk/>
          <pc:sldMk cId="0" sldId="256"/>
        </pc:sldMkLst>
        <pc:spChg chg="mod">
          <ac:chgData name="Stacey, Robert" userId="8f61b79c-1993-4b76-a5c5-6bb0e2071c28" providerId="ADAL" clId="{D4F846D2-69A7-4FFE-A78E-987682C1765D}" dt="2022-11-13T09:24:57.212" v="47" actId="20577"/>
          <ac:spMkLst>
            <pc:docMk/>
            <pc:sldMk cId="0" sldId="256"/>
            <ac:spMk id="3073" creationId="{00000000-0000-0000-0000-000000000000}"/>
          </ac:spMkLst>
        </pc:spChg>
        <pc:spChg chg="mod">
          <ac:chgData name="Stacey, Robert" userId="8f61b79c-1993-4b76-a5c5-6bb0e2071c28" providerId="ADAL" clId="{D4F846D2-69A7-4FFE-A78E-987682C1765D}" dt="2022-11-13T09:25:03.927" v="53" actId="20577"/>
          <ac:spMkLst>
            <pc:docMk/>
            <pc:sldMk cId="0" sldId="256"/>
            <ac:spMk id="3074" creationId="{00000000-0000-0000-0000-000000000000}"/>
          </ac:spMkLst>
        </pc:spChg>
      </pc:sldChg>
      <pc:sldChg chg="del">
        <pc:chgData name="Stacey, Robert" userId="8f61b79c-1993-4b76-a5c5-6bb0e2071c28" providerId="ADAL" clId="{D4F846D2-69A7-4FFE-A78E-987682C1765D}" dt="2022-11-13T09:18:05.622" v="30" actId="47"/>
        <pc:sldMkLst>
          <pc:docMk/>
          <pc:sldMk cId="638191637" sldId="270"/>
        </pc:sldMkLst>
      </pc:sldChg>
      <pc:sldChg chg="modSp mod">
        <pc:chgData name="Stacey, Robert" userId="8f61b79c-1993-4b76-a5c5-6bb0e2071c28" providerId="ADAL" clId="{D4F846D2-69A7-4FFE-A78E-987682C1765D}" dt="2022-11-13T09:14:18.346" v="19"/>
        <pc:sldMkLst>
          <pc:docMk/>
          <pc:sldMk cId="925929041" sldId="271"/>
        </pc:sldMkLst>
        <pc:spChg chg="mod">
          <ac:chgData name="Stacey, Robert" userId="8f61b79c-1993-4b76-a5c5-6bb0e2071c28" providerId="ADAL" clId="{D4F846D2-69A7-4FFE-A78E-987682C1765D}" dt="2022-11-13T09:14:18.346" v="19"/>
          <ac:spMkLst>
            <pc:docMk/>
            <pc:sldMk cId="925929041" sldId="271"/>
            <ac:spMk id="8198" creationId="{00000000-0000-0000-0000-000000000000}"/>
          </ac:spMkLst>
        </pc:spChg>
      </pc:sldChg>
      <pc:sldChg chg="modSp mod">
        <pc:chgData name="Stacey, Robert" userId="8f61b79c-1993-4b76-a5c5-6bb0e2071c28" providerId="ADAL" clId="{D4F846D2-69A7-4FFE-A78E-987682C1765D}" dt="2022-11-13T09:16:21.964" v="29" actId="20577"/>
        <pc:sldMkLst>
          <pc:docMk/>
          <pc:sldMk cId="3366431121" sldId="273"/>
        </pc:sldMkLst>
        <pc:spChg chg="mod">
          <ac:chgData name="Stacey, Robert" userId="8f61b79c-1993-4b76-a5c5-6bb0e2071c28" providerId="ADAL" clId="{D4F846D2-69A7-4FFE-A78E-987682C1765D}" dt="2022-11-13T09:16:21.964" v="29" actId="20577"/>
          <ac:spMkLst>
            <pc:docMk/>
            <pc:sldMk cId="3366431121" sldId="273"/>
            <ac:spMk id="3" creationId="{00000000-0000-0000-0000-000000000000}"/>
          </ac:spMkLst>
        </pc:spChg>
      </pc:sldChg>
      <pc:sldChg chg="modSp mod">
        <pc:chgData name="Stacey, Robert" userId="8f61b79c-1993-4b76-a5c5-6bb0e2071c28" providerId="ADAL" clId="{D4F846D2-69A7-4FFE-A78E-987682C1765D}" dt="2022-11-13T09:19:05.675" v="38" actId="20577"/>
        <pc:sldMkLst>
          <pc:docMk/>
          <pc:sldMk cId="2798598188" sldId="278"/>
        </pc:sldMkLst>
        <pc:spChg chg="mod">
          <ac:chgData name="Stacey, Robert" userId="8f61b79c-1993-4b76-a5c5-6bb0e2071c28" providerId="ADAL" clId="{D4F846D2-69A7-4FFE-A78E-987682C1765D}" dt="2022-11-13T09:19:05.675" v="38" actId="20577"/>
          <ac:spMkLst>
            <pc:docMk/>
            <pc:sldMk cId="2798598188" sldId="278"/>
            <ac:spMk id="7" creationId="{00000000-0000-0000-0000-000000000000}"/>
          </ac:spMkLst>
        </pc:spChg>
      </pc:sldChg>
      <pc:sldChg chg="modSp mod">
        <pc:chgData name="Stacey, Robert" userId="8f61b79c-1993-4b76-a5c5-6bb0e2071c28" providerId="ADAL" clId="{D4F846D2-69A7-4FFE-A78E-987682C1765D}" dt="2022-11-13T09:24:35.190" v="39"/>
        <pc:sldMkLst>
          <pc:docMk/>
          <pc:sldMk cId="1341171416" sldId="280"/>
        </pc:sldMkLst>
        <pc:spChg chg="mod">
          <ac:chgData name="Stacey, Robert" userId="8f61b79c-1993-4b76-a5c5-6bb0e2071c28" providerId="ADAL" clId="{D4F846D2-69A7-4FFE-A78E-987682C1765D}" dt="2022-11-13T09:24:35.190" v="39"/>
          <ac:spMkLst>
            <pc:docMk/>
            <pc:sldMk cId="1341171416" sldId="280"/>
            <ac:spMk id="3" creationId="{00000000-0000-0000-0000-000000000000}"/>
          </ac:spMkLst>
        </pc:spChg>
      </pc:sldChg>
      <pc:sldMasterChg chg="modSp mod">
        <pc:chgData name="Stacey, Robert" userId="8f61b79c-1993-4b76-a5c5-6bb0e2071c28" providerId="ADAL" clId="{D4F846D2-69A7-4FFE-A78E-987682C1765D}" dt="2022-11-13T09:11:23.495" v="5" actId="6549"/>
        <pc:sldMasterMkLst>
          <pc:docMk/>
          <pc:sldMasterMk cId="0" sldId="2147483648"/>
        </pc:sldMasterMkLst>
        <pc:spChg chg="mod">
          <ac:chgData name="Stacey, Robert" userId="8f61b79c-1993-4b76-a5c5-6bb0e2071c28" providerId="ADAL" clId="{D4F846D2-69A7-4FFE-A78E-987682C1765D}" dt="2022-11-13T09:11:23.495" v="5"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30</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2022</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2022</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2022</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802.11-22/1727r0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5-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21/ec-21-0207-25-0PNP-ieee-802-lmsc-working-group-policies-and-procedure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November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2022-11-13</a:t>
            </a:r>
            <a:endParaRPr lang="en-GB" sz="2000" b="0" dirty="0"/>
          </a:p>
        </p:txBody>
      </p:sp>
      <p:sp>
        <p:nvSpPr>
          <p:cNvPr id="6" name="Date Placeholder 3"/>
          <p:cNvSpPr>
            <a:spLocks noGrp="1"/>
          </p:cNvSpPr>
          <p:nvPr>
            <p:ph type="dt" idx="10"/>
          </p:nvPr>
        </p:nvSpPr>
        <p:spPr/>
        <p:txBody>
          <a:bodyPr/>
          <a:lstStyle/>
          <a:p>
            <a:r>
              <a:rPr lang="en-US"/>
              <a:t>November 2022</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a:t>November 2022</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November 2022</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09600" y="1634490"/>
            <a:ext cx="11048999"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2022</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2022</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(15 July 2022)</a:t>
            </a:r>
            <a:r>
              <a:rPr lang="en-US" altLang="en-US" sz="2000" dirty="0"/>
              <a:t> </a:t>
            </a:r>
          </a:p>
          <a:p>
            <a:pPr lvl="1"/>
            <a:r>
              <a:rPr lang="en-US" altLang="en-US" sz="1800" dirty="0">
                <a:hlinkClick r:id="rId5"/>
              </a:rPr>
              <a:t>https://mentor.ieee.org/802-ec/dcn/21/ec-21-0207-25-0PNP-ieee-802-lmsc-working-group-policies-and-procedures.pdf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November 2022</a:t>
            </a:r>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September 2022):</a:t>
            </a:r>
          </a:p>
          <a:p>
            <a:pPr lvl="1"/>
            <a:r>
              <a:rPr lang="en-US" altLang="en-US" dirty="0">
                <a:hlinkClick r:id="rId3"/>
              </a:rPr>
              <a:t>https://mentor.ieee.org/802.11/dcn/22/11-22-1638-00-0000-802-11-operations-manual.docx</a:t>
            </a:r>
            <a:endParaRPr lang="en-US" altLang="en-US" dirty="0"/>
          </a:p>
          <a:p>
            <a:pPr marL="57150" indent="0"/>
            <a:r>
              <a:rPr lang="en-US" altLang="en-US" dirty="0"/>
              <a:t>No changes since </a:t>
            </a:r>
            <a:r>
              <a:rPr lang="en-US" dirty="0"/>
              <a:t>September 2022</a:t>
            </a:r>
            <a:r>
              <a:rPr lang="en-US" altLang="en-US" dirty="0"/>
              <a:t>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November 2022</a:t>
            </a:r>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November 2022</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11-22-1638-00</a:t>
            </a:r>
            <a:r>
              <a:rPr lang="en-US" dirty="0"/>
              <a:t>), see Section 7.1</a:t>
            </a:r>
          </a:p>
          <a:p>
            <a:pPr lvl="1"/>
            <a:r>
              <a:rPr lang="en-US" i="1" dirty="0"/>
              <a:t>•	The Voter responds to 2 of the last 3 WG letter ballot series for which they are eligible, where a WG letter ballot series is the initial WG letter ballot plus its recirculation ballots. </a:t>
            </a:r>
          </a:p>
          <a:p>
            <a:pPr lvl="1"/>
            <a:r>
              <a:rPr lang="en-US" i="1" dirty="0"/>
              <a:t>•	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2022</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https://mentor.ieee.org/802-ec/dcn/21/ec-21-0207-25-0PNP-ieee-802-lmsc-working-group-policies-and-procedures.pdf</a:t>
            </a:r>
            <a:endParaRPr lang="en-US" dirty="0"/>
          </a:p>
          <a:p>
            <a:r>
              <a:rPr lang="en-GB" dirty="0"/>
              <a:t>4.2.1 </a:t>
            </a:r>
            <a:r>
              <a:rPr lang="en-US" dirty="0"/>
              <a:t>Requirements to Maintain Voting Membership</a:t>
            </a:r>
            <a:endParaRPr lang="en-GB" dirty="0"/>
          </a:p>
          <a:p>
            <a:r>
              <a:rPr lang="en-US" sz="2000" b="0" dirty="0"/>
              <a:t>“Abstaining, other than for ‘lack of technical expertise’, is not considered returning a ballot.”</a:t>
            </a:r>
          </a:p>
          <a:p>
            <a:pPr lvl="1"/>
            <a:endParaRPr lang="en-US" dirty="0"/>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2022</a:t>
            </a:r>
            <a:endParaRPr lang="en-US" dirty="0"/>
          </a:p>
        </p:txBody>
      </p:sp>
    </p:spTree>
    <p:extLst>
      <p:ext uri="{BB962C8B-B14F-4D97-AF65-F5344CB8AC3E}">
        <p14:creationId xmlns:p14="http://schemas.microsoft.com/office/powerpoint/2010/main" val="6556776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November 2022</a:t>
            </a:r>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2022</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2022</a:t>
            </a:r>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E51A-19CC-4D2C-8AFC-EB543EA55216}"/>
              </a:ext>
            </a:extLst>
          </p:cNvPr>
          <p:cNvSpPr>
            <a:spLocks noGrp="1"/>
          </p:cNvSpPr>
          <p:nvPr>
            <p:ph type="title"/>
          </p:nvPr>
        </p:nvSpPr>
        <p:spPr/>
        <p:txBody>
          <a:bodyPr/>
          <a:lstStyle/>
          <a:p>
            <a:r>
              <a:rPr lang="en-US" dirty="0"/>
              <a:t>Note on teleconferences this week</a:t>
            </a:r>
          </a:p>
        </p:txBody>
      </p:sp>
      <p:sp>
        <p:nvSpPr>
          <p:cNvPr id="3" name="Content Placeholder 2">
            <a:extLst>
              <a:ext uri="{FF2B5EF4-FFF2-40B4-BE49-F238E27FC236}">
                <a16:creationId xmlns:a16="http://schemas.microsoft.com/office/drawing/2014/main" id="{CC99EB3F-953E-4742-ACE9-5C31B0F06DD5}"/>
              </a:ext>
            </a:extLst>
          </p:cNvPr>
          <p:cNvSpPr>
            <a:spLocks noGrp="1"/>
          </p:cNvSpPr>
          <p:nvPr>
            <p:ph idx="1"/>
          </p:nvPr>
        </p:nvSpPr>
        <p:spPr>
          <a:xfrm>
            <a:off x="695326" y="1866901"/>
            <a:ext cx="10361084" cy="4113213"/>
          </a:xfrm>
        </p:spPr>
        <p:txBody>
          <a:bodyPr/>
          <a:lstStyle/>
          <a:p>
            <a:r>
              <a:rPr lang="en-US" dirty="0"/>
              <a:t>Closed captioning has been enabled on the telecons this week</a:t>
            </a:r>
          </a:p>
          <a:p>
            <a:endParaRPr lang="en-US" dirty="0"/>
          </a:p>
          <a:p>
            <a:r>
              <a:rPr lang="en-US" dirty="0"/>
              <a:t>Closed captioning is for the convenience of the members but the Working Group makes no guarantee for the accuracy of the text as it appears.</a:t>
            </a:r>
          </a:p>
          <a:p>
            <a:endParaRPr lang="en-US" dirty="0"/>
          </a:p>
          <a:p>
            <a:r>
              <a:rPr lang="en-US" dirty="0"/>
              <a:t>It is possible to turn this off individually in the </a:t>
            </a:r>
            <a:r>
              <a:rPr lang="en-US" dirty="0" err="1"/>
              <a:t>Webex</a:t>
            </a:r>
            <a:r>
              <a:rPr lang="en-US" dirty="0"/>
              <a:t> app – </a:t>
            </a:r>
          </a:p>
          <a:p>
            <a:r>
              <a:rPr lang="en-US" dirty="0"/>
              <a:t>	look for the          icon in the lower left corner</a:t>
            </a:r>
          </a:p>
        </p:txBody>
      </p:sp>
      <p:sp>
        <p:nvSpPr>
          <p:cNvPr id="4" name="Slide Number Placeholder 3">
            <a:extLst>
              <a:ext uri="{FF2B5EF4-FFF2-40B4-BE49-F238E27FC236}">
                <a16:creationId xmlns:a16="http://schemas.microsoft.com/office/drawing/2014/main" id="{505088AA-EFCB-4D6A-8465-5D87C7114AF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649781A-65A3-4F1B-9C30-01A22584510A}"/>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319C1D66-74E7-435D-9CE5-6D0728928DE5}"/>
              </a:ext>
            </a:extLst>
          </p:cNvPr>
          <p:cNvSpPr>
            <a:spLocks noGrp="1"/>
          </p:cNvSpPr>
          <p:nvPr>
            <p:ph type="dt" idx="15"/>
          </p:nvPr>
        </p:nvSpPr>
        <p:spPr/>
        <p:txBody>
          <a:bodyPr/>
          <a:lstStyle/>
          <a:p>
            <a:r>
              <a:rPr lang="en-US"/>
              <a:t>November 2022</a:t>
            </a:r>
            <a:endParaRPr lang="en-GB" dirty="0"/>
          </a:p>
        </p:txBody>
      </p:sp>
      <p:pic>
        <p:nvPicPr>
          <p:cNvPr id="2050" name="Picture 2" descr="Show closed caption">
            <a:extLst>
              <a:ext uri="{FF2B5EF4-FFF2-40B4-BE49-F238E27FC236}">
                <a16:creationId xmlns:a16="http://schemas.microsoft.com/office/drawing/2014/main" id="{01D68956-4DB8-4551-B6EC-258935B39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495800"/>
            <a:ext cx="62865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6331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November 2022</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Date Placeholder 6"/>
          <p:cNvSpPr>
            <a:spLocks noGrp="1"/>
          </p:cNvSpPr>
          <p:nvPr>
            <p:ph type="dt" idx="15"/>
          </p:nvPr>
        </p:nvSpPr>
        <p:spPr/>
        <p:txBody>
          <a:bodyPr/>
          <a:lstStyle/>
          <a:p>
            <a:r>
              <a:rPr lang="en-US"/>
              <a:t>November 2022</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Friday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a:t>802.11 2nd Vice Chair Report</a:t>
            </a:r>
          </a:p>
        </p:txBody>
      </p:sp>
      <p:sp>
        <p:nvSpPr>
          <p:cNvPr id="4" name="Date Placeholder 3"/>
          <p:cNvSpPr>
            <a:spLocks noGrp="1"/>
          </p:cNvSpPr>
          <p:nvPr>
            <p:ph type="dt" idx="10"/>
          </p:nvPr>
        </p:nvSpPr>
        <p:spPr/>
        <p:txBody>
          <a:bodyPr/>
          <a:lstStyle/>
          <a:p>
            <a:pPr>
              <a:defRPr/>
            </a:pPr>
            <a:r>
              <a:rPr lang="en-US"/>
              <a:t>November 2022</a:t>
            </a:r>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27985981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2022</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a:t>802.11 2</a:t>
            </a:r>
            <a:r>
              <a:rPr lang="en-US" baseline="30000" dirty="0"/>
              <a:t>nd</a:t>
            </a:r>
            <a:r>
              <a:rPr lang="en-US" dirty="0"/>
              <a:t> Vice Chair Report</a:t>
            </a:r>
          </a:p>
        </p:txBody>
      </p:sp>
      <p:sp>
        <p:nvSpPr>
          <p:cNvPr id="4" name="Date Placeholder 3"/>
          <p:cNvSpPr>
            <a:spLocks noGrp="1"/>
          </p:cNvSpPr>
          <p:nvPr>
            <p:ph type="dt" idx="10"/>
          </p:nvPr>
        </p:nvSpPr>
        <p:spPr/>
        <p:txBody>
          <a:bodyPr/>
          <a:lstStyle/>
          <a:p>
            <a:pPr>
              <a:defRPr/>
            </a:pPr>
            <a:r>
              <a:rPr lang="en-US"/>
              <a:t>November 2022</a:t>
            </a:r>
            <a:endParaRPr lang="en-US" dirty="0"/>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templates: </a:t>
            </a:r>
            <a:r>
              <a:rPr lang="en-GB" u="sng" dirty="0">
                <a:hlinkClick r:id="rId4"/>
              </a:rPr>
              <a:t>https://mentor.ieee.org/802-ec/dcn/16/ec-16-0170-03-00EC-802-ec-motion-template.pptx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t>https://mentor.ieee.org/802.11/dcn/13/11-13-0230-05-0000-comment-resolution-tutorial.ppt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2022</a:t>
            </a:r>
          </a:p>
        </p:txBody>
      </p:sp>
    </p:spTree>
    <p:extLst>
      <p:ext uri="{BB962C8B-B14F-4D97-AF65-F5344CB8AC3E}">
        <p14:creationId xmlns:p14="http://schemas.microsoft.com/office/powerpoint/2010/main" val="1341171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November 2022</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November 2022</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November 2022</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November 2022</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November 2022</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November 2022</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3318</TotalTime>
  <Words>3712</Words>
  <Application>Microsoft Office PowerPoint</Application>
  <PresentationFormat>Widescreen</PresentationFormat>
  <Paragraphs>384</Paragraphs>
  <Slides>30</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9" baseType="lpstr">
      <vt:lpstr>Arial</vt:lpstr>
      <vt:lpstr>Calibri</vt:lpstr>
      <vt:lpstr>Helvetica</vt:lpstr>
      <vt:lpstr>Lucida Grande</vt:lpstr>
      <vt:lpstr>Monotype Sorts</vt:lpstr>
      <vt:lpstr>Montserrat</vt:lpstr>
      <vt:lpstr>Times New Roman</vt:lpstr>
      <vt:lpstr>Office Theme</vt:lpstr>
      <vt:lpstr>Document</vt:lpstr>
      <vt:lpstr>2nd  Vice Chair Report November 2022</vt:lpstr>
      <vt:lpstr>Abstract</vt:lpstr>
      <vt:lpstr>Monday–  802.11 Opening Plenary</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Note on teleconferences this week</vt:lpstr>
      <vt:lpstr>IEEE Event Conduct and Safety Statement </vt:lpstr>
      <vt:lpstr>IEEE Event Conduct and Safety Statement</vt:lpstr>
      <vt:lpstr>Friday –  802.11 Closing Plenary</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100</cp:revision>
  <cp:lastPrinted>1601-01-01T00:00:00Z</cp:lastPrinted>
  <dcterms:created xsi:type="dcterms:W3CDTF">2018-05-05T22:00:08Z</dcterms:created>
  <dcterms:modified xsi:type="dcterms:W3CDTF">2022-11-13T09:25:04Z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