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2" r:id="rId4"/>
    <p:sldId id="265" r:id="rId5"/>
    <p:sldId id="293" r:id="rId6"/>
    <p:sldId id="2368" r:id="rId7"/>
    <p:sldId id="2371" r:id="rId8"/>
    <p:sldId id="2375" r:id="rId9"/>
    <p:sldId id="270" r:id="rId10"/>
    <p:sldId id="2374" r:id="rId11"/>
    <p:sldId id="278" r:id="rId12"/>
    <p:sldId id="273" r:id="rId13"/>
    <p:sldId id="2373" r:id="rId14"/>
    <p:sldId id="27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53FFD-7C5E-4CD7-9D9F-F0085455BB2F}" v="12" dt="2022-11-15T02:18:54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98" d="100"/>
          <a:sy n="98" d="100"/>
        </p:scale>
        <p:origin x="39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802.11-22/1725r1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met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4-0000-ana-database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TGme" TargetMode="External"/><Relationship Id="rId2" Type="http://schemas.openxmlformats.org/officeDocument/2006/relationships/hyperlink" Target="ExtendedCapabilitie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Users\rjstacey\OneDrive%20-%20Intel%20Corporation\Documents\802.11\ANA\dot11Groups" TargetMode="External"/><Relationship Id="rId4" Type="http://schemas.openxmlformats.org/officeDocument/2006/relationships/hyperlink" Target="file:///C:\Users\rjstacey\OneDrive%20-%20Intel%20Corporation\Documents\802.11\ANA\Element%20ID%20Extension%2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993-02-000m-definition-acronym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November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Jan,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74927"/>
              </p:ext>
            </p:extLst>
          </p:nvPr>
        </p:nvGraphicFramePr>
        <p:xfrm>
          <a:off x="838200" y="2057400"/>
          <a:ext cx="10546268" cy="555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5797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417247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>
                          <a:solidFill>
                            <a:srgbClr val="FF0000"/>
                          </a:solidFill>
                        </a:rPr>
                        <a:t>bh</a:t>
                      </a:r>
                      <a:endParaRPr lang="en-US" sz="16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Carol Ansley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13-Sep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November 15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3</a:t>
            </a:r>
            <a:r>
              <a:rPr lang="en-GB" sz="1600" baseline="30000" dirty="0"/>
              <a:t>rd</a:t>
            </a:r>
            <a:r>
              <a:rPr lang="en-GB" sz="1600" dirty="0"/>
              <a:t> SA ballot returned with 100% approval. 2 minor editorial comments.</a:t>
            </a:r>
            <a:endParaRPr lang="en-GB" sz="1600" b="0" dirty="0"/>
          </a:p>
          <a:p>
            <a:r>
              <a:rPr lang="en-GB" sz="1600" dirty="0"/>
              <a:t>11bc – </a:t>
            </a:r>
            <a:r>
              <a:rPr lang="en-GB" sz="1600" b="0" dirty="0"/>
              <a:t> </a:t>
            </a:r>
            <a:r>
              <a:rPr lang="en-GB" sz="1600" dirty="0"/>
              <a:t>Just completed initial SA ballot. A fair number of comments received.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11bd – </a:t>
            </a:r>
            <a:r>
              <a:rPr lang="en-US" sz="1600" dirty="0"/>
              <a:t>The 5th SA ballot has passed with 96% approval with no comments. P802.11bd/D8.0 is on the December 2022 </a:t>
            </a:r>
            <a:r>
              <a:rPr lang="en-US" sz="1600" dirty="0" err="1"/>
              <a:t>RevCom</a:t>
            </a:r>
            <a:r>
              <a:rPr lang="en-US" sz="1600" dirty="0"/>
              <a:t>/SASB agenda</a:t>
            </a:r>
            <a:r>
              <a:rPr lang="en-GB" sz="1600" dirty="0"/>
              <a:t>.</a:t>
            </a:r>
          </a:p>
          <a:p>
            <a:r>
              <a:rPr lang="en-GB" sz="1600" dirty="0"/>
              <a:t>11bb – Completed initial SA ballot with 91% approval. 41 comments received. Should release D5.0 coming out of the November session.</a:t>
            </a:r>
            <a:endParaRPr lang="en-GB" sz="1600" b="0" dirty="0"/>
          </a:p>
          <a:p>
            <a:r>
              <a:rPr lang="en-GB" sz="1600" dirty="0"/>
              <a:t>11be – As of end of MAC ad-hoc still have about 1250 comments pending resolution. Without some magic will not go to ballot this session.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Continuing comment resolution. Resolved around 75% of 900 comments. Still not completed some technical topics. Expect D1.0 in January. Have a whole lot of telecons planned.</a:t>
            </a:r>
            <a:endParaRPr lang="en-US" sz="1600" dirty="0"/>
          </a:p>
          <a:p>
            <a:r>
              <a:rPr lang="en-GB" sz="1600" dirty="0"/>
              <a:t>11bh – Still trying to reach consensus on some issues. D1.0 out of November possible but unlikely.</a:t>
            </a:r>
            <a:endParaRPr lang="en-GB" sz="1600" b="0" dirty="0"/>
          </a:p>
          <a:p>
            <a:r>
              <a:rPr lang="en-GB" sz="1600" dirty="0"/>
              <a:t>11bi – Requirements largely complete. Working on draft text.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Just completed WG recirc. 822 comment received. 204 editorial, rest technical. Another recirc around March 2023. Should be able to role in 11az, 11bd before next recirc.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posted November 13, 2022</a:t>
            </a:r>
          </a:p>
          <a:p>
            <a:r>
              <a:rPr lang="en-US" sz="1800" dirty="0">
                <a:hlinkClick r:id="rId2"/>
              </a:rPr>
              <a:t>https://mentor.ieee.org/802.11/dcn/11/11-11-0270-64-0000-ana-database.xls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September to November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320" y="1581152"/>
            <a:ext cx="44662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July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600CFA3-FF5D-4526-8FF5-E10ECA63DA43}"/>
              </a:ext>
            </a:extLst>
          </p:cNvPr>
          <p:cNvGraphicFramePr>
            <a:graphicFrameLocks noGrp="1"/>
          </p:cNvGraphicFramePr>
          <p:nvPr/>
        </p:nvGraphicFramePr>
        <p:xfrm>
          <a:off x="915988" y="3225800"/>
          <a:ext cx="10361613" cy="40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234">
                  <a:extLst>
                    <a:ext uri="{9D8B030D-6E8A-4147-A177-3AD203B41FA5}">
                      <a16:colId xmlns:a16="http://schemas.microsoft.com/office/drawing/2014/main" val="294914713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282015006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3713903408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598918557"/>
                    </a:ext>
                  </a:extLst>
                </a:gridCol>
                <a:gridCol w="535143">
                  <a:extLst>
                    <a:ext uri="{9D8B030D-6E8A-4147-A177-3AD203B41FA5}">
                      <a16:colId xmlns:a16="http://schemas.microsoft.com/office/drawing/2014/main" val="2382766914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500361639"/>
                    </a:ext>
                  </a:extLst>
                </a:gridCol>
                <a:gridCol w="868638">
                  <a:extLst>
                    <a:ext uri="{9D8B030D-6E8A-4147-A177-3AD203B41FA5}">
                      <a16:colId xmlns:a16="http://schemas.microsoft.com/office/drawing/2014/main" val="46615232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3432538024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2294631724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856102713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1482863442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75160838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3745260793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1360457023"/>
                    </a:ext>
                  </a:extLst>
                </a:gridCol>
              </a:tblGrid>
              <a:tr h="204750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TransactionID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Type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Status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User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Group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Resource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Doc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Subclause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Location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Name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Description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Allocated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Requested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4255302343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1354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Element ID Extension 1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9-92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Originator Preferred MCS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116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2022-10-12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865371162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1355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dot11Groups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dot11TDLSComplianceGroup1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129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 dirty="0">
                          <a:effectLst/>
                        </a:rPr>
                        <a:t>2022-10-12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2698014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11bc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Youhan Kim presented a proposal to make the Clause 3 definitions searchable.</a:t>
            </a:r>
          </a:p>
          <a:p>
            <a:r>
              <a:rPr lang="en-US" dirty="0"/>
              <a:t>General opinion is supportive.</a:t>
            </a:r>
          </a:p>
          <a:p>
            <a:r>
              <a:rPr lang="en-US" dirty="0"/>
              <a:t>There was some discussion around exactly how this should be implemented.</a:t>
            </a:r>
          </a:p>
          <a:p>
            <a:r>
              <a:rPr lang="en-US" dirty="0"/>
              <a:t>The proposal with updates from the editors is here:</a:t>
            </a: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https://mentor.ieee.org/802.11/dcn/22/11-22-1993-02-000m-definition-acronym.docx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en-US" dirty="0"/>
          </a:p>
          <a:p>
            <a:r>
              <a:rPr lang="en-US" dirty="0"/>
              <a:t>Action: Robert to check the suggestion with publication editors.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guide. Feels that this section should be expanded.</a:t>
            </a:r>
          </a:p>
          <a:p>
            <a:r>
              <a:rPr lang="en-US" dirty="0"/>
              <a:t>Will bring a proposal to the next editors meeting.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12557</TotalTime>
  <Words>1750</Words>
  <Application>Microsoft Office PowerPoint</Application>
  <PresentationFormat>Widescreen</PresentationFormat>
  <Paragraphs>331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802.11 WG Editor’s Meeting (Nov 2022)</vt:lpstr>
      <vt:lpstr>Volunteer Editor Contacts</vt:lpstr>
      <vt:lpstr>November 15th roundtable status report</vt:lpstr>
      <vt:lpstr>WG Style Guide, 11be and REVme practice</vt:lpstr>
      <vt:lpstr>ANA changes September to November</vt:lpstr>
      <vt:lpstr>Clause 6 Re-Write</vt:lpstr>
      <vt:lpstr>Searchable definitions</vt:lpstr>
      <vt:lpstr>802.11 Style Guide</vt:lpstr>
      <vt:lpstr>That/which in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440</cp:revision>
  <cp:lastPrinted>1601-01-01T00:00:00Z</cp:lastPrinted>
  <dcterms:created xsi:type="dcterms:W3CDTF">2018-01-07T18:30:13Z</dcterms:created>
  <dcterms:modified xsi:type="dcterms:W3CDTF">2022-11-15T02:20:33Z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