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handoutMasterIdLst>
    <p:handoutMasterId r:id="rId17"/>
  </p:handoutMasterIdLst>
  <p:sldIdLst>
    <p:sldId id="256" r:id="rId4"/>
    <p:sldId id="262" r:id="rId5"/>
    <p:sldId id="265" r:id="rId6"/>
    <p:sldId id="293" r:id="rId7"/>
    <p:sldId id="2368" r:id="rId8"/>
    <p:sldId id="2371" r:id="rId9"/>
    <p:sldId id="294" r:id="rId10"/>
    <p:sldId id="295" r:id="rId11"/>
    <p:sldId id="270" r:id="rId12"/>
    <p:sldId id="278" r:id="rId13"/>
    <p:sldId id="273" r:id="rId14"/>
    <p:sldId id="2373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53FFD-7C5E-4CD7-9D9F-F0085455BB2F}" v="5" dt="2022-11-14T22:42:16.9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25" autoAdjust="0"/>
    <p:restoredTop sz="94660"/>
  </p:normalViewPr>
  <p:slideViewPr>
    <p:cSldViewPr>
      <p:cViewPr varScale="1">
        <p:scale>
          <a:sx n="98" d="100"/>
          <a:sy n="98" d="100"/>
        </p:scale>
        <p:origin x="398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Ecclesine (pecclesi)" userId="8026f3ca-466d-45df-ae34-64ba14570b27" providerId="ADAL" clId="{ECF6AB54-6668-4EB2-ABA4-21EB0977554D}"/>
    <pc:docChg chg="delSld modMainMaster">
      <pc:chgData name="Peter Ecclesine (pecclesi)" userId="8026f3ca-466d-45df-ae34-64ba14570b27" providerId="ADAL" clId="{ECF6AB54-6668-4EB2-ABA4-21EB0977554D}" dt="2022-09-15T22:28:22.403" v="7" actId="47"/>
      <pc:docMkLst>
        <pc:docMk/>
      </pc:docMkLst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0" sldId="25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0" sldId="263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2345770568" sldId="266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8243437" sldId="26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1729816864" sldId="268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3096812942" sldId="269"/>
        </pc:sldMkLst>
      </pc:sldChg>
      <pc:sldChg chg="del">
        <pc:chgData name="Peter Ecclesine (pecclesi)" userId="8026f3ca-466d-45df-ae34-64ba14570b27" providerId="ADAL" clId="{ECF6AB54-6668-4EB2-ABA4-21EB0977554D}" dt="2022-09-15T22:27:53.196" v="4" actId="47"/>
        <pc:sldMkLst>
          <pc:docMk/>
          <pc:sldMk cId="2614805109" sldId="271"/>
        </pc:sldMkLst>
      </pc:sldChg>
      <pc:sldChg chg="del">
        <pc:chgData name="Peter Ecclesine (pecclesi)" userId="8026f3ca-466d-45df-ae34-64ba14570b27" providerId="ADAL" clId="{ECF6AB54-6668-4EB2-ABA4-21EB0977554D}" dt="2022-09-15T22:27:56.340" v="5" actId="47"/>
        <pc:sldMkLst>
          <pc:docMk/>
          <pc:sldMk cId="3975686332" sldId="272"/>
        </pc:sldMkLst>
      </pc:sldChg>
      <pc:sldChg chg="del">
        <pc:chgData name="Peter Ecclesine (pecclesi)" userId="8026f3ca-466d-45df-ae34-64ba14570b27" providerId="ADAL" clId="{ECF6AB54-6668-4EB2-ABA4-21EB0977554D}" dt="2022-09-15T22:28:00.023" v="6" actId="47"/>
        <pc:sldMkLst>
          <pc:docMk/>
          <pc:sldMk cId="4177988227" sldId="274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023899635" sldId="275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881306593" sldId="276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4277178323" sldId="27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637982395" sldId="279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1372385444" sldId="281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1968720319" sldId="283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92982801" sldId="286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3714381571" sldId="287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649811360" sldId="288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2228770162" sldId="289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75878603" sldId="290"/>
        </pc:sldMkLst>
      </pc:sldChg>
      <pc:sldChg chg="del">
        <pc:chgData name="Peter Ecclesine (pecclesi)" userId="8026f3ca-466d-45df-ae34-64ba14570b27" providerId="ADAL" clId="{ECF6AB54-6668-4EB2-ABA4-21EB0977554D}" dt="2022-09-15T22:28:22.403" v="7" actId="47"/>
        <pc:sldMkLst>
          <pc:docMk/>
          <pc:sldMk cId="1701027519" sldId="291"/>
        </pc:sldMkLst>
      </pc:sldChg>
      <pc:sldChg chg="del">
        <pc:chgData name="Peter Ecclesine (pecclesi)" userId="8026f3ca-466d-45df-ae34-64ba14570b27" providerId="ADAL" clId="{ECF6AB54-6668-4EB2-ABA4-21EB0977554D}" dt="2022-09-15T22:26:26.478" v="2" actId="47"/>
        <pc:sldMkLst>
          <pc:docMk/>
          <pc:sldMk cId="4007096157" sldId="2367"/>
        </pc:sldMkLst>
      </pc:sldChg>
      <pc:sldChg chg="del">
        <pc:chgData name="Peter Ecclesine (pecclesi)" userId="8026f3ca-466d-45df-ae34-64ba14570b27" providerId="ADAL" clId="{ECF6AB54-6668-4EB2-ABA4-21EB0977554D}" dt="2022-09-15T22:27:11.933" v="3" actId="47"/>
        <pc:sldMkLst>
          <pc:docMk/>
          <pc:sldMk cId="1755742735" sldId="2369"/>
        </pc:sldMkLst>
      </pc:sldChg>
      <pc:sldMasterChg chg="modSp mod">
        <pc:chgData name="Peter Ecclesine (pecclesi)" userId="8026f3ca-466d-45df-ae34-64ba14570b27" providerId="ADAL" clId="{ECF6AB54-6668-4EB2-ABA4-21EB0977554D}" dt="2022-09-15T22:25:57.411" v="1" actId="6549"/>
        <pc:sldMasterMkLst>
          <pc:docMk/>
          <pc:sldMasterMk cId="0" sldId="2147483648"/>
        </pc:sldMasterMkLst>
        <pc:spChg chg="mod">
          <ac:chgData name="Peter Ecclesine (pecclesi)" userId="8026f3ca-466d-45df-ae34-64ba14570b27" providerId="ADAL" clId="{ECF6AB54-6668-4EB2-ABA4-21EB0977554D}" dt="2022-09-15T22:25:57.411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acey, Robert" userId="8f61b79c-1993-4b76-a5c5-6bb0e2071c28" providerId="ADAL" clId="{54253FFD-7C5E-4CD7-9D9F-F0085455BB2F}"/>
    <pc:docChg chg="undo custSel modSld modMainMaster">
      <pc:chgData name="Stacey, Robert" userId="8f61b79c-1993-4b76-a5c5-6bb0e2071c28" providerId="ADAL" clId="{54253FFD-7C5E-4CD7-9D9F-F0085455BB2F}" dt="2022-11-14T22:42:13.453" v="119" actId="20577"/>
      <pc:docMkLst>
        <pc:docMk/>
      </pc:docMkLst>
      <pc:sldChg chg="addSp delSp modSp mod">
        <pc:chgData name="Stacey, Robert" userId="8f61b79c-1993-4b76-a5c5-6bb0e2071c28" providerId="ADAL" clId="{54253FFD-7C5E-4CD7-9D9F-F0085455BB2F}" dt="2022-11-14T22:34:35.053" v="15" actId="20577"/>
        <pc:sldMkLst>
          <pc:docMk/>
          <pc:sldMk cId="0" sldId="256"/>
        </pc:sldMkLst>
        <pc:spChg chg="add del mod">
          <ac:chgData name="Stacey, Robert" userId="8f61b79c-1993-4b76-a5c5-6bb0e2071c28" providerId="ADAL" clId="{54253FFD-7C5E-4CD7-9D9F-F0085455BB2F}" dt="2022-11-14T22:34:31.903" v="11" actId="478"/>
          <ac:spMkLst>
            <pc:docMk/>
            <pc:sldMk cId="0" sldId="256"/>
            <ac:spMk id="2" creationId="{2B620BBD-6402-461E-9AFB-45345BBF948D}"/>
          </ac:spMkLst>
        </pc:spChg>
        <pc:spChg chg="mod">
          <ac:chgData name="Stacey, Robert" userId="8f61b79c-1993-4b76-a5c5-6bb0e2071c28" providerId="ADAL" clId="{54253FFD-7C5E-4CD7-9D9F-F0085455BB2F}" dt="2022-11-14T22:34:35.053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acey, Robert" userId="8f61b79c-1993-4b76-a5c5-6bb0e2071c28" providerId="ADAL" clId="{54253FFD-7C5E-4CD7-9D9F-F0085455BB2F}" dt="2022-11-14T22:42:13.453" v="119" actId="20577"/>
        <pc:sldMkLst>
          <pc:docMk/>
          <pc:sldMk cId="0" sldId="262"/>
        </pc:sldMkLst>
        <pc:spChg chg="mod">
          <ac:chgData name="Stacey, Robert" userId="8f61b79c-1993-4b76-a5c5-6bb0e2071c28" providerId="ADAL" clId="{54253FFD-7C5E-4CD7-9D9F-F0085455BB2F}" dt="2022-11-14T22:42:13.453" v="119" actId="20577"/>
          <ac:spMkLst>
            <pc:docMk/>
            <pc:sldMk cId="0" sldId="262"/>
            <ac:spMk id="8" creationId="{00000000-0000-0000-0000-000000000000}"/>
          </ac:spMkLst>
        </pc:spChg>
      </pc:sldChg>
      <pc:sldChg chg="modSp mod">
        <pc:chgData name="Stacey, Robert" userId="8f61b79c-1993-4b76-a5c5-6bb0e2071c28" providerId="ADAL" clId="{54253FFD-7C5E-4CD7-9D9F-F0085455BB2F}" dt="2022-11-14T22:36:32.776" v="46" actId="6549"/>
        <pc:sldMkLst>
          <pc:docMk/>
          <pc:sldMk cId="1753890201" sldId="265"/>
        </pc:sldMkLst>
        <pc:spChg chg="mod">
          <ac:chgData name="Stacey, Robert" userId="8f61b79c-1993-4b76-a5c5-6bb0e2071c28" providerId="ADAL" clId="{54253FFD-7C5E-4CD7-9D9F-F0085455BB2F}" dt="2022-11-14T22:35:22.846" v="25" actId="20577"/>
          <ac:spMkLst>
            <pc:docMk/>
            <pc:sldMk cId="1753890201" sldId="265"/>
            <ac:spMk id="2" creationId="{00000000-0000-0000-0000-000000000000}"/>
          </ac:spMkLst>
        </pc:spChg>
        <pc:spChg chg="mod">
          <ac:chgData name="Stacey, Robert" userId="8f61b79c-1993-4b76-a5c5-6bb0e2071c28" providerId="ADAL" clId="{54253FFD-7C5E-4CD7-9D9F-F0085455BB2F}" dt="2022-11-14T22:36:32.776" v="46" actId="6549"/>
          <ac:spMkLst>
            <pc:docMk/>
            <pc:sldMk cId="1753890201" sldId="265"/>
            <ac:spMk id="9218" creationId="{00000000-0000-0000-0000-000000000000}"/>
          </ac:spMkLst>
        </pc:spChg>
      </pc:sldChg>
      <pc:sldChg chg="modSp mod">
        <pc:chgData name="Stacey, Robert" userId="8f61b79c-1993-4b76-a5c5-6bb0e2071c28" providerId="ADAL" clId="{54253FFD-7C5E-4CD7-9D9F-F0085455BB2F}" dt="2022-11-14T22:38:14.677" v="70" actId="20577"/>
        <pc:sldMkLst>
          <pc:docMk/>
          <pc:sldMk cId="1130369888" sldId="293"/>
        </pc:sldMkLst>
        <pc:spChg chg="mod">
          <ac:chgData name="Stacey, Robert" userId="8f61b79c-1993-4b76-a5c5-6bb0e2071c28" providerId="ADAL" clId="{54253FFD-7C5E-4CD7-9D9F-F0085455BB2F}" dt="2022-11-14T22:38:14.677" v="70" actId="20577"/>
          <ac:spMkLst>
            <pc:docMk/>
            <pc:sldMk cId="1130369888" sldId="293"/>
            <ac:spMk id="3" creationId="{9E8181F9-FE4E-4B5B-A2BC-D06A058731DB}"/>
          </ac:spMkLst>
        </pc:spChg>
      </pc:sldChg>
      <pc:sldChg chg="addSp delSp modSp mod">
        <pc:chgData name="Stacey, Robert" userId="8f61b79c-1993-4b76-a5c5-6bb0e2071c28" providerId="ADAL" clId="{54253FFD-7C5E-4CD7-9D9F-F0085455BB2F}" dt="2022-11-14T22:40:40.953" v="113" actId="20577"/>
        <pc:sldMkLst>
          <pc:docMk/>
          <pc:sldMk cId="862555450" sldId="2368"/>
        </pc:sldMkLst>
        <pc:spChg chg="mod">
          <ac:chgData name="Stacey, Robert" userId="8f61b79c-1993-4b76-a5c5-6bb0e2071c28" providerId="ADAL" clId="{54253FFD-7C5E-4CD7-9D9F-F0085455BB2F}" dt="2022-11-14T22:40:40.953" v="113" actId="20577"/>
          <ac:spMkLst>
            <pc:docMk/>
            <pc:sldMk cId="862555450" sldId="2368"/>
            <ac:spMk id="2" creationId="{1535FAE9-1E36-467B-9DC7-4B8F70B1E1A4}"/>
          </ac:spMkLst>
        </pc:spChg>
        <pc:graphicFrameChg chg="del">
          <ac:chgData name="Stacey, Robert" userId="8f61b79c-1993-4b76-a5c5-6bb0e2071c28" providerId="ADAL" clId="{54253FFD-7C5E-4CD7-9D9F-F0085455BB2F}" dt="2022-11-14T22:40:21.617" v="105" actId="478"/>
          <ac:graphicFrameMkLst>
            <pc:docMk/>
            <pc:sldMk cId="862555450" sldId="2368"/>
            <ac:graphicFrameMk id="6" creationId="{03773A19-8A71-0494-17E4-5E40CDEE7103}"/>
          </ac:graphicFrameMkLst>
        </pc:graphicFrameChg>
        <pc:graphicFrameChg chg="add mod">
          <ac:chgData name="Stacey, Robert" userId="8f61b79c-1993-4b76-a5c5-6bb0e2071c28" providerId="ADAL" clId="{54253FFD-7C5E-4CD7-9D9F-F0085455BB2F}" dt="2022-11-14T22:40:24.443" v="106"/>
          <ac:graphicFrameMkLst>
            <pc:docMk/>
            <pc:sldMk cId="862555450" sldId="2368"/>
            <ac:graphicFrameMk id="9" creationId="{4600CFA3-FF5D-4526-8FF5-E10ECA63DA43}"/>
          </ac:graphicFrameMkLst>
        </pc:graphicFrameChg>
      </pc:sldChg>
      <pc:sldMasterChg chg="modSp mod">
        <pc:chgData name="Stacey, Robert" userId="8f61b79c-1993-4b76-a5c5-6bb0e2071c28" providerId="ADAL" clId="{54253FFD-7C5E-4CD7-9D9F-F0085455BB2F}" dt="2022-11-14T22:33:50.287" v="9" actId="20577"/>
        <pc:sldMasterMkLst>
          <pc:docMk/>
          <pc:sldMasterMk cId="0" sldId="2147483648"/>
        </pc:sldMasterMkLst>
        <pc:spChg chg="mod">
          <ac:chgData name="Stacey, Robert" userId="8f61b79c-1993-4b76-a5c5-6bb0e2071c28" providerId="ADAL" clId="{54253FFD-7C5E-4CD7-9D9F-F0085455BB2F}" dt="2022-11-14T22:33:50.287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8085D-4B80-4537-B496-F59E6E624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7DA92-35FD-44F0-AC93-094057B9FA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004B7-0261-40C9-BC21-A76F6637D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160B1-3363-4115-AD62-4E718295D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4D7C9-CAEB-4022-8475-82E104F6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58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7937-2442-4545-9538-0A31CAF2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5B31-8D87-462D-A646-65BA90EDB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B9E8A-CA88-4234-BB4E-56FAA7706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B81F0D-9FD3-47D5-B2AA-8B8D798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BA934-68A1-4367-87EE-E6830B6A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6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EE629-7D94-417F-941E-ED4FE1313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8DD55-51D2-4231-8846-C23FC90AF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B04C0-CD8C-4F84-BAE8-60A18626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2EC47-BA99-4BB2-B9C0-AB2FB2833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80ACF-E5F0-4619-B22E-AADA724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930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F6E55-E2CC-4E00-BDCF-7FA0C215B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995D9-DA74-449E-BCFE-01906C9E4F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08F47-9D9C-437A-BEDB-F2D34F9CE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CD51F-C820-4E3A-A3B6-79007369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C7476-CE53-4B15-9126-B8F7D72C5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B95E08-DBD4-43F1-888A-36D63D3F9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5EE3-7473-4D9A-9D79-F67DFD0DE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24506-C87D-4B75-BB27-7660BF83D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C22566-38C2-4F6D-B40E-6A48D373C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9B279-E3EB-4F54-95F9-C56F7F3B4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84B459-98F2-41B7-96AD-9F507F612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71F3CE-2282-4BBE-A346-BADDA48EC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0DCD6D-D4FA-47C3-862D-7E32F5761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C44F71-92DC-4E03-9A70-C369BA2FB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21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3C74-B631-459F-912E-F9CAB8E2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EFBD0D-5560-4970-9756-FED79FD04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164DB7-501E-4D93-90F6-4CC9A1A77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068654-B452-43FF-8153-1061C547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2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22745D-B157-4A04-94DC-031DE5A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9ABABC-4FD0-49A2-B9AF-636CF6B3A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864335-5D0A-412C-9A46-0330B09B4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6474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44E05-DA9E-4626-82A4-F772835FF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1DAB3-08E0-49A1-862C-679ED6F29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6F3F6-307A-4BD1-9447-D833DC0A2C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8B550D-1464-4F9E-9CDB-E3E44444D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CCCF00-2185-4DDA-ACF6-7327C4D2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7AAE1-FE67-442B-B9BF-75090A1E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90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238D-72FA-416F-977B-F3FD7C7DE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85DE52-2BB4-4AE7-A485-687AFA899B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2D222-19B1-4C33-B545-1FA37A8D1E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38B0B-A801-45FB-9DA6-5BFDFE6C8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5CA717-57BE-43D2-A6F1-826E0D7C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70F1D7-B6A9-47C0-8CB9-367C255A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29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AD105-B8DF-4E14-A70D-1826AF6B9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BCCC2-2688-4D51-9EB4-A378B78B95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69002-E37C-4B5D-8BD5-22851F8C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98806-B304-4063-8044-11FA19310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76CA-0253-4256-869E-A344A344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4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B285FF-E807-4FFF-B633-75ED2A6D1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4D7B93-C1A5-46FF-80A5-AB63AD5A7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90DE9-A914-4AD0-B53D-C7F9AB764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73440-84FB-4A71-94C1-061AB8EA9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9BB3F-441F-451E-B0E9-FC5C9F6B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515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929218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170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2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802.11-22/1725r0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E5A64F-FE4A-4FE0-9BCF-B2F3F3D2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1BEE6-C878-4F63-AC32-07377E462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14BC5-59D7-4C84-8872-9DC2F16ED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November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7EBA5-9CE0-43BC-AEBF-643192C4C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FFD25-2035-4CBB-8714-2657D63A3C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F4CD3-CBF7-4FC8-B925-E8F96A7C9B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873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9297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66410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Peter Ecclesine (Cisco Systems)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8323844" y="332601"/>
            <a:ext cx="29537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802.11-22/1507r1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  <p:extLst>
      <p:ext uri="{BB962C8B-B14F-4D97-AF65-F5344CB8AC3E}">
        <p14:creationId xmlns:p14="http://schemas.microsoft.com/office/powerpoint/2010/main" val="115080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harrybims@me.com" TargetMode="External"/><Relationship Id="rId13" Type="http://schemas.openxmlformats.org/officeDocument/2006/relationships/hyperlink" Target="mailto:po-kai.huang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volker.jungnickel@hhi.fraunhofer.de" TargetMode="External"/><Relationship Id="rId12" Type="http://schemas.openxmlformats.org/officeDocument/2006/relationships/hyperlink" Target="mailto:claudiodasilva@meta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edward.ks.au@gmai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Yujin.Noh@senscomm.com" TargetMode="External"/><Relationship Id="rId4" Type="http://schemas.openxmlformats.org/officeDocument/2006/relationships/hyperlink" Target="mailto:petere@ieee.org" TargetMode="External"/><Relationship Id="rId9" Type="http://schemas.openxmlformats.org/officeDocument/2006/relationships/hyperlink" Target="mailto:carol@ansley.com" TargetMode="External"/><Relationship Id="rId14" Type="http://schemas.openxmlformats.org/officeDocument/2006/relationships/hyperlink" Target="mailto:emily.h.qi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0270-64-0000-ana-database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rjstacey\OneDrive%20-%20Intel%20Corporation\Documents\802.11\ANA\TGme" TargetMode="External"/><Relationship Id="rId2" Type="http://schemas.openxmlformats.org/officeDocument/2006/relationships/hyperlink" Target="ExtendedCapabilities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file:///C:\Users\rjstacey\OneDrive%20-%20Intel%20Corporation\Documents\802.11\ANA\dot11Groups" TargetMode="External"/><Relationship Id="rId4" Type="http://schemas.openxmlformats.org/officeDocument/2006/relationships/hyperlink" Target="file:///C:\Users\rjstacey\OneDrive%20-%20Intel%20Corporation\Documents\802.11\ANA\Element%20ID%20Extension%20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916-09-0arc-clause-6-3-new-text.docx" TargetMode="External"/><Relationship Id="rId2" Type="http://schemas.openxmlformats.org/officeDocument/2006/relationships/hyperlink" Target="https://mentor.ieee.org/802.11/dcn/22/11-22-1137-01-0arc-clause-6-3-re-write-presentation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(Sept 2022)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1600" dirty="0"/>
              <a:t>11-15/355r13 MIB </a:t>
            </a:r>
            <a:r>
              <a:rPr lang="en-GB" sz="1600" dirty="0" err="1"/>
              <a:t>TruthValue</a:t>
            </a:r>
            <a:r>
              <a:rPr lang="en-GB" sz="1600" dirty="0"/>
              <a:t> usage patterns</a:t>
            </a:r>
          </a:p>
          <a:p>
            <a:r>
              <a:rPr lang="en-GB" sz="1600" dirty="0"/>
              <a:t>MIB Style: We use a single style with appropriately set tabs,  and use leading</a:t>
            </a:r>
            <a:r>
              <a:rPr lang="en-US" sz="1600" dirty="0"/>
              <a:t> </a:t>
            </a:r>
            <a:r>
              <a:rPr lang="en-GB" sz="1600" dirty="0"/>
              <a:t>Tabs to distinguish the syntax and description parts. (Adrian Stephens Feb 9, 2010)</a:t>
            </a:r>
            <a:endParaRPr lang="en-US" sz="1600" dirty="0"/>
          </a:p>
          <a:p>
            <a:r>
              <a:rPr lang="en-GB" sz="16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100" dirty="0">
              <a:solidFill>
                <a:schemeClr val="tx1"/>
              </a:solidFill>
            </a:endParaRPr>
          </a:p>
          <a:p>
            <a:pPr lvl="1"/>
            <a:r>
              <a:rPr lang="en-GB" sz="11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100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400" dirty="0"/>
              <a:t>, it is very hard to maintain the references</a:t>
            </a:r>
            <a:r>
              <a:rPr lang="en-GB" sz="1600" dirty="0"/>
              <a:t> in figures</a:t>
            </a:r>
          </a:p>
          <a:p>
            <a:r>
              <a:rPr lang="en-GB" sz="1600" dirty="0">
                <a:solidFill>
                  <a:srgbClr val="FF0000"/>
                </a:solidFill>
              </a:rPr>
              <a:t>	Comment resolvers on Visio figures will be asked to provide the revised figures</a:t>
            </a:r>
          </a:p>
          <a:p>
            <a:r>
              <a:rPr lang="en-GB" sz="1600" dirty="0"/>
              <a:t>Keep embedded figures using Visio as long as possible (not in Word)</a:t>
            </a:r>
            <a:endParaRPr lang="en-US" sz="1600" dirty="0"/>
          </a:p>
          <a:p>
            <a:pPr lvl="1"/>
            <a:r>
              <a:rPr lang="en-GB" sz="1400" dirty="0"/>
              <a:t>Near the end of sponsor ballot, </a:t>
            </a:r>
            <a:r>
              <a:rPr lang="en-GB" sz="1400" dirty="0">
                <a:solidFill>
                  <a:schemeClr val="tx1"/>
                </a:solidFill>
              </a:rPr>
              <a:t>turn these all into .emf </a:t>
            </a:r>
            <a:r>
              <a:rPr lang="en-GB" sz="1400" dirty="0"/>
              <a:t>(windows meta file) format files (you can do this from </a:t>
            </a:r>
            <a:r>
              <a:rPr lang="en-GB" sz="1400" dirty="0" err="1"/>
              <a:t>visio</a:t>
            </a:r>
            <a:r>
              <a:rPr lang="en-GB" sz="1400" dirty="0"/>
              <a:t> using “save as”).  </a:t>
            </a:r>
          </a:p>
          <a:p>
            <a:pPr lvl="1"/>
            <a:r>
              <a:rPr lang="en-GB" sz="1400" dirty="0">
                <a:solidFill>
                  <a:srgbClr val="FF0000"/>
                </a:solidFill>
              </a:rPr>
              <a:t>Keep </a:t>
            </a:r>
            <a:r>
              <a:rPr lang="en-GB" sz="1400" dirty="0"/>
              <a:t>separate files for the .</a:t>
            </a:r>
            <a:r>
              <a:rPr lang="en-GB" sz="1400" dirty="0" err="1"/>
              <a:t>vsd</a:t>
            </a:r>
            <a:r>
              <a:rPr lang="en-GB" sz="1400" dirty="0"/>
              <a:t> source and the .emf file that is linked to from frame. There is high likelihood we should use .emf</a:t>
            </a:r>
          </a:p>
          <a:p>
            <a:pPr lvl="1"/>
            <a:r>
              <a:rPr lang="en-US" sz="1400" dirty="0"/>
              <a:t>Use the figure number or a short version of the figure title (shown in your final draft) for the name of  the Visio and emf file. </a:t>
            </a:r>
          </a:p>
          <a:p>
            <a:pPr lvl="1"/>
            <a:r>
              <a:rPr lang="en-US" sz="1400" dirty="0"/>
              <a:t>One figure, one Visio file. Don’t store multiple figures in one Visio file.</a:t>
            </a:r>
            <a:endParaRPr lang="en-GB" sz="1400" dirty="0"/>
          </a:p>
          <a:p>
            <a:r>
              <a:rPr lang="en-GB" sz="1400" dirty="0"/>
              <a:t>Frame format figures are tables</a:t>
            </a:r>
          </a:p>
          <a:p>
            <a:r>
              <a:rPr lang="en-GB" sz="14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September 2022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Nov, 2022. </a:t>
            </a:r>
            <a:r>
              <a:rPr lang="en-US" sz="1800" dirty="0">
                <a:solidFill>
                  <a:schemeClr val="tx1"/>
                </a:solidFill>
              </a:rPr>
              <a:t>Changes are usually based on MDR suitability.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326911"/>
              </p:ext>
            </p:extLst>
          </p:nvPr>
        </p:nvGraphicFramePr>
        <p:xfrm>
          <a:off x="838200" y="2057400"/>
          <a:ext cx="10546268" cy="5551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292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148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3474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6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July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2023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 Amendment 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28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252420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REVme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802.11-2024 Amendment 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802.11-2024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6105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889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TGbf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105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TGbh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- 34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Nov 2023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552919"/>
              </p:ext>
            </p:extLst>
          </p:nvPr>
        </p:nvGraphicFramePr>
        <p:xfrm>
          <a:off x="737392" y="1374227"/>
          <a:ext cx="9032625" cy="50855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590113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25095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1976368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40861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21132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27658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755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08036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az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bc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bb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me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</a:rPr>
                        <a:t>bf 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bh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Roy Want, Chao 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Chun Wang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Yujin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Noh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4148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 2020 release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Volker Jungnickel, Harry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</a:rPr>
                        <a:t>Bims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 2020 release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Emily Qi, 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499157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FrameMaker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(old)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bf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2020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Claudio da Silva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13-Sep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u="none" dirty="0" err="1">
                          <a:solidFill>
                            <a:srgbClr val="FF0000"/>
                          </a:solidFill>
                        </a:rPr>
                        <a:t>bh</a:t>
                      </a:r>
                      <a:endParaRPr lang="en-US" sz="1600" u="none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Carol Ansley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13-Sep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  <a:tr h="205252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03073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Sept 2022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1998207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/>
              <a:t>WG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, </a:t>
            </a:r>
            <a:r>
              <a:rPr lang="en-US" sz="1600" b="1" dirty="0"/>
              <a:t>Peter Ecclesine –</a:t>
            </a:r>
            <a:r>
              <a:rPr lang="en-US" sz="1600" dirty="0"/>
              <a:t> </a:t>
            </a:r>
            <a:r>
              <a:rPr lang="en-US" sz="1600" dirty="0">
                <a:hlinkClick r:id="rId4"/>
              </a:rPr>
              <a:t>petere@ieee.org</a:t>
            </a:r>
            <a:r>
              <a:rPr lang="en-US" sz="1600" dirty="0"/>
              <a:t> </a:t>
            </a:r>
            <a:endParaRPr lang="en-US" sz="1600" b="1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Jungnickel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8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Yujin</a:t>
            </a:r>
            <a:r>
              <a:rPr lang="en-US" sz="1600" b="1" dirty="0"/>
              <a:t> Noh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fi-FI" sz="1600" dirty="0">
                <a:hlinkClick r:id="rId10"/>
              </a:rPr>
              <a:t>Yujin.Noh@senscomm.com</a:t>
            </a:r>
            <a:r>
              <a:rPr lang="fi-FI" sz="1600" dirty="0"/>
              <a:t> 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1"/>
              </a:rPr>
              <a:t>edward.ks.au@gmail.com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2"/>
              </a:rPr>
              <a:t>claudiodasilva@meta.com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TGbh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9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TGbi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1"/>
              </a:rPr>
              <a:t>edward.ks.au@</a:t>
            </a:r>
            <a:r>
              <a:rPr lang="en-US" sz="1600" u="sng" dirty="0">
                <a:hlinkClick r:id="rId11"/>
              </a:rPr>
              <a:t>gmail.com</a:t>
            </a:r>
            <a:r>
              <a:rPr lang="en-US" sz="1600" u="sng" dirty="0"/>
              <a:t> </a:t>
            </a:r>
            <a:r>
              <a:rPr lang="en-US" sz="1600" dirty="0"/>
              <a:t>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November 15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/>
              <a:t>11az – </a:t>
            </a:r>
            <a:endParaRPr lang="en-GB" sz="1600" b="0" dirty="0"/>
          </a:p>
          <a:p>
            <a:r>
              <a:rPr lang="en-GB" sz="1600" dirty="0"/>
              <a:t>11bc – </a:t>
            </a:r>
            <a:r>
              <a:rPr lang="en-GB" sz="1600" b="0" dirty="0"/>
              <a:t> </a:t>
            </a:r>
          </a:p>
          <a:p>
            <a:r>
              <a:rPr lang="en-GB" sz="1600" dirty="0"/>
              <a:t>11bd –</a:t>
            </a:r>
          </a:p>
          <a:p>
            <a:r>
              <a:rPr lang="en-GB" sz="1600" dirty="0"/>
              <a:t>11bb –</a:t>
            </a:r>
            <a:endParaRPr lang="en-GB" sz="1600" b="0" dirty="0"/>
          </a:p>
          <a:p>
            <a:r>
              <a:rPr lang="en-GB" sz="1600" dirty="0"/>
              <a:t>11be – </a:t>
            </a:r>
            <a:endParaRPr lang="en-US" sz="1600" b="0" dirty="0"/>
          </a:p>
          <a:p>
            <a:r>
              <a:rPr lang="en-US" sz="1600" dirty="0"/>
              <a:t>11bf </a:t>
            </a:r>
            <a:r>
              <a:rPr lang="en-GB" sz="1600" dirty="0"/>
              <a:t>–</a:t>
            </a:r>
            <a:endParaRPr lang="en-US" sz="1600" dirty="0"/>
          </a:p>
          <a:p>
            <a:r>
              <a:rPr lang="en-GB" sz="1600" dirty="0"/>
              <a:t>11bh –</a:t>
            </a:r>
            <a:endParaRPr lang="en-GB" sz="1600" b="0" dirty="0"/>
          </a:p>
          <a:p>
            <a:r>
              <a:rPr lang="en-GB" sz="1600" dirty="0"/>
              <a:t>11bi – </a:t>
            </a:r>
          </a:p>
          <a:p>
            <a:r>
              <a:rPr lang="en-GB" sz="1600" dirty="0" err="1"/>
              <a:t>REVme</a:t>
            </a:r>
            <a:r>
              <a:rPr lang="en-GB" sz="1600" dirty="0"/>
              <a:t> –</a:t>
            </a:r>
            <a:endParaRPr lang="en-GB" sz="1600" b="0" dirty="0"/>
          </a:p>
          <a:p>
            <a:endParaRPr lang="en-GB" sz="1400" dirty="0"/>
          </a:p>
          <a:p>
            <a:endParaRPr lang="en-US" sz="1400" dirty="0"/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9B42F-568D-4A28-A05F-BF78B047A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Style Guide, 11be and </a:t>
            </a:r>
            <a:r>
              <a:rPr lang="en-US" dirty="0" err="1"/>
              <a:t>REVme</a:t>
            </a:r>
            <a:r>
              <a:rPr lang="en-US" dirty="0"/>
              <a:t>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81F9-FE4E-4B5B-A2BC-D06A05873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Topics – ANA assignments. </a:t>
            </a: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In October 2021, we detected a duplicated assignment.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a typeface="Times New Roman" panose="02020603050405020304" pitchFamily="18" charset="0"/>
              </a:rPr>
              <a:t>   Always include the latest ANA assignments in Editors meeting on an ANA slide. </a:t>
            </a:r>
            <a:endParaRPr lang="en-US" sz="18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r>
              <a:rPr lang="en-US" dirty="0"/>
              <a:t>  </a:t>
            </a:r>
            <a:r>
              <a:rPr lang="en-US" sz="1800" dirty="0"/>
              <a:t>Request every meeting there is an Editor’s review of latest ANA assignments.</a:t>
            </a:r>
          </a:p>
          <a:p>
            <a:endParaRPr lang="en-US" sz="1800" dirty="0"/>
          </a:p>
          <a:p>
            <a:r>
              <a:rPr lang="en-US" sz="1800" dirty="0"/>
              <a:t>   A new revision of the ANA database posted November 13, 2022</a:t>
            </a:r>
          </a:p>
          <a:p>
            <a:r>
              <a:rPr lang="en-US" sz="1800" dirty="0">
                <a:hlinkClick r:id="rId2"/>
              </a:rPr>
              <a:t>https://mentor.ieee.org/802.11/dcn/11/11-11-0270-64-0000-ana-database.xls</a:t>
            </a:r>
            <a:r>
              <a:rPr lang="en-US" sz="1800" dirty="0"/>
              <a:t>  </a:t>
            </a:r>
          </a:p>
          <a:p>
            <a:endParaRPr lang="en-US" sz="1800" dirty="0"/>
          </a:p>
          <a:p>
            <a:r>
              <a:rPr lang="en-US" sz="1800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6D4923-0F53-4009-81E1-26DA9805D9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E844F-B623-4838-848F-8BB61EF800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5D7199-F3CB-464E-B4CD-604E8BD879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369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FAE9-1E36-467B-9DC7-4B8F70B1E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 changes September to November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D09A5-B4C2-46EA-81A4-9AE6AF56065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3DC97-7371-4023-8A53-BA93D8D4D36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BB8DC-F299-4CEE-B12B-479510F5105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171984E-1895-4221-904F-B876997E2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320" y="1581152"/>
            <a:ext cx="4466287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Here are the ANA assignments, releases, etc. since the July session: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">
            <a:hlinkClick r:id="rId2"/>
            <a:extLst>
              <a:ext uri="{FF2B5EF4-FFF2-40B4-BE49-F238E27FC236}">
                <a16:creationId xmlns:a16="http://schemas.microsoft.com/office/drawing/2014/main" id="{A874877D-75BE-CDCC-F3F3-2D8B7475D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3067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600CFA3-FF5D-4526-8FF5-E10ECA63DA43}"/>
              </a:ext>
            </a:extLst>
          </p:cNvPr>
          <p:cNvGraphicFramePr>
            <a:graphicFrameLocks noGrp="1"/>
          </p:cNvGraphicFramePr>
          <p:nvPr/>
        </p:nvGraphicFramePr>
        <p:xfrm>
          <a:off x="915988" y="3225800"/>
          <a:ext cx="10361613" cy="409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9234">
                  <a:extLst>
                    <a:ext uri="{9D8B030D-6E8A-4147-A177-3AD203B41FA5}">
                      <a16:colId xmlns:a16="http://schemas.microsoft.com/office/drawing/2014/main" val="294914713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282015006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3713903408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598918557"/>
                    </a:ext>
                  </a:extLst>
                </a:gridCol>
                <a:gridCol w="535143">
                  <a:extLst>
                    <a:ext uri="{9D8B030D-6E8A-4147-A177-3AD203B41FA5}">
                      <a16:colId xmlns:a16="http://schemas.microsoft.com/office/drawing/2014/main" val="2382766914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500361639"/>
                    </a:ext>
                  </a:extLst>
                </a:gridCol>
                <a:gridCol w="868638">
                  <a:extLst>
                    <a:ext uri="{9D8B030D-6E8A-4147-A177-3AD203B41FA5}">
                      <a16:colId xmlns:a16="http://schemas.microsoft.com/office/drawing/2014/main" val="46615232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3432538024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2294631724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856102713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1482863442"/>
                    </a:ext>
                  </a:extLst>
                </a:gridCol>
                <a:gridCol w="1287446">
                  <a:extLst>
                    <a:ext uri="{9D8B030D-6E8A-4147-A177-3AD203B41FA5}">
                      <a16:colId xmlns:a16="http://schemas.microsoft.com/office/drawing/2014/main" val="1751608385"/>
                    </a:ext>
                  </a:extLst>
                </a:gridCol>
                <a:gridCol w="449831">
                  <a:extLst>
                    <a:ext uri="{9D8B030D-6E8A-4147-A177-3AD203B41FA5}">
                      <a16:colId xmlns:a16="http://schemas.microsoft.com/office/drawing/2014/main" val="3745260793"/>
                    </a:ext>
                  </a:extLst>
                </a:gridCol>
                <a:gridCol w="659234">
                  <a:extLst>
                    <a:ext uri="{9D8B030D-6E8A-4147-A177-3AD203B41FA5}">
                      <a16:colId xmlns:a16="http://schemas.microsoft.com/office/drawing/2014/main" val="1360457023"/>
                    </a:ext>
                  </a:extLst>
                </a:gridCol>
              </a:tblGrid>
              <a:tr h="204750"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TransactionID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Type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Status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User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Group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Resource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Doc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Subclause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Ref Location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Name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Description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Allocated Value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Requested</a:t>
                      </a:r>
                      <a:endParaRPr lang="en-US" sz="6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4255302343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1354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Element ID Extension 1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9.4.2.1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Table 9-92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Originator Preferred MCS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4"/>
                        </a:rPr>
                        <a:t>116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2022-10-12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1865371162"/>
                  </a:ext>
                </a:extLst>
              </a:tr>
              <a:tr h="102375"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1355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Allocate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Successful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Emily Qi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3"/>
                        </a:rPr>
                        <a:t>TGme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dot11Groups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IEEE Std 802.11-2020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C.3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600" u="none" strike="noStrike">
                          <a:effectLst/>
                        </a:rPr>
                        <a:t>dot11TDLSComplianceGroup1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sng" strike="noStrike">
                          <a:effectLst/>
                          <a:hlinkClick r:id="rId5"/>
                        </a:rPr>
                        <a:t>129</a:t>
                      </a:r>
                      <a:endParaRPr lang="en-US" sz="6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 dirty="0">
                          <a:effectLst/>
                        </a:rPr>
                        <a:t>2022-10-12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53" marR="4653" marT="4653" marB="0"/>
                </a:tc>
                <a:extLst>
                  <a:ext uri="{0D108BD9-81ED-4DB2-BD59-A6C34878D82A}">
                    <a16:rowId xmlns:a16="http://schemas.microsoft.com/office/drawing/2014/main" val="2698014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55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12B5B-4630-A352-6190-9E294E05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Clause 6 Re-Write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8E904-6966-31F1-4EB7-8CADBFD4B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https://mentor.ieee.org/802.11/dcn/22/11-22-1137-01-0arc-clause-6-3-re-write-presentation.pptx</a:t>
            </a:r>
            <a:endParaRPr lang="en-US" sz="1800" u="sng" dirty="0">
              <a:solidFill>
                <a:srgbClr val="0563C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u="sng" dirty="0">
              <a:solidFill>
                <a:srgbClr val="0563C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https://mentor.ieee.org/802.11/dcn/22/11-22-0916-09-0arc-clause-6-3-new-text.docx</a:t>
            </a:r>
            <a:r>
              <a:rPr lang="en-US" sz="1800" u="sng" dirty="0">
                <a:solidFill>
                  <a:srgbClr val="0563C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Proposed new text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11A741-8084-115E-007C-C1DCECC20B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FFB7A-4DD2-59A3-ED7C-59344C61B5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4C913C-4BA1-C311-A2BE-DD612B92C6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3669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B911AA4-AE86-7841-7A55-27E1EF8F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Estimated reduction in pages:  300+</a:t>
            </a:r>
          </a:p>
          <a:p>
            <a:endParaRPr lang="en-US" dirty="0"/>
          </a:p>
          <a:p>
            <a:r>
              <a:rPr lang="en-US" dirty="0"/>
              <a:t>Suggested that “experts” should look at the primitives in their area(s) and confirm that </a:t>
            </a:r>
          </a:p>
          <a:p>
            <a:pPr lvl="1"/>
            <a:r>
              <a:rPr lang="en-US" dirty="0"/>
              <a:t>they are content that the new format works for them.</a:t>
            </a:r>
          </a:p>
          <a:p>
            <a:pPr lvl="1"/>
            <a:r>
              <a:rPr lang="en-US" dirty="0"/>
              <a:t>Also, check that the references in the Table are correct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1E5CFB8-1BB9-BB68-BD34-10FA46E7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New Text in 22/0916r9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6735DA-1DDD-E53B-F76C-56C6675FC5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53218" y="332602"/>
            <a:ext cx="955390" cy="276999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</a:rPr>
              <a:t>November 2022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C12C9-6EAC-8F9C-3DE7-E7AE301E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C8C97-39AF-93AC-C5B7-CB71FC9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5925" y="6475413"/>
            <a:ext cx="509755" cy="184666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31D45EC1-4C6A-4C4C-A230-3BDF24B584F8}" type="slidenum"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pPr defTabSz="914400">
                <a:buClrTx/>
                <a:buSzTx/>
                <a:defRPr/>
              </a:pPr>
              <a:t>7</a:t>
            </a:fld>
            <a:endParaRPr lang="en-US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15992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E3E0AB3-49FC-6828-B470-7B5D7094E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913" y="1981200"/>
            <a:ext cx="7761287" cy="4114800"/>
          </a:xfrm>
        </p:spPr>
        <p:txBody>
          <a:bodyPr/>
          <a:lstStyle/>
          <a:p>
            <a:r>
              <a:rPr lang="en-US" dirty="0"/>
              <a:t>New amendments can simply add a line to the Table in 6.4 for each service</a:t>
            </a:r>
          </a:p>
          <a:p>
            <a:pPr lvl="1"/>
            <a:r>
              <a:rPr lang="en-US" dirty="0"/>
              <a:t>Include the correct text references </a:t>
            </a:r>
          </a:p>
          <a:p>
            <a:pPr lvl="1"/>
            <a:r>
              <a:rPr lang="en-US" dirty="0"/>
              <a:t>Include references to the primitives in text plus how to and when to use them (no difference to previous) </a:t>
            </a:r>
          </a:p>
          <a:p>
            <a:pPr marL="0" indent="0">
              <a:buNone/>
            </a:pPr>
            <a:r>
              <a:rPr lang="en-US" dirty="0"/>
              <a:t>OR</a:t>
            </a:r>
          </a:p>
          <a:p>
            <a:r>
              <a:rPr lang="en-US" dirty="0"/>
              <a:t>They can add to the Table in 6.4 AND insert the full primitives, in all their glory, in 6.5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change will reduce the work of every TG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D1F0BDB-5865-8098-C0BC-F5D90E750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22/1507r1 New Amendments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EDA53-71D0-3DA6-4B71-52E007348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53218" y="332602"/>
            <a:ext cx="955390" cy="276999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  <a:ea typeface="+mn-ea"/>
              </a:rPr>
              <a:t>November 2022</a:t>
            </a:r>
            <a:endParaRPr lang="en-US" b="1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069AF-EBB3-E9C6-D7FE-230B6A65F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Peter Ecclesine (Cisco Systems)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BE64A-3057-B257-24EF-A9AD9C109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18778" y="6475413"/>
            <a:ext cx="504049" cy="184666"/>
          </a:xfrm>
        </p:spPr>
        <p:txBody>
          <a:bodyPr/>
          <a:lstStyle/>
          <a:p>
            <a:pPr defTabSz="914400">
              <a:buClrTx/>
              <a:buSzTx/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t>Slide </a:t>
            </a:r>
            <a:fld id="{31D45EC1-4C6A-4C4C-A230-3BDF24B584F8}" type="slidenum">
              <a:rPr lang="en-US">
                <a:solidFill>
                  <a:srgbClr val="000000"/>
                </a:solidFill>
                <a:latin typeface="Times New Roman" pitchFamily="18" charset="0"/>
                <a:ea typeface="+mn-ea"/>
              </a:rPr>
              <a:pPr defTabSz="914400">
                <a:buClrTx/>
                <a:buSzTx/>
                <a:defRPr/>
              </a:pPr>
              <a:t>8</a:t>
            </a:fld>
            <a:endParaRPr lang="en-US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57221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>
                <a:solidFill>
                  <a:srgbClr val="FF0000"/>
                </a:solidFill>
              </a:rPr>
              <a:t>20</a:t>
            </a:r>
            <a:r>
              <a:rPr lang="en-GB" dirty="0">
                <a:solidFill>
                  <a:schemeClr val="tx1"/>
                </a:solidFill>
              </a:rPr>
              <a:t>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>
                <a:solidFill>
                  <a:srgbClr val="FF0000"/>
                </a:solidFill>
              </a:rPr>
              <a:t>2021</a:t>
            </a:r>
            <a:r>
              <a:rPr lang="en-US" dirty="0"/>
              <a:t> IEEE Standards Style Manual </a:t>
            </a:r>
            <a:r>
              <a:rPr lang="en-US" b="0" dirty="0"/>
              <a:t>when creating or updating drafts. Policy (inclusive terms), key words and pronouns (e.g., he, she) were revised. [</a:t>
            </a:r>
            <a:r>
              <a:rPr lang="en-US" sz="1800" b="0" dirty="0"/>
              <a:t>the male or female pronoun alone or the variation he/she/they should not be used.]</a:t>
            </a:r>
            <a:r>
              <a:rPr lang="en-US" b="0" dirty="0"/>
              <a:t>	</a:t>
            </a:r>
          </a:p>
          <a:p>
            <a:r>
              <a:rPr lang="en-US" b="0" dirty="0"/>
              <a:t> 	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</a:t>
            </a:r>
          </a:p>
          <a:p>
            <a:r>
              <a:rPr lang="en-US" b="0" dirty="0"/>
              <a:t>We may revisit numbering of MAC addresses and their form of expression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12422</TotalTime>
  <Words>1403</Words>
  <Application>Microsoft Office PowerPoint</Application>
  <PresentationFormat>Widescreen</PresentationFormat>
  <Paragraphs>313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Custom Design</vt:lpstr>
      <vt:lpstr>Default Design</vt:lpstr>
      <vt:lpstr>Document</vt:lpstr>
      <vt:lpstr>802.11 WG Editor’s Meeting (Sept 2022)</vt:lpstr>
      <vt:lpstr>Volunteer Editor Contacts</vt:lpstr>
      <vt:lpstr>November 15th roundtable status report</vt:lpstr>
      <vt:lpstr>WG Style Guide, 11be and REVme practice</vt:lpstr>
      <vt:lpstr>ANA changes September to November</vt:lpstr>
      <vt:lpstr>Clause 6 Re-Write</vt:lpstr>
      <vt:lpstr>REVme New Text in 22/0916r9</vt:lpstr>
      <vt:lpstr>REVme 22/1507r1 New Amendments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Stacey, Robert</cp:lastModifiedBy>
  <cp:revision>439</cp:revision>
  <cp:lastPrinted>1601-01-01T00:00:00Z</cp:lastPrinted>
  <dcterms:created xsi:type="dcterms:W3CDTF">2018-01-07T18:30:13Z</dcterms:created>
  <dcterms:modified xsi:type="dcterms:W3CDTF">2022-11-14T22:42:43Z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