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2" r:id="rId5"/>
    <p:sldId id="265" r:id="rId6"/>
    <p:sldId id="293" r:id="rId7"/>
    <p:sldId id="2368" r:id="rId8"/>
    <p:sldId id="2371" r:id="rId9"/>
    <p:sldId id="294" r:id="rId10"/>
    <p:sldId id="295" r:id="rId11"/>
    <p:sldId id="270" r:id="rId12"/>
    <p:sldId id="278" r:id="rId13"/>
    <p:sldId id="273" r:id="rId14"/>
    <p:sldId id="2373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53FFD-7C5E-4CD7-9D9F-F0085455BB2F}" v="5" dt="2022-11-14T22:42:16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660"/>
  </p:normalViewPr>
  <p:slideViewPr>
    <p:cSldViewPr>
      <p:cViewPr varScale="1">
        <p:scale>
          <a:sx n="98" d="100"/>
          <a:sy n="98" d="100"/>
        </p:scale>
        <p:origin x="39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ECF6AB54-6668-4EB2-ABA4-21EB0977554D}"/>
    <pc:docChg chg="delSld modMainMaster">
      <pc:chgData name="Peter Ecclesine (pecclesi)" userId="8026f3ca-466d-45df-ae34-64ba14570b27" providerId="ADAL" clId="{ECF6AB54-6668-4EB2-ABA4-21EB0977554D}" dt="2022-09-15T22:28:22.403" v="7" actId="47"/>
      <pc:docMkLst>
        <pc:docMk/>
      </pc:docMkLst>
      <pc:sldChg chg="del">
        <pc:chgData name="Peter Ecclesine (pecclesi)" userId="8026f3ca-466d-45df-ae34-64ba14570b27" providerId="ADAL" clId="{ECF6AB54-6668-4EB2-ABA4-21EB0977554D}" dt="2022-09-15T22:26:26.478" v="2" actId="47"/>
        <pc:sldMkLst>
          <pc:docMk/>
          <pc:sldMk cId="0" sldId="257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0" sldId="263"/>
        </pc:sldMkLst>
      </pc:sldChg>
      <pc:sldChg chg="del">
        <pc:chgData name="Peter Ecclesine (pecclesi)" userId="8026f3ca-466d-45df-ae34-64ba14570b27" providerId="ADAL" clId="{ECF6AB54-6668-4EB2-ABA4-21EB0977554D}" dt="2022-09-15T22:27:11.933" v="3" actId="47"/>
        <pc:sldMkLst>
          <pc:docMk/>
          <pc:sldMk cId="2345770568" sldId="266"/>
        </pc:sldMkLst>
      </pc:sldChg>
      <pc:sldChg chg="del">
        <pc:chgData name="Peter Ecclesine (pecclesi)" userId="8026f3ca-466d-45df-ae34-64ba14570b27" providerId="ADAL" clId="{ECF6AB54-6668-4EB2-ABA4-21EB0977554D}" dt="2022-09-15T22:27:11.933" v="3" actId="47"/>
        <pc:sldMkLst>
          <pc:docMk/>
          <pc:sldMk cId="8243437" sldId="267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1729816864" sldId="268"/>
        </pc:sldMkLst>
      </pc:sldChg>
      <pc:sldChg chg="del">
        <pc:chgData name="Peter Ecclesine (pecclesi)" userId="8026f3ca-466d-45df-ae34-64ba14570b27" providerId="ADAL" clId="{ECF6AB54-6668-4EB2-ABA4-21EB0977554D}" dt="2022-09-15T22:27:11.933" v="3" actId="47"/>
        <pc:sldMkLst>
          <pc:docMk/>
          <pc:sldMk cId="3096812942" sldId="269"/>
        </pc:sldMkLst>
      </pc:sldChg>
      <pc:sldChg chg="del">
        <pc:chgData name="Peter Ecclesine (pecclesi)" userId="8026f3ca-466d-45df-ae34-64ba14570b27" providerId="ADAL" clId="{ECF6AB54-6668-4EB2-ABA4-21EB0977554D}" dt="2022-09-15T22:27:53.196" v="4" actId="47"/>
        <pc:sldMkLst>
          <pc:docMk/>
          <pc:sldMk cId="2614805109" sldId="271"/>
        </pc:sldMkLst>
      </pc:sldChg>
      <pc:sldChg chg="del">
        <pc:chgData name="Peter Ecclesine (pecclesi)" userId="8026f3ca-466d-45df-ae34-64ba14570b27" providerId="ADAL" clId="{ECF6AB54-6668-4EB2-ABA4-21EB0977554D}" dt="2022-09-15T22:27:56.340" v="5" actId="47"/>
        <pc:sldMkLst>
          <pc:docMk/>
          <pc:sldMk cId="3975686332" sldId="272"/>
        </pc:sldMkLst>
      </pc:sldChg>
      <pc:sldChg chg="del">
        <pc:chgData name="Peter Ecclesine (pecclesi)" userId="8026f3ca-466d-45df-ae34-64ba14570b27" providerId="ADAL" clId="{ECF6AB54-6668-4EB2-ABA4-21EB0977554D}" dt="2022-09-15T22:28:00.023" v="6" actId="47"/>
        <pc:sldMkLst>
          <pc:docMk/>
          <pc:sldMk cId="4177988227" sldId="274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2023899635" sldId="275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2881306593" sldId="276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4277178323" sldId="277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637982395" sldId="279"/>
        </pc:sldMkLst>
      </pc:sldChg>
      <pc:sldChg chg="del">
        <pc:chgData name="Peter Ecclesine (pecclesi)" userId="8026f3ca-466d-45df-ae34-64ba14570b27" providerId="ADAL" clId="{ECF6AB54-6668-4EB2-ABA4-21EB0977554D}" dt="2022-09-15T22:26:26.478" v="2" actId="47"/>
        <pc:sldMkLst>
          <pc:docMk/>
          <pc:sldMk cId="1372385444" sldId="281"/>
        </pc:sldMkLst>
      </pc:sldChg>
      <pc:sldChg chg="del">
        <pc:chgData name="Peter Ecclesine (pecclesi)" userId="8026f3ca-466d-45df-ae34-64ba14570b27" providerId="ADAL" clId="{ECF6AB54-6668-4EB2-ABA4-21EB0977554D}" dt="2022-09-15T22:26:26.478" v="2" actId="47"/>
        <pc:sldMkLst>
          <pc:docMk/>
          <pc:sldMk cId="1968720319" sldId="283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92982801" sldId="286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3714381571" sldId="287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649811360" sldId="288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2228770162" sldId="289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75878603" sldId="290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1701027519" sldId="291"/>
        </pc:sldMkLst>
      </pc:sldChg>
      <pc:sldChg chg="del">
        <pc:chgData name="Peter Ecclesine (pecclesi)" userId="8026f3ca-466d-45df-ae34-64ba14570b27" providerId="ADAL" clId="{ECF6AB54-6668-4EB2-ABA4-21EB0977554D}" dt="2022-09-15T22:26:26.478" v="2" actId="47"/>
        <pc:sldMkLst>
          <pc:docMk/>
          <pc:sldMk cId="4007096157" sldId="2367"/>
        </pc:sldMkLst>
      </pc:sldChg>
      <pc:sldChg chg="del">
        <pc:chgData name="Peter Ecclesine (pecclesi)" userId="8026f3ca-466d-45df-ae34-64ba14570b27" providerId="ADAL" clId="{ECF6AB54-6668-4EB2-ABA4-21EB0977554D}" dt="2022-09-15T22:27:11.933" v="3" actId="47"/>
        <pc:sldMkLst>
          <pc:docMk/>
          <pc:sldMk cId="1755742735" sldId="2369"/>
        </pc:sldMkLst>
      </pc:sldChg>
      <pc:sldMasterChg chg="modSp mod">
        <pc:chgData name="Peter Ecclesine (pecclesi)" userId="8026f3ca-466d-45df-ae34-64ba14570b27" providerId="ADAL" clId="{ECF6AB54-6668-4EB2-ABA4-21EB0977554D}" dt="2022-09-15T22:25:57.411" v="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ECF6AB54-6668-4EB2-ABA4-21EB0977554D}" dt="2022-09-15T22:25:57.411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acey, Robert" userId="8f61b79c-1993-4b76-a5c5-6bb0e2071c28" providerId="ADAL" clId="{54253FFD-7C5E-4CD7-9D9F-F0085455BB2F}"/>
    <pc:docChg chg="undo custSel modSld modMainMaster">
      <pc:chgData name="Stacey, Robert" userId="8f61b79c-1993-4b76-a5c5-6bb0e2071c28" providerId="ADAL" clId="{54253FFD-7C5E-4CD7-9D9F-F0085455BB2F}" dt="2022-11-14T22:42:13.453" v="119" actId="20577"/>
      <pc:docMkLst>
        <pc:docMk/>
      </pc:docMkLst>
      <pc:sldChg chg="addSp delSp modSp mod">
        <pc:chgData name="Stacey, Robert" userId="8f61b79c-1993-4b76-a5c5-6bb0e2071c28" providerId="ADAL" clId="{54253FFD-7C5E-4CD7-9D9F-F0085455BB2F}" dt="2022-11-14T22:34:35.053" v="15" actId="20577"/>
        <pc:sldMkLst>
          <pc:docMk/>
          <pc:sldMk cId="0" sldId="256"/>
        </pc:sldMkLst>
        <pc:spChg chg="add del mod">
          <ac:chgData name="Stacey, Robert" userId="8f61b79c-1993-4b76-a5c5-6bb0e2071c28" providerId="ADAL" clId="{54253FFD-7C5E-4CD7-9D9F-F0085455BB2F}" dt="2022-11-14T22:34:31.903" v="11" actId="478"/>
          <ac:spMkLst>
            <pc:docMk/>
            <pc:sldMk cId="0" sldId="256"/>
            <ac:spMk id="2" creationId="{2B620BBD-6402-461E-9AFB-45345BBF948D}"/>
          </ac:spMkLst>
        </pc:spChg>
        <pc:spChg chg="mod">
          <ac:chgData name="Stacey, Robert" userId="8f61b79c-1993-4b76-a5c5-6bb0e2071c28" providerId="ADAL" clId="{54253FFD-7C5E-4CD7-9D9F-F0085455BB2F}" dt="2022-11-14T22:34:35.053" v="1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acey, Robert" userId="8f61b79c-1993-4b76-a5c5-6bb0e2071c28" providerId="ADAL" clId="{54253FFD-7C5E-4CD7-9D9F-F0085455BB2F}" dt="2022-11-14T22:42:13.453" v="119" actId="20577"/>
        <pc:sldMkLst>
          <pc:docMk/>
          <pc:sldMk cId="0" sldId="262"/>
        </pc:sldMkLst>
        <pc:spChg chg="mod">
          <ac:chgData name="Stacey, Robert" userId="8f61b79c-1993-4b76-a5c5-6bb0e2071c28" providerId="ADAL" clId="{54253FFD-7C5E-4CD7-9D9F-F0085455BB2F}" dt="2022-11-14T22:42:13.453" v="119" actId="20577"/>
          <ac:spMkLst>
            <pc:docMk/>
            <pc:sldMk cId="0" sldId="262"/>
            <ac:spMk id="8" creationId="{00000000-0000-0000-0000-000000000000}"/>
          </ac:spMkLst>
        </pc:spChg>
      </pc:sldChg>
      <pc:sldChg chg="modSp mod">
        <pc:chgData name="Stacey, Robert" userId="8f61b79c-1993-4b76-a5c5-6bb0e2071c28" providerId="ADAL" clId="{54253FFD-7C5E-4CD7-9D9F-F0085455BB2F}" dt="2022-11-14T22:36:32.776" v="46" actId="6549"/>
        <pc:sldMkLst>
          <pc:docMk/>
          <pc:sldMk cId="1753890201" sldId="265"/>
        </pc:sldMkLst>
        <pc:spChg chg="mod">
          <ac:chgData name="Stacey, Robert" userId="8f61b79c-1993-4b76-a5c5-6bb0e2071c28" providerId="ADAL" clId="{54253FFD-7C5E-4CD7-9D9F-F0085455BB2F}" dt="2022-11-14T22:35:22.846" v="25" actId="20577"/>
          <ac:spMkLst>
            <pc:docMk/>
            <pc:sldMk cId="1753890201" sldId="265"/>
            <ac:spMk id="2" creationId="{00000000-0000-0000-0000-000000000000}"/>
          </ac:spMkLst>
        </pc:spChg>
        <pc:spChg chg="mod">
          <ac:chgData name="Stacey, Robert" userId="8f61b79c-1993-4b76-a5c5-6bb0e2071c28" providerId="ADAL" clId="{54253FFD-7C5E-4CD7-9D9F-F0085455BB2F}" dt="2022-11-14T22:36:32.776" v="46" actId="6549"/>
          <ac:spMkLst>
            <pc:docMk/>
            <pc:sldMk cId="1753890201" sldId="265"/>
            <ac:spMk id="9218" creationId="{00000000-0000-0000-0000-000000000000}"/>
          </ac:spMkLst>
        </pc:spChg>
      </pc:sldChg>
      <pc:sldChg chg="modSp mod">
        <pc:chgData name="Stacey, Robert" userId="8f61b79c-1993-4b76-a5c5-6bb0e2071c28" providerId="ADAL" clId="{54253FFD-7C5E-4CD7-9D9F-F0085455BB2F}" dt="2022-11-14T22:38:14.677" v="70" actId="20577"/>
        <pc:sldMkLst>
          <pc:docMk/>
          <pc:sldMk cId="1130369888" sldId="293"/>
        </pc:sldMkLst>
        <pc:spChg chg="mod">
          <ac:chgData name="Stacey, Robert" userId="8f61b79c-1993-4b76-a5c5-6bb0e2071c28" providerId="ADAL" clId="{54253FFD-7C5E-4CD7-9D9F-F0085455BB2F}" dt="2022-11-14T22:38:14.677" v="70" actId="20577"/>
          <ac:spMkLst>
            <pc:docMk/>
            <pc:sldMk cId="1130369888" sldId="293"/>
            <ac:spMk id="3" creationId="{9E8181F9-FE4E-4B5B-A2BC-D06A058731DB}"/>
          </ac:spMkLst>
        </pc:spChg>
      </pc:sldChg>
      <pc:sldChg chg="addSp delSp modSp mod">
        <pc:chgData name="Stacey, Robert" userId="8f61b79c-1993-4b76-a5c5-6bb0e2071c28" providerId="ADAL" clId="{54253FFD-7C5E-4CD7-9D9F-F0085455BB2F}" dt="2022-11-14T22:40:40.953" v="113" actId="20577"/>
        <pc:sldMkLst>
          <pc:docMk/>
          <pc:sldMk cId="862555450" sldId="2368"/>
        </pc:sldMkLst>
        <pc:spChg chg="mod">
          <ac:chgData name="Stacey, Robert" userId="8f61b79c-1993-4b76-a5c5-6bb0e2071c28" providerId="ADAL" clId="{54253FFD-7C5E-4CD7-9D9F-F0085455BB2F}" dt="2022-11-14T22:40:40.953" v="113" actId="20577"/>
          <ac:spMkLst>
            <pc:docMk/>
            <pc:sldMk cId="862555450" sldId="2368"/>
            <ac:spMk id="2" creationId="{1535FAE9-1E36-467B-9DC7-4B8F70B1E1A4}"/>
          </ac:spMkLst>
        </pc:spChg>
        <pc:graphicFrameChg chg="del">
          <ac:chgData name="Stacey, Robert" userId="8f61b79c-1993-4b76-a5c5-6bb0e2071c28" providerId="ADAL" clId="{54253FFD-7C5E-4CD7-9D9F-F0085455BB2F}" dt="2022-11-14T22:40:21.617" v="105" actId="478"/>
          <ac:graphicFrameMkLst>
            <pc:docMk/>
            <pc:sldMk cId="862555450" sldId="2368"/>
            <ac:graphicFrameMk id="6" creationId="{03773A19-8A71-0494-17E4-5E40CDEE7103}"/>
          </ac:graphicFrameMkLst>
        </pc:graphicFrameChg>
        <pc:graphicFrameChg chg="add mod">
          <ac:chgData name="Stacey, Robert" userId="8f61b79c-1993-4b76-a5c5-6bb0e2071c28" providerId="ADAL" clId="{54253FFD-7C5E-4CD7-9D9F-F0085455BB2F}" dt="2022-11-14T22:40:24.443" v="106"/>
          <ac:graphicFrameMkLst>
            <pc:docMk/>
            <pc:sldMk cId="862555450" sldId="2368"/>
            <ac:graphicFrameMk id="9" creationId="{4600CFA3-FF5D-4526-8FF5-E10ECA63DA43}"/>
          </ac:graphicFrameMkLst>
        </pc:graphicFrameChg>
      </pc:sldChg>
      <pc:sldMasterChg chg="modSp mod">
        <pc:chgData name="Stacey, Robert" userId="8f61b79c-1993-4b76-a5c5-6bb0e2071c28" providerId="ADAL" clId="{54253FFD-7C5E-4CD7-9D9F-F0085455BB2F}" dt="2022-11-14T22:33:50.287" v="9" actId="20577"/>
        <pc:sldMasterMkLst>
          <pc:docMk/>
          <pc:sldMasterMk cId="0" sldId="2147483648"/>
        </pc:sldMasterMkLst>
        <pc:spChg chg="mod">
          <ac:chgData name="Stacey, Robert" userId="8f61b79c-1993-4b76-a5c5-6bb0e2071c28" providerId="ADAL" clId="{54253FFD-7C5E-4CD7-9D9F-F0085455BB2F}" dt="2022-11-14T22:33:50.287" v="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929218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70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2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802.11-22/1725r0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November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66410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23844" y="332601"/>
            <a:ext cx="2953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802.11-22/1507r1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15080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met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gmai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4-0000-ana-database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jstacey\OneDrive%20-%20Intel%20Corporation\Documents\802.11\ANA\TGme" TargetMode="External"/><Relationship Id="rId2" Type="http://schemas.openxmlformats.org/officeDocument/2006/relationships/hyperlink" Target="ExtendedCapabilities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Users\rjstacey\OneDrive%20-%20Intel%20Corporation\Documents\802.11\ANA\dot11Groups" TargetMode="External"/><Relationship Id="rId4" Type="http://schemas.openxmlformats.org/officeDocument/2006/relationships/hyperlink" Target="file:///C:\Users\rjstacey\OneDrive%20-%20Intel%20Corporation\Documents\802.11\ANA\Element%20ID%20Extension%20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16-09-0arc-clause-6-3-new-text.docx" TargetMode="External"/><Relationship Id="rId2" Type="http://schemas.openxmlformats.org/officeDocument/2006/relationships/hyperlink" Target="https://mentor.ieee.org/802.11/dcn/22/11-22-1137-01-0arc-clause-6-3-re-write-presentation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(Sept 2022)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September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326911"/>
              </p:ext>
            </p:extLst>
          </p:nvPr>
        </p:nvGraphicFramePr>
        <p:xfrm>
          <a:off x="838200" y="2057400"/>
          <a:ext cx="10546268" cy="555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148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July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6105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889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– 105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- 34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52919"/>
              </p:ext>
            </p:extLst>
          </p:nvPr>
        </p:nvGraphicFramePr>
        <p:xfrm>
          <a:off x="737392" y="1374227"/>
          <a:ext cx="9032625" cy="50855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0861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27658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55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2020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err="1">
                          <a:solidFill>
                            <a:srgbClr val="FF0000"/>
                          </a:solidFill>
                        </a:rPr>
                        <a:t>bh</a:t>
                      </a:r>
                      <a:endParaRPr lang="en-US" sz="1600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Carol Ansley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13-Sep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Sept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</a:t>
            </a:r>
            <a:r>
              <a:rPr lang="en-US" sz="1600" u="sng" dirty="0">
                <a:hlinkClick r:id="rId11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November 15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11az – </a:t>
            </a:r>
            <a:endParaRPr lang="en-GB" sz="1600" b="0" dirty="0"/>
          </a:p>
          <a:p>
            <a:r>
              <a:rPr lang="en-GB" sz="1600" dirty="0"/>
              <a:t>11bc – </a:t>
            </a:r>
            <a:r>
              <a:rPr lang="en-GB" sz="1600" b="0" dirty="0"/>
              <a:t> </a:t>
            </a:r>
          </a:p>
          <a:p>
            <a:r>
              <a:rPr lang="en-GB" sz="1600" dirty="0"/>
              <a:t>11bd –</a:t>
            </a:r>
          </a:p>
          <a:p>
            <a:r>
              <a:rPr lang="en-GB" sz="1600" dirty="0"/>
              <a:t>11bb –</a:t>
            </a:r>
            <a:endParaRPr lang="en-GB" sz="1600" b="0" dirty="0"/>
          </a:p>
          <a:p>
            <a:r>
              <a:rPr lang="en-GB" sz="1600" dirty="0"/>
              <a:t>11be – 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</a:t>
            </a:r>
            <a:endParaRPr lang="en-US" sz="1600" dirty="0"/>
          </a:p>
          <a:p>
            <a:r>
              <a:rPr lang="en-GB" sz="1600" dirty="0"/>
              <a:t>11bh –</a:t>
            </a:r>
            <a:endParaRPr lang="en-GB" sz="1600" b="0" dirty="0"/>
          </a:p>
          <a:p>
            <a:r>
              <a:rPr lang="en-GB" sz="1600" dirty="0"/>
              <a:t>11bi – 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</a:t>
            </a:r>
            <a:endParaRPr lang="en-GB" sz="1600" b="0" dirty="0"/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endParaRPr lang="en-US" sz="1800" dirty="0"/>
          </a:p>
          <a:p>
            <a:r>
              <a:rPr lang="en-US" sz="1800" dirty="0"/>
              <a:t>   A new revision of the ANA database posted November 13, 2022</a:t>
            </a:r>
          </a:p>
          <a:p>
            <a:r>
              <a:rPr lang="en-US" sz="1800" dirty="0">
                <a:hlinkClick r:id="rId2"/>
              </a:rPr>
              <a:t>https://mentor.ieee.org/802.11/dcn/11/11-11-0270-64-0000-ana-database.xls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changes September to November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320" y="1581152"/>
            <a:ext cx="446628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July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hlinkClick r:id="rId2"/>
            <a:extLst>
              <a:ext uri="{FF2B5EF4-FFF2-40B4-BE49-F238E27FC236}">
                <a16:creationId xmlns:a16="http://schemas.microsoft.com/office/drawing/2014/main" id="{A874877D-75BE-CDCC-F3F3-2D8B7475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06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600CFA3-FF5D-4526-8FF5-E10ECA63DA43}"/>
              </a:ext>
            </a:extLst>
          </p:cNvPr>
          <p:cNvGraphicFramePr>
            <a:graphicFrameLocks noGrp="1"/>
          </p:cNvGraphicFramePr>
          <p:nvPr/>
        </p:nvGraphicFramePr>
        <p:xfrm>
          <a:off x="915988" y="3225800"/>
          <a:ext cx="10361613" cy="40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234">
                  <a:extLst>
                    <a:ext uri="{9D8B030D-6E8A-4147-A177-3AD203B41FA5}">
                      <a16:colId xmlns:a16="http://schemas.microsoft.com/office/drawing/2014/main" val="2949147135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2820150065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3713903408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598918557"/>
                    </a:ext>
                  </a:extLst>
                </a:gridCol>
                <a:gridCol w="535143">
                  <a:extLst>
                    <a:ext uri="{9D8B030D-6E8A-4147-A177-3AD203B41FA5}">
                      <a16:colId xmlns:a16="http://schemas.microsoft.com/office/drawing/2014/main" val="2382766914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1500361639"/>
                    </a:ext>
                  </a:extLst>
                </a:gridCol>
                <a:gridCol w="868638">
                  <a:extLst>
                    <a:ext uri="{9D8B030D-6E8A-4147-A177-3AD203B41FA5}">
                      <a16:colId xmlns:a16="http://schemas.microsoft.com/office/drawing/2014/main" val="46615232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3432538024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2294631724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1856102713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1482863442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1751608385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3745260793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1360457023"/>
                    </a:ext>
                  </a:extLst>
                </a:gridCol>
              </a:tblGrid>
              <a:tr h="204750"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TransactionID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Type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Status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User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Group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Resource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Doc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Subclause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Location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Name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Req Value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Description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Allocated Value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Requested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4255302343"/>
                  </a:ext>
                </a:extLst>
              </a:tr>
              <a:tr h="10237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1354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Emily Qi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3"/>
                        </a:rPr>
                        <a:t>TGme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Element ID Extension 1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9.4.2.1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Table 9-92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Originator Preferred MCS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116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2022-10-12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1865371162"/>
                  </a:ext>
                </a:extLst>
              </a:tr>
              <a:tr h="10237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1355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Emily Qi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3"/>
                        </a:rPr>
                        <a:t>TGme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dot11Groups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C.3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dot11TDLSComplianceGroup1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129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2022-10-12</a:t>
                      </a:r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2698014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https://mentor.ieee.org/802.11/dcn/22/11-22-1137-01-0arc-clause-6-3-re-write-presentation.pptx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https://mentor.ieee.org/802.11/dcn/22/11-22-0916-09-0arc-clause-6-3-new-text.docx</a:t>
            </a:r>
            <a:r>
              <a:rPr lang="en-US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Proposed new text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911AA4-AE86-7841-7A55-27E1EF8F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Estimated reduction in pages:  300+</a:t>
            </a:r>
          </a:p>
          <a:p>
            <a:endParaRPr lang="en-US" dirty="0"/>
          </a:p>
          <a:p>
            <a:r>
              <a:rPr lang="en-US" dirty="0"/>
              <a:t>Suggested that “experts” should look at the primitives in their area(s) and confirm that </a:t>
            </a:r>
          </a:p>
          <a:p>
            <a:pPr lvl="1"/>
            <a:r>
              <a:rPr lang="en-US" dirty="0"/>
              <a:t>they are content that the new format works for them.</a:t>
            </a:r>
          </a:p>
          <a:p>
            <a:pPr lvl="1"/>
            <a:r>
              <a:rPr lang="en-US" dirty="0"/>
              <a:t>Also, check that the references in the Table are correct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E5CFB8-1BB9-BB68-BD34-10FA46E7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New Text in 22/0916r9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735DA-1DDD-E53B-F76C-56C6675F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53218" y="332602"/>
            <a:ext cx="955390" cy="276999"/>
          </a:xfrm>
        </p:spPr>
        <p:txBody>
          <a:bodyPr/>
          <a:lstStyle/>
          <a:p>
            <a:pPr defTabSz="914400">
              <a:buClrTx/>
              <a:buSzTx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</a:rPr>
              <a:t>November 2022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12C9-6EAC-8F9C-3DE7-E7AE301E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buClrTx/>
              <a:buSzTx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C8C97-39AF-93AC-C5B7-CB71FC9A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5925" y="6475413"/>
            <a:ext cx="509755" cy="184666"/>
          </a:xfrm>
        </p:spPr>
        <p:txBody>
          <a:bodyPr/>
          <a:lstStyle/>
          <a:p>
            <a:pPr defTabSz="914400">
              <a:buClrTx/>
              <a:buSzTx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t>Slide </a:t>
            </a:r>
            <a:fld id="{31D45EC1-4C6A-4C4C-A230-3BDF24B584F8}" type="slidenum"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pPr defTabSz="914400">
                <a:buClrTx/>
                <a:buSzTx/>
                <a:defRPr/>
              </a:pPr>
              <a:t>7</a:t>
            </a:fld>
            <a:endParaRPr lang="en-US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599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3E0AB3-49FC-6828-B470-7B5D7094E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913" y="1981200"/>
            <a:ext cx="7761287" cy="4114800"/>
          </a:xfrm>
        </p:spPr>
        <p:txBody>
          <a:bodyPr/>
          <a:lstStyle/>
          <a:p>
            <a:r>
              <a:rPr lang="en-US" dirty="0"/>
              <a:t>New amendments can simply add a line to the Table in 6.4 for each service</a:t>
            </a:r>
          </a:p>
          <a:p>
            <a:pPr lvl="1"/>
            <a:r>
              <a:rPr lang="en-US" dirty="0"/>
              <a:t>Include the correct text references </a:t>
            </a:r>
          </a:p>
          <a:p>
            <a:pPr lvl="1"/>
            <a:r>
              <a:rPr lang="en-US" dirty="0"/>
              <a:t>Include references to the primitives in text plus how to and when to use them (no difference to previous) 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They can add to the Table in 6.4 AND insert the full primitives, in all their glory, in 6.5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change will reduce the work of every TG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1F0BDB-5865-8098-C0BC-F5D90E75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22/1507r1 New Amendments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EDA53-71D0-3DA6-4B71-52E0073486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53218" y="332602"/>
            <a:ext cx="955390" cy="276999"/>
          </a:xfrm>
        </p:spPr>
        <p:txBody>
          <a:bodyPr/>
          <a:lstStyle/>
          <a:p>
            <a:pPr defTabSz="914400">
              <a:buClrTx/>
              <a:buSzTx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</a:rPr>
              <a:t>November 2022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069AF-EBB3-E9C6-D7FE-230B6A65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buClrTx/>
              <a:buSzTx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BE64A-3057-B257-24EF-A9AD9C10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8778" y="6475413"/>
            <a:ext cx="504049" cy="184666"/>
          </a:xfrm>
        </p:spPr>
        <p:txBody>
          <a:bodyPr/>
          <a:lstStyle/>
          <a:p>
            <a:pPr defTabSz="914400">
              <a:buClrTx/>
              <a:buSzTx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t>Slide </a:t>
            </a:r>
            <a:fld id="{31D45EC1-4C6A-4C4C-A230-3BDF24B584F8}" type="slidenum"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pPr defTabSz="914400">
                <a:buClrTx/>
                <a:buSzTx/>
                <a:defRPr/>
              </a:pPr>
              <a:t>8</a:t>
            </a:fld>
            <a:endParaRPr lang="en-US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722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12422</TotalTime>
  <Words>1403</Words>
  <Application>Microsoft Office PowerPoint</Application>
  <PresentationFormat>Widescreen</PresentationFormat>
  <Paragraphs>313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Custom Design</vt:lpstr>
      <vt:lpstr>Default Design</vt:lpstr>
      <vt:lpstr>Document</vt:lpstr>
      <vt:lpstr>802.11 WG Editor’s Meeting (Sept 2022)</vt:lpstr>
      <vt:lpstr>Volunteer Editor Contacts</vt:lpstr>
      <vt:lpstr>November 15th roundtable status report</vt:lpstr>
      <vt:lpstr>WG Style Guide, 11be and REVme practice</vt:lpstr>
      <vt:lpstr>ANA changes September to November</vt:lpstr>
      <vt:lpstr>Clause 6 Re-Write</vt:lpstr>
      <vt:lpstr>REVme New Text in 22/0916r9</vt:lpstr>
      <vt:lpstr>REVme 22/1507r1 New Amendments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439</cp:revision>
  <cp:lastPrinted>1601-01-01T00:00:00Z</cp:lastPrinted>
  <dcterms:created xsi:type="dcterms:W3CDTF">2018-01-07T18:30:13Z</dcterms:created>
  <dcterms:modified xsi:type="dcterms:W3CDTF">2022-11-14T22:42:43Z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