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8" r:id="rId5"/>
    <p:sldId id="263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802.11-22/1724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802.11-22/1724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802.11-22/1724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802.11-22/1724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802.11-22/1724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802.11-22/1724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802.11-22/1724r0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2022-11-17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2514600" progId="Word.Document.8">
                  <p:embed/>
                </p:oleObj>
              </mc:Choice>
              <mc:Fallback>
                <p:oleObj name="Dok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November 2022.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131590"/>
            <a:ext cx="7856537" cy="3168352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Goals for the week: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Resolve comments received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from SAB</a:t>
            </a:r>
          </a:p>
          <a:p>
            <a:pPr marL="0" indent="0"/>
            <a:endParaRPr lang="en-US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Resolved and approved 49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technical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 comments open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23 technical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101 editorial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Reviewed timeline (unchanged)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Comment database: 11-22/1902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November 2022</a:t>
            </a:r>
            <a:endParaRPr lang="en-GB" sz="12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E710C41-DC7F-4B42-8012-92048E9185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810" y="1790049"/>
            <a:ext cx="4752528" cy="250989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(unchanged)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203598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November 2020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September 2021		D2.0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March 2022		D3.0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May				intermediate version D3.1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June				Form SAB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July				Editorial reviews completed: MEC &amp; MDR on D3.1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				D4.0 WG Recirculation LB 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September 2022		WG request EC for unconditional approval to forward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					draft D4.0 to SA ballot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Oct 4</a:t>
            </a:r>
            <a:r>
              <a:rPr lang="en-US" altLang="en-US" sz="1100" baseline="30000" dirty="0">
                <a:solidFill>
                  <a:schemeClr val="tx1"/>
                </a:solidFill>
              </a:rPr>
              <a:t>th</a:t>
            </a:r>
            <a:r>
              <a:rPr lang="en-US" altLang="en-US" sz="1100" dirty="0">
                <a:solidFill>
                  <a:schemeClr val="tx1"/>
                </a:solidFill>
              </a:rPr>
              <a:t> EC telco		EC approval to go to SA Ballot (unconditional)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Oct. 6</a:t>
            </a:r>
            <a:r>
              <a:rPr lang="en-US" altLang="en-US" sz="1100" baseline="30000" dirty="0">
                <a:solidFill>
                  <a:schemeClr val="tx1"/>
                </a:solidFill>
              </a:rPr>
              <a:t>th</a:t>
            </a:r>
            <a:r>
              <a:rPr lang="en-US" altLang="en-US" sz="1100" dirty="0">
                <a:solidFill>
                  <a:schemeClr val="tx1"/>
                </a:solidFill>
              </a:rPr>
              <a:t> 2022		Initial SA Ballot (D4.0), Start of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March 2023		Second SA Ballot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July 2023			Third SA Ballot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September 2023		EC approval to </a:t>
            </a:r>
            <a:r>
              <a:rPr lang="en-US" altLang="en-US" sz="1100" dirty="0" err="1">
                <a:solidFill>
                  <a:schemeClr val="tx1"/>
                </a:solidFill>
              </a:rPr>
              <a:t>RevCom</a:t>
            </a:r>
            <a:endParaRPr lang="en-US" altLang="en-US" sz="11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December 2023		</a:t>
            </a:r>
            <a:r>
              <a:rPr lang="en-US" altLang="en-US" sz="1100" dirty="0" err="1">
                <a:solidFill>
                  <a:schemeClr val="tx1"/>
                </a:solidFill>
              </a:rPr>
              <a:t>RevCom</a:t>
            </a:r>
            <a:r>
              <a:rPr lang="en-US" altLang="en-US" sz="1100" dirty="0">
                <a:solidFill>
                  <a:schemeClr val="tx1"/>
                </a:solidFill>
              </a:rPr>
              <a:t>/SASB approval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203598"/>
            <a:ext cx="7847699" cy="3156347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Continue comment 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Start 1</a:t>
            </a:r>
            <a:r>
              <a:rPr lang="en-US" sz="1600" baseline="30000" dirty="0">
                <a:solidFill>
                  <a:schemeClr val="tx1"/>
                </a:solidFill>
              </a:rPr>
              <a:t>st</a:t>
            </a:r>
            <a:r>
              <a:rPr lang="en-US" sz="1600" dirty="0">
                <a:solidFill>
                  <a:schemeClr val="tx1"/>
                </a:solidFill>
              </a:rPr>
              <a:t> SAB Recirc before the January meeting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Telcos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Tuesdays, 10:00h – 11.00h ET (1 hours)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itchFamily="2" charset="2"/>
              </a:rPr>
              <a:t>	</a:t>
            </a:r>
            <a:r>
              <a:rPr lang="en-US" sz="1400" dirty="0">
                <a:sym typeface="Wingdings" pitchFamily="2" charset="2"/>
              </a:rPr>
              <a:t>2022-11-29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	2022-12-06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	2022-12-13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	2022-12-20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	2023-01-03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	2023-01-10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Have been announced via WG and TG mail reflector with 10-day notice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11-22/1721</a:t>
            </a:r>
          </a:p>
          <a:p>
            <a:r>
              <a:rPr lang="en-US" dirty="0"/>
              <a:t>Meeting / Chair’s Slide Deck:		11-22/1722</a:t>
            </a:r>
          </a:p>
          <a:p>
            <a:r>
              <a:rPr lang="en-US" dirty="0"/>
              <a:t>Meeting minutes:					11-22/1891</a:t>
            </a:r>
          </a:p>
          <a:p>
            <a:r>
              <a:rPr lang="en-US" dirty="0"/>
              <a:t>Snapshot Slide:						11-22/1723</a:t>
            </a:r>
          </a:p>
          <a:p>
            <a:r>
              <a:rPr lang="en-US" dirty="0"/>
              <a:t>Closing report:						11-22/1724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964</TotalTime>
  <Words>475</Words>
  <Application>Microsoft Macintosh PowerPoint</Application>
  <PresentationFormat>On-screen Show (16:9)</PresentationFormat>
  <Paragraphs>93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TGbc schedule (unchanged)</vt:lpstr>
      <vt:lpstr>Plans for Next Meeting &amp; Upcoming Telcos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66</cp:revision>
  <cp:lastPrinted>1601-01-01T00:00:00Z</cp:lastPrinted>
  <dcterms:created xsi:type="dcterms:W3CDTF">2019-09-17T07:48:51Z</dcterms:created>
  <dcterms:modified xsi:type="dcterms:W3CDTF">2022-11-17T03:04:21Z</dcterms:modified>
  <cp:category/>
</cp:coreProperties>
</file>