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302" r:id="rId4"/>
    <p:sldId id="30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802.11-22/1723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November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802.11-22/1723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802.11-22/1723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802.11-22/1723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802.11-22/1723r0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8255000" imgH="2514600" progId="Word.Document.8">
                  <p:embed/>
                </p:oleObj>
              </mc:Choice>
              <mc:Fallback>
                <p:oleObj name="Dok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</a:t>
            </a:r>
            <a:r>
              <a:rPr lang="en-GB" dirty="0" err="1"/>
              <a:t>Novemb</a:t>
            </a:r>
            <a:r>
              <a:rPr lang="en-GB" dirty="0"/>
              <a:t> er 2022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SAB on D4.0 completed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92% Approval rate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7 disapprove votes with MBS comments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173 comments received (72 technical,  101 editorial)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802.11 WG Chair delegated responsibility of resolving P802.11bc SA Ballot series comments to Task Group </a:t>
            </a:r>
            <a:r>
              <a:rPr lang="en-US" dirty="0" err="1">
                <a:solidFill>
                  <a:schemeClr val="tx1"/>
                </a:solidFill>
              </a:rPr>
              <a:t>bc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held </a:t>
            </a:r>
            <a:r>
              <a:rPr lang="en-US">
                <a:solidFill>
                  <a:schemeClr val="tx1"/>
                </a:solidFill>
              </a:rPr>
              <a:t>one telco: </a:t>
            </a:r>
            <a:r>
              <a:rPr lang="en-US" dirty="0">
                <a:solidFill>
                  <a:schemeClr val="tx1"/>
                </a:solidFill>
              </a:rPr>
              <a:t>All comments assigned to volunteers to prepare suggested comment resolutions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 for this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Discuss and approve comment resolutions</a:t>
            </a:r>
          </a:p>
          <a:p>
            <a:pPr lvl="1">
              <a:buFont typeface="Arial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4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One ad-hoc slot Monday morning (AM1)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Two additional slots this week: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08:00 – 10:00h (AM1)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08:00 – 10:00h (AM1)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11-22/1721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534</TotalTime>
  <Words>223</Words>
  <Application>Microsoft Macintosh PowerPoint</Application>
  <PresentationFormat>Widescreen</PresentationFormat>
  <Paragraphs>46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59</cp:revision>
  <cp:lastPrinted>1601-01-01T00:00:00Z</cp:lastPrinted>
  <dcterms:created xsi:type="dcterms:W3CDTF">2019-05-16T23:33:21Z</dcterms:created>
  <dcterms:modified xsi:type="dcterms:W3CDTF">2022-11-12T15:29:08Z</dcterms:modified>
  <cp:category/>
</cp:coreProperties>
</file>