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69" r:id="rId20"/>
    <p:sldId id="2367" r:id="rId21"/>
    <p:sldId id="2370" r:id="rId22"/>
    <p:sldId id="2371" r:id="rId23"/>
    <p:sldId id="334" r:id="rId24"/>
    <p:sldId id="356"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B77E6EB-CEA0-4270-A1FB-A1B77EBCEFFF}" v="18" dt="2022-11-13T04:16:37.238"/>
    <p1510:client id="{D3689BDC-8427-4FBC-8E78-7432CEAEE6B8}" v="7" dt="2022-11-12T11:20:43.314"/>
    <p1510:client id="{EF963687-A2F4-452F-9EBC-9DABA75EA1AA}" v="7" dt="2022-11-12T10:25:02.9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78381DE9-BDC7-4266-9704-8C53401FE7B2}"/>
    <pc:docChg chg="undo custSel delSld modSld modMainMaster">
      <pc:chgData name="Cariou, Laurent" userId="4453f93f-2ed2-46e8-bb8c-3237fbfdd40b" providerId="ADAL" clId="{78381DE9-BDC7-4266-9704-8C53401FE7B2}" dt="2022-10-10T11:57:22.030" v="71" actId="20577"/>
      <pc:docMkLst>
        <pc:docMk/>
      </pc:docMkLst>
      <pc:sldChg chg="modSp mod">
        <pc:chgData name="Cariou, Laurent" userId="4453f93f-2ed2-46e8-bb8c-3237fbfdd40b" providerId="ADAL" clId="{78381DE9-BDC7-4266-9704-8C53401FE7B2}" dt="2022-10-10T11:51:18.236" v="16" actId="6549"/>
        <pc:sldMkLst>
          <pc:docMk/>
          <pc:sldMk cId="0" sldId="256"/>
        </pc:sldMkLst>
        <pc:spChg chg="mod">
          <ac:chgData name="Cariou, Laurent" userId="4453f93f-2ed2-46e8-bb8c-3237fbfdd40b" providerId="ADAL" clId="{78381DE9-BDC7-4266-9704-8C53401FE7B2}" dt="2022-10-10T11:51:09.933" v="8"/>
          <ac:spMkLst>
            <pc:docMk/>
            <pc:sldMk cId="0" sldId="256"/>
            <ac:spMk id="6" creationId="{00000000-0000-0000-0000-000000000000}"/>
          </ac:spMkLst>
        </pc:spChg>
        <pc:spChg chg="mod">
          <ac:chgData name="Cariou, Laurent" userId="4453f93f-2ed2-46e8-bb8c-3237fbfdd40b" providerId="ADAL" clId="{78381DE9-BDC7-4266-9704-8C53401FE7B2}" dt="2022-10-10T11:51:09.933" v="8"/>
          <ac:spMkLst>
            <pc:docMk/>
            <pc:sldMk cId="0" sldId="256"/>
            <ac:spMk id="3073" creationId="{00000000-0000-0000-0000-000000000000}"/>
          </ac:spMkLst>
        </pc:spChg>
        <pc:spChg chg="mod">
          <ac:chgData name="Cariou, Laurent" userId="4453f93f-2ed2-46e8-bb8c-3237fbfdd40b" providerId="ADAL" clId="{78381DE9-BDC7-4266-9704-8C53401FE7B2}" dt="2022-10-10T11:51:18.236" v="16" actId="6549"/>
          <ac:spMkLst>
            <pc:docMk/>
            <pc:sldMk cId="0" sldId="256"/>
            <ac:spMk id="3074" creationId="{00000000-0000-0000-0000-000000000000}"/>
          </ac:spMkLst>
        </pc:spChg>
      </pc:sldChg>
      <pc:sldChg chg="modSp">
        <pc:chgData name="Cariou, Laurent" userId="4453f93f-2ed2-46e8-bb8c-3237fbfdd40b" providerId="ADAL" clId="{78381DE9-BDC7-4266-9704-8C53401FE7B2}" dt="2022-10-10T11:51:09.933" v="8"/>
        <pc:sldMkLst>
          <pc:docMk/>
          <pc:sldMk cId="3254182675" sldId="258"/>
        </pc:sldMkLst>
        <pc:spChg chg="mod">
          <ac:chgData name="Cariou, Laurent" userId="4453f93f-2ed2-46e8-bb8c-3237fbfdd40b" providerId="ADAL" clId="{78381DE9-BDC7-4266-9704-8C53401FE7B2}" dt="2022-10-10T11:51:09.933" v="8"/>
          <ac:spMkLst>
            <pc:docMk/>
            <pc:sldMk cId="3254182675" sldId="258"/>
            <ac:spMk id="7" creationId="{4F62ADF5-BC8B-4EF4-B4E8-C355611EECFF}"/>
          </ac:spMkLst>
        </pc:spChg>
      </pc:sldChg>
      <pc:sldChg chg="modSp">
        <pc:chgData name="Cariou, Laurent" userId="4453f93f-2ed2-46e8-bb8c-3237fbfdd40b" providerId="ADAL" clId="{78381DE9-BDC7-4266-9704-8C53401FE7B2}" dt="2022-10-10T11:51:09.933" v="8"/>
        <pc:sldMkLst>
          <pc:docMk/>
          <pc:sldMk cId="3136880362" sldId="260"/>
        </pc:sldMkLst>
        <pc:spChg chg="mod">
          <ac:chgData name="Cariou, Laurent" userId="4453f93f-2ed2-46e8-bb8c-3237fbfdd40b" providerId="ADAL" clId="{78381DE9-BDC7-4266-9704-8C53401FE7B2}" dt="2022-10-10T11:51:09.933" v="8"/>
          <ac:spMkLst>
            <pc:docMk/>
            <pc:sldMk cId="3136880362" sldId="260"/>
            <ac:spMk id="7" creationId="{733EE7F5-4D25-4915-8021-FD9EE23E2C32}"/>
          </ac:spMkLst>
        </pc:spChg>
      </pc:sldChg>
      <pc:sldChg chg="modSp">
        <pc:chgData name="Cariou, Laurent" userId="4453f93f-2ed2-46e8-bb8c-3237fbfdd40b" providerId="ADAL" clId="{78381DE9-BDC7-4266-9704-8C53401FE7B2}" dt="2022-10-10T11:51:09.933" v="8"/>
        <pc:sldMkLst>
          <pc:docMk/>
          <pc:sldMk cId="1676196551" sldId="261"/>
        </pc:sldMkLst>
        <pc:spChg chg="mod">
          <ac:chgData name="Cariou, Laurent" userId="4453f93f-2ed2-46e8-bb8c-3237fbfdd40b" providerId="ADAL" clId="{78381DE9-BDC7-4266-9704-8C53401FE7B2}" dt="2022-10-10T11:51:09.933" v="8"/>
          <ac:spMkLst>
            <pc:docMk/>
            <pc:sldMk cId="1676196551" sldId="261"/>
            <ac:spMk id="7" creationId="{0A0F1EBF-63A8-4C75-8DB7-0D8CD44D0896}"/>
          </ac:spMkLst>
        </pc:spChg>
      </pc:sldChg>
      <pc:sldChg chg="modSp">
        <pc:chgData name="Cariou, Laurent" userId="4453f93f-2ed2-46e8-bb8c-3237fbfdd40b" providerId="ADAL" clId="{78381DE9-BDC7-4266-9704-8C53401FE7B2}" dt="2022-10-10T11:51:09.933" v="8"/>
        <pc:sldMkLst>
          <pc:docMk/>
          <pc:sldMk cId="2927177891" sldId="263"/>
        </pc:sldMkLst>
        <pc:spChg chg="mod">
          <ac:chgData name="Cariou, Laurent" userId="4453f93f-2ed2-46e8-bb8c-3237fbfdd40b" providerId="ADAL" clId="{78381DE9-BDC7-4266-9704-8C53401FE7B2}" dt="2022-10-10T11:51:09.933" v="8"/>
          <ac:spMkLst>
            <pc:docMk/>
            <pc:sldMk cId="2927177891" sldId="263"/>
            <ac:spMk id="9" creationId="{4BB4CFD1-21C6-467E-AB6E-3577A473F86D}"/>
          </ac:spMkLst>
        </pc:spChg>
      </pc:sldChg>
      <pc:sldChg chg="modSp">
        <pc:chgData name="Cariou, Laurent" userId="4453f93f-2ed2-46e8-bb8c-3237fbfdd40b" providerId="ADAL" clId="{78381DE9-BDC7-4266-9704-8C53401FE7B2}" dt="2022-10-10T11:51:09.933" v="8"/>
        <pc:sldMkLst>
          <pc:docMk/>
          <pc:sldMk cId="4277600907" sldId="264"/>
        </pc:sldMkLst>
        <pc:spChg chg="mod">
          <ac:chgData name="Cariou, Laurent" userId="4453f93f-2ed2-46e8-bb8c-3237fbfdd40b" providerId="ADAL" clId="{78381DE9-BDC7-4266-9704-8C53401FE7B2}" dt="2022-10-10T11:51:09.933" v="8"/>
          <ac:spMkLst>
            <pc:docMk/>
            <pc:sldMk cId="4277600907" sldId="264"/>
            <ac:spMk id="8" creationId="{B2C4C695-AFB3-4956-B721-DB0805BA0685}"/>
          </ac:spMkLst>
        </pc:spChg>
      </pc:sldChg>
      <pc:sldChg chg="modSp">
        <pc:chgData name="Cariou, Laurent" userId="4453f93f-2ed2-46e8-bb8c-3237fbfdd40b" providerId="ADAL" clId="{78381DE9-BDC7-4266-9704-8C53401FE7B2}" dt="2022-10-10T11:51:09.933" v="8"/>
        <pc:sldMkLst>
          <pc:docMk/>
          <pc:sldMk cId="2436815634" sldId="265"/>
        </pc:sldMkLst>
        <pc:spChg chg="mod">
          <ac:chgData name="Cariou, Laurent" userId="4453f93f-2ed2-46e8-bb8c-3237fbfdd40b" providerId="ADAL" clId="{78381DE9-BDC7-4266-9704-8C53401FE7B2}" dt="2022-10-10T11:51:09.933" v="8"/>
          <ac:spMkLst>
            <pc:docMk/>
            <pc:sldMk cId="2436815634" sldId="265"/>
            <ac:spMk id="9" creationId="{535943CE-0A57-43F4-9844-46B4091CBC16}"/>
          </ac:spMkLst>
        </pc:spChg>
      </pc:sldChg>
      <pc:sldChg chg="modSp">
        <pc:chgData name="Cariou, Laurent" userId="4453f93f-2ed2-46e8-bb8c-3237fbfdd40b" providerId="ADAL" clId="{78381DE9-BDC7-4266-9704-8C53401FE7B2}" dt="2022-10-10T11:51:09.933" v="8"/>
        <pc:sldMkLst>
          <pc:docMk/>
          <pc:sldMk cId="2400177835" sldId="266"/>
        </pc:sldMkLst>
        <pc:spChg chg="mod">
          <ac:chgData name="Cariou, Laurent" userId="4453f93f-2ed2-46e8-bb8c-3237fbfdd40b" providerId="ADAL" clId="{78381DE9-BDC7-4266-9704-8C53401FE7B2}" dt="2022-10-10T11:51:09.933" v="8"/>
          <ac:spMkLst>
            <pc:docMk/>
            <pc:sldMk cId="2400177835" sldId="266"/>
            <ac:spMk id="8" creationId="{C5505616-1CE2-43B4-878B-31634EEB6CA7}"/>
          </ac:spMkLst>
        </pc:spChg>
      </pc:sldChg>
      <pc:sldChg chg="modSp mod">
        <pc:chgData name="Cariou, Laurent" userId="4453f93f-2ed2-46e8-bb8c-3237fbfdd40b" providerId="ADAL" clId="{78381DE9-BDC7-4266-9704-8C53401FE7B2}" dt="2022-10-10T11:56:18.787" v="47" actId="20577"/>
        <pc:sldMkLst>
          <pc:docMk/>
          <pc:sldMk cId="3976818858" sldId="269"/>
        </pc:sldMkLst>
        <pc:spChg chg="mod">
          <ac:chgData name="Cariou, Laurent" userId="4453f93f-2ed2-46e8-bb8c-3237fbfdd40b" providerId="ADAL" clId="{78381DE9-BDC7-4266-9704-8C53401FE7B2}" dt="2022-10-10T11:51:09.933" v="8"/>
          <ac:spMkLst>
            <pc:docMk/>
            <pc:sldMk cId="3976818858" sldId="269"/>
            <ac:spMk id="6" creationId="{00000000-0000-0000-0000-000000000000}"/>
          </ac:spMkLst>
        </pc:spChg>
        <pc:graphicFrameChg chg="mod modGraphic">
          <ac:chgData name="Cariou, Laurent" userId="4453f93f-2ed2-46e8-bb8c-3237fbfdd40b" providerId="ADAL" clId="{78381DE9-BDC7-4266-9704-8C53401FE7B2}" dt="2022-10-10T11:56:18.787" v="4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78381DE9-BDC7-4266-9704-8C53401FE7B2}" dt="2022-10-10T11:51:09.933" v="8"/>
        <pc:sldMkLst>
          <pc:docMk/>
          <pc:sldMk cId="3387863760" sldId="270"/>
        </pc:sldMkLst>
        <pc:spChg chg="mod">
          <ac:chgData name="Cariou, Laurent" userId="4453f93f-2ed2-46e8-bb8c-3237fbfdd40b" providerId="ADAL" clId="{78381DE9-BDC7-4266-9704-8C53401FE7B2}" dt="2022-10-10T11:51:09.933" v="8"/>
          <ac:spMkLst>
            <pc:docMk/>
            <pc:sldMk cId="3387863760" sldId="270"/>
            <ac:spMk id="8" creationId="{B1C9D975-9B89-429E-A2AD-175C2CE0D83A}"/>
          </ac:spMkLst>
        </pc:spChg>
      </pc:sldChg>
      <pc:sldChg chg="modSp mod">
        <pc:chgData name="Cariou, Laurent" userId="4453f93f-2ed2-46e8-bb8c-3237fbfdd40b" providerId="ADAL" clId="{78381DE9-BDC7-4266-9704-8C53401FE7B2}" dt="2022-10-10T11:56:10.499" v="45" actId="20577"/>
        <pc:sldMkLst>
          <pc:docMk/>
          <pc:sldMk cId="2243228416" sldId="299"/>
        </pc:sldMkLst>
        <pc:spChg chg="mod">
          <ac:chgData name="Cariou, Laurent" userId="4453f93f-2ed2-46e8-bb8c-3237fbfdd40b" providerId="ADAL" clId="{78381DE9-BDC7-4266-9704-8C53401FE7B2}" dt="2022-10-10T11:51:09.933" v="8"/>
          <ac:spMkLst>
            <pc:docMk/>
            <pc:sldMk cId="2243228416" sldId="299"/>
            <ac:spMk id="8" creationId="{ADA0A8BA-AA59-4AB6-9BD0-89E3B2E275F5}"/>
          </ac:spMkLst>
        </pc:spChg>
        <pc:spChg chg="mod">
          <ac:chgData name="Cariou, Laurent" userId="4453f93f-2ed2-46e8-bb8c-3237fbfdd40b" providerId="ADAL" clId="{78381DE9-BDC7-4266-9704-8C53401FE7B2}" dt="2022-10-10T11:56:10.499" v="45" actId="20577"/>
          <ac:spMkLst>
            <pc:docMk/>
            <pc:sldMk cId="2243228416" sldId="299"/>
            <ac:spMk id="17" creationId="{442A1050-6527-4B2E-A943-E125D6B48B52}"/>
          </ac:spMkLst>
        </pc:spChg>
      </pc:sldChg>
      <pc:sldChg chg="modSp mod">
        <pc:chgData name="Cariou, Laurent" userId="4453f93f-2ed2-46e8-bb8c-3237fbfdd40b" providerId="ADAL" clId="{78381DE9-BDC7-4266-9704-8C53401FE7B2}" dt="2022-10-10T11:53:11.087" v="30"/>
        <pc:sldMkLst>
          <pc:docMk/>
          <pc:sldMk cId="1908471061" sldId="328"/>
        </pc:sldMkLst>
        <pc:spChg chg="mod">
          <ac:chgData name="Cariou, Laurent" userId="4453f93f-2ed2-46e8-bb8c-3237fbfdd40b" providerId="ADAL" clId="{78381DE9-BDC7-4266-9704-8C53401FE7B2}" dt="2022-10-10T11:53:11.087" v="30"/>
          <ac:spMkLst>
            <pc:docMk/>
            <pc:sldMk cId="1908471061" sldId="328"/>
            <ac:spMk id="3" creationId="{3EF9BE80-D462-4B64-8448-3B553445EDCF}"/>
          </ac:spMkLst>
        </pc:spChg>
        <pc:spChg chg="mod">
          <ac:chgData name="Cariou, Laurent" userId="4453f93f-2ed2-46e8-bb8c-3237fbfdd40b" providerId="ADAL" clId="{78381DE9-BDC7-4266-9704-8C53401FE7B2}" dt="2022-10-10T11:51:09.933" v="8"/>
          <ac:spMkLst>
            <pc:docMk/>
            <pc:sldMk cId="1908471061" sldId="328"/>
            <ac:spMk id="6" creationId="{FCA6EDD1-4720-45B9-8B18-08C7AF47C492}"/>
          </ac:spMkLst>
        </pc:spChg>
      </pc:sldChg>
      <pc:sldChg chg="modSp">
        <pc:chgData name="Cariou, Laurent" userId="4453f93f-2ed2-46e8-bb8c-3237fbfdd40b" providerId="ADAL" clId="{78381DE9-BDC7-4266-9704-8C53401FE7B2}" dt="2022-10-10T11:51:09.933" v="8"/>
        <pc:sldMkLst>
          <pc:docMk/>
          <pc:sldMk cId="15571502" sldId="330"/>
        </pc:sldMkLst>
        <pc:spChg chg="mod">
          <ac:chgData name="Cariou, Laurent" userId="4453f93f-2ed2-46e8-bb8c-3237fbfdd40b" providerId="ADAL" clId="{78381DE9-BDC7-4266-9704-8C53401FE7B2}" dt="2022-10-10T11:51:09.933" v="8"/>
          <ac:spMkLst>
            <pc:docMk/>
            <pc:sldMk cId="15571502" sldId="330"/>
            <ac:spMk id="6" creationId="{5C48BDE3-7807-417F-A4F1-5356D38590CA}"/>
          </ac:spMkLst>
        </pc:spChg>
      </pc:sldChg>
      <pc:sldChg chg="modSp">
        <pc:chgData name="Cariou, Laurent" userId="4453f93f-2ed2-46e8-bb8c-3237fbfdd40b" providerId="ADAL" clId="{78381DE9-BDC7-4266-9704-8C53401FE7B2}" dt="2022-10-10T11:51:09.933" v="8"/>
        <pc:sldMkLst>
          <pc:docMk/>
          <pc:sldMk cId="3200711991" sldId="331"/>
        </pc:sldMkLst>
        <pc:spChg chg="mod">
          <ac:chgData name="Cariou, Laurent" userId="4453f93f-2ed2-46e8-bb8c-3237fbfdd40b" providerId="ADAL" clId="{78381DE9-BDC7-4266-9704-8C53401FE7B2}" dt="2022-10-10T11:51:09.933" v="8"/>
          <ac:spMkLst>
            <pc:docMk/>
            <pc:sldMk cId="3200711991" sldId="331"/>
            <ac:spMk id="6" creationId="{C3BF5992-FFFD-4B64-900D-0590BA3C03CE}"/>
          </ac:spMkLst>
        </pc:spChg>
      </pc:sldChg>
      <pc:sldChg chg="modSp">
        <pc:chgData name="Cariou, Laurent" userId="4453f93f-2ed2-46e8-bb8c-3237fbfdd40b" providerId="ADAL" clId="{78381DE9-BDC7-4266-9704-8C53401FE7B2}" dt="2022-10-10T11:51:09.933" v="8"/>
        <pc:sldMkLst>
          <pc:docMk/>
          <pc:sldMk cId="2409609221" sldId="332"/>
        </pc:sldMkLst>
        <pc:spChg chg="mod">
          <ac:chgData name="Cariou, Laurent" userId="4453f93f-2ed2-46e8-bb8c-3237fbfdd40b" providerId="ADAL" clId="{78381DE9-BDC7-4266-9704-8C53401FE7B2}" dt="2022-10-10T11:51:09.933" v="8"/>
          <ac:spMkLst>
            <pc:docMk/>
            <pc:sldMk cId="2409609221" sldId="332"/>
            <ac:spMk id="6" creationId="{2B4D6F20-084B-4EE9-AD6D-290838010348}"/>
          </ac:spMkLst>
        </pc:spChg>
      </pc:sldChg>
      <pc:sldChg chg="modSp mod">
        <pc:chgData name="Cariou, Laurent" userId="4453f93f-2ed2-46e8-bb8c-3237fbfdd40b" providerId="ADAL" clId="{78381DE9-BDC7-4266-9704-8C53401FE7B2}" dt="2022-10-10T11:57:05.456" v="61" actId="20577"/>
        <pc:sldMkLst>
          <pc:docMk/>
          <pc:sldMk cId="1706072776" sldId="334"/>
        </pc:sldMkLst>
        <pc:spChg chg="mod">
          <ac:chgData name="Cariou, Laurent" userId="4453f93f-2ed2-46e8-bb8c-3237fbfdd40b" providerId="ADAL" clId="{78381DE9-BDC7-4266-9704-8C53401FE7B2}" dt="2022-10-10T11:57:05.456" v="61" actId="20577"/>
          <ac:spMkLst>
            <pc:docMk/>
            <pc:sldMk cId="1706072776" sldId="334"/>
            <ac:spMk id="3" creationId="{977FA593-1C2D-4B4C-B4B8-9841BC70A2D7}"/>
          </ac:spMkLst>
        </pc:spChg>
        <pc:spChg chg="mod">
          <ac:chgData name="Cariou, Laurent" userId="4453f93f-2ed2-46e8-bb8c-3237fbfdd40b" providerId="ADAL" clId="{78381DE9-BDC7-4266-9704-8C53401FE7B2}" dt="2022-10-10T11:51:09.933" v="8"/>
          <ac:spMkLst>
            <pc:docMk/>
            <pc:sldMk cId="1706072776" sldId="334"/>
            <ac:spMk id="6" creationId="{BB0A0FD2-1910-45A5-B2D0-6B427FDC767A}"/>
          </ac:spMkLst>
        </pc:spChg>
      </pc:sldChg>
      <pc:sldChg chg="modSp">
        <pc:chgData name="Cariou, Laurent" userId="4453f93f-2ed2-46e8-bb8c-3237fbfdd40b" providerId="ADAL" clId="{78381DE9-BDC7-4266-9704-8C53401FE7B2}" dt="2022-10-10T11:51:09.933" v="8"/>
        <pc:sldMkLst>
          <pc:docMk/>
          <pc:sldMk cId="3977221359" sldId="340"/>
        </pc:sldMkLst>
        <pc:spChg chg="mod">
          <ac:chgData name="Cariou, Laurent" userId="4453f93f-2ed2-46e8-bb8c-3237fbfdd40b" providerId="ADAL" clId="{78381DE9-BDC7-4266-9704-8C53401FE7B2}" dt="2022-10-10T11:51:09.933" v="8"/>
          <ac:spMkLst>
            <pc:docMk/>
            <pc:sldMk cId="3977221359" sldId="340"/>
            <ac:spMk id="6" creationId="{BC264D22-EE96-4B0F-90AA-B4358FF19246}"/>
          </ac:spMkLst>
        </pc:spChg>
      </pc:sldChg>
      <pc:sldChg chg="delSp modSp mod">
        <pc:chgData name="Cariou, Laurent" userId="4453f93f-2ed2-46e8-bb8c-3237fbfdd40b" providerId="ADAL" clId="{78381DE9-BDC7-4266-9704-8C53401FE7B2}" dt="2022-10-10T11:56:25.078" v="48" actId="478"/>
        <pc:sldMkLst>
          <pc:docMk/>
          <pc:sldMk cId="4012074164" sldId="347"/>
        </pc:sldMkLst>
        <pc:spChg chg="mod">
          <ac:chgData name="Cariou, Laurent" userId="4453f93f-2ed2-46e8-bb8c-3237fbfdd40b" providerId="ADAL" clId="{78381DE9-BDC7-4266-9704-8C53401FE7B2}" dt="2022-10-10T11:51:09.933" v="8"/>
          <ac:spMkLst>
            <pc:docMk/>
            <pc:sldMk cId="4012074164" sldId="347"/>
            <ac:spMk id="3" creationId="{D20906E0-F900-4991-83B1-675F5B67FA2D}"/>
          </ac:spMkLst>
        </pc:spChg>
        <pc:graphicFrameChg chg="del">
          <ac:chgData name="Cariou, Laurent" userId="4453f93f-2ed2-46e8-bb8c-3237fbfdd40b" providerId="ADAL" clId="{78381DE9-BDC7-4266-9704-8C53401FE7B2}" dt="2022-10-10T11:56:25.078" v="48" actId="478"/>
          <ac:graphicFrameMkLst>
            <pc:docMk/>
            <pc:sldMk cId="4012074164" sldId="347"/>
            <ac:graphicFrameMk id="7" creationId="{C929BC28-8120-44DC-BDFA-634B11E56A91}"/>
          </ac:graphicFrameMkLst>
        </pc:graphicFrameChg>
      </pc:sldChg>
      <pc:sldChg chg="modSp mod">
        <pc:chgData name="Cariou, Laurent" userId="4453f93f-2ed2-46e8-bb8c-3237fbfdd40b" providerId="ADAL" clId="{78381DE9-BDC7-4266-9704-8C53401FE7B2}" dt="2022-10-10T11:57:22.030" v="71" actId="20577"/>
        <pc:sldMkLst>
          <pc:docMk/>
          <pc:sldMk cId="3930036297" sldId="356"/>
        </pc:sldMkLst>
        <pc:spChg chg="mod">
          <ac:chgData name="Cariou, Laurent" userId="4453f93f-2ed2-46e8-bb8c-3237fbfdd40b" providerId="ADAL" clId="{78381DE9-BDC7-4266-9704-8C53401FE7B2}" dt="2022-10-10T11:57:12.328" v="62" actId="20577"/>
          <ac:spMkLst>
            <pc:docMk/>
            <pc:sldMk cId="3930036297" sldId="356"/>
            <ac:spMk id="2" creationId="{4B5F0D0E-8BB7-48AB-9160-728B8B3399A2}"/>
          </ac:spMkLst>
        </pc:spChg>
        <pc:spChg chg="mod">
          <ac:chgData name="Cariou, Laurent" userId="4453f93f-2ed2-46e8-bb8c-3237fbfdd40b" providerId="ADAL" clId="{78381DE9-BDC7-4266-9704-8C53401FE7B2}" dt="2022-10-10T11:57:22.030" v="71" actId="20577"/>
          <ac:spMkLst>
            <pc:docMk/>
            <pc:sldMk cId="3930036297" sldId="356"/>
            <ac:spMk id="3" creationId="{DFB0BA47-D7B6-4F95-932E-A7AA615BC440}"/>
          </ac:spMkLst>
        </pc:spChg>
        <pc:spChg chg="mod">
          <ac:chgData name="Cariou, Laurent" userId="4453f93f-2ed2-46e8-bb8c-3237fbfdd40b" providerId="ADAL" clId="{78381DE9-BDC7-4266-9704-8C53401FE7B2}" dt="2022-10-10T11:51:09.933" v="8"/>
          <ac:spMkLst>
            <pc:docMk/>
            <pc:sldMk cId="3930036297" sldId="356"/>
            <ac:spMk id="6" creationId="{974B2026-97FB-40D2-8F22-7E6D319B4EA2}"/>
          </ac:spMkLst>
        </pc:spChg>
      </pc:sldChg>
      <pc:sldChg chg="modSp mod">
        <pc:chgData name="Cariou, Laurent" userId="4453f93f-2ed2-46e8-bb8c-3237fbfdd40b" providerId="ADAL" clId="{78381DE9-BDC7-4266-9704-8C53401FE7B2}" dt="2022-10-10T11:52:18.576" v="27" actId="6549"/>
        <pc:sldMkLst>
          <pc:docMk/>
          <pc:sldMk cId="1968720319" sldId="2366"/>
        </pc:sldMkLst>
        <pc:spChg chg="mod">
          <ac:chgData name="Cariou, Laurent" userId="4453f93f-2ed2-46e8-bb8c-3237fbfdd40b" providerId="ADAL" clId="{78381DE9-BDC7-4266-9704-8C53401FE7B2}" dt="2022-10-10T11:51:09.933" v="8"/>
          <ac:spMkLst>
            <pc:docMk/>
            <pc:sldMk cId="1968720319" sldId="2366"/>
            <ac:spMk id="2" creationId="{00000000-0000-0000-0000-000000000000}"/>
          </ac:spMkLst>
        </pc:spChg>
        <pc:spChg chg="mod">
          <ac:chgData name="Cariou, Laurent" userId="4453f93f-2ed2-46e8-bb8c-3237fbfdd40b" providerId="ADAL" clId="{78381DE9-BDC7-4266-9704-8C53401FE7B2}" dt="2022-10-10T11:52:18.576" v="27" actId="6549"/>
          <ac:spMkLst>
            <pc:docMk/>
            <pc:sldMk cId="1968720319" sldId="2366"/>
            <ac:spMk id="3" creationId="{00000000-0000-0000-0000-000000000000}"/>
          </ac:spMkLst>
        </pc:spChg>
        <pc:spChg chg="mod">
          <ac:chgData name="Cariou, Laurent" userId="4453f93f-2ed2-46e8-bb8c-3237fbfdd40b" providerId="ADAL" clId="{78381DE9-BDC7-4266-9704-8C53401FE7B2}" dt="2022-10-10T11:51:09.933" v="8"/>
          <ac:spMkLst>
            <pc:docMk/>
            <pc:sldMk cId="1968720319" sldId="2366"/>
            <ac:spMk id="6" creationId="{00000000-0000-0000-0000-000000000000}"/>
          </ac:spMkLst>
        </pc:spChg>
      </pc:sldChg>
      <pc:sldChg chg="modSp mod">
        <pc:chgData name="Cariou, Laurent" userId="4453f93f-2ed2-46e8-bb8c-3237fbfdd40b" providerId="ADAL" clId="{78381DE9-BDC7-4266-9704-8C53401FE7B2}" dt="2022-10-10T11:56:57.936" v="60" actId="6549"/>
        <pc:sldMkLst>
          <pc:docMk/>
          <pc:sldMk cId="1612264332" sldId="2367"/>
        </pc:sldMkLst>
        <pc:spChg chg="mod">
          <ac:chgData name="Cariou, Laurent" userId="4453f93f-2ed2-46e8-bb8c-3237fbfdd40b" providerId="ADAL" clId="{78381DE9-BDC7-4266-9704-8C53401FE7B2}" dt="2022-10-10T11:56:57.936" v="60" actId="6549"/>
          <ac:spMkLst>
            <pc:docMk/>
            <pc:sldMk cId="1612264332" sldId="2367"/>
            <ac:spMk id="3" creationId="{977FA593-1C2D-4B4C-B4B8-9841BC70A2D7}"/>
          </ac:spMkLst>
        </pc:spChg>
        <pc:spChg chg="mod">
          <ac:chgData name="Cariou, Laurent" userId="4453f93f-2ed2-46e8-bb8c-3237fbfdd40b" providerId="ADAL" clId="{78381DE9-BDC7-4266-9704-8C53401FE7B2}" dt="2022-10-10T11:51:09.933" v="8"/>
          <ac:spMkLst>
            <pc:docMk/>
            <pc:sldMk cId="1612264332" sldId="2367"/>
            <ac:spMk id="6" creationId="{BB0A0FD2-1910-45A5-B2D0-6B427FDC767A}"/>
          </ac:spMkLst>
        </pc:spChg>
      </pc:sldChg>
      <pc:sldChg chg="modSp del">
        <pc:chgData name="Cariou, Laurent" userId="4453f93f-2ed2-46e8-bb8c-3237fbfdd40b" providerId="ADAL" clId="{78381DE9-BDC7-4266-9704-8C53401FE7B2}" dt="2022-10-10T11:56:49.075" v="51" actId="47"/>
        <pc:sldMkLst>
          <pc:docMk/>
          <pc:sldMk cId="3946167506" sldId="2368"/>
        </pc:sldMkLst>
        <pc:spChg chg="mod">
          <ac:chgData name="Cariou, Laurent" userId="4453f93f-2ed2-46e8-bb8c-3237fbfdd40b" providerId="ADAL" clId="{78381DE9-BDC7-4266-9704-8C53401FE7B2}" dt="2022-10-10T11:51:09.933" v="8"/>
          <ac:spMkLst>
            <pc:docMk/>
            <pc:sldMk cId="3946167506" sldId="2368"/>
            <ac:spMk id="3" creationId="{E074D443-6B90-4D08-829E-A76243D57243}"/>
          </ac:spMkLst>
        </pc:spChg>
      </pc:sldChg>
      <pc:sldChg chg="modSp mod">
        <pc:chgData name="Cariou, Laurent" userId="4453f93f-2ed2-46e8-bb8c-3237fbfdd40b" providerId="ADAL" clId="{78381DE9-BDC7-4266-9704-8C53401FE7B2}" dt="2022-10-10T11:56:45.851" v="50" actId="6549"/>
        <pc:sldMkLst>
          <pc:docMk/>
          <pc:sldMk cId="271656402" sldId="2369"/>
        </pc:sldMkLst>
        <pc:spChg chg="mod">
          <ac:chgData name="Cariou, Laurent" userId="4453f93f-2ed2-46e8-bb8c-3237fbfdd40b" providerId="ADAL" clId="{78381DE9-BDC7-4266-9704-8C53401FE7B2}" dt="2022-10-10T11:51:09.933" v="8"/>
          <ac:spMkLst>
            <pc:docMk/>
            <pc:sldMk cId="271656402" sldId="2369"/>
            <ac:spMk id="3" creationId="{84A90D14-1667-43DF-B424-013F19C68F38}"/>
          </ac:spMkLst>
        </pc:spChg>
        <pc:spChg chg="mod">
          <ac:chgData name="Cariou, Laurent" userId="4453f93f-2ed2-46e8-bb8c-3237fbfdd40b" providerId="ADAL" clId="{78381DE9-BDC7-4266-9704-8C53401FE7B2}" dt="2022-10-10T11:56:45.851" v="50" actId="6549"/>
          <ac:spMkLst>
            <pc:docMk/>
            <pc:sldMk cId="271656402" sldId="2369"/>
            <ac:spMk id="7" creationId="{D6154935-434B-4650-8F22-7E61271DFDF7}"/>
          </ac:spMkLst>
        </pc:spChg>
      </pc:sldChg>
      <pc:sldMasterChg chg="modSp mod modSldLayout">
        <pc:chgData name="Cariou, Laurent" userId="4453f93f-2ed2-46e8-bb8c-3237fbfdd40b" providerId="ADAL" clId="{78381DE9-BDC7-4266-9704-8C53401FE7B2}" dt="2022-10-10T11:51:09.933" v="8"/>
        <pc:sldMasterMkLst>
          <pc:docMk/>
          <pc:sldMasterMk cId="0" sldId="2147483648"/>
        </pc:sldMasterMkLst>
        <pc:spChg chg="mod">
          <ac:chgData name="Cariou, Laurent" userId="4453f93f-2ed2-46e8-bb8c-3237fbfdd40b" providerId="ADAL" clId="{78381DE9-BDC7-4266-9704-8C53401FE7B2}" dt="2022-10-10T11:50:55.996" v="7" actId="20577"/>
          <ac:spMkLst>
            <pc:docMk/>
            <pc:sldMasterMk cId="0" sldId="2147483648"/>
            <ac:spMk id="10" creationId="{00000000-0000-0000-0000-000000000000}"/>
          </ac:spMkLst>
        </pc:spChg>
        <pc:spChg chg="mod">
          <ac:chgData name="Cariou, Laurent" userId="4453f93f-2ed2-46e8-bb8c-3237fbfdd40b" providerId="ADAL" clId="{78381DE9-BDC7-4266-9704-8C53401FE7B2}" dt="2022-10-10T11:51:09.933" v="8"/>
          <ac:spMkLst>
            <pc:docMk/>
            <pc:sldMasterMk cId="0" sldId="2147483648"/>
            <ac:spMk id="1027" creationId="{00000000-0000-0000-0000-000000000000}"/>
          </ac:spMkLst>
        </pc:spChg>
        <pc:sldLayoutChg chg="modSp">
          <pc:chgData name="Cariou, Laurent" userId="4453f93f-2ed2-46e8-bb8c-3237fbfdd40b" providerId="ADAL" clId="{78381DE9-BDC7-4266-9704-8C53401FE7B2}" dt="2022-10-10T11:51:09.933" v="8"/>
          <pc:sldLayoutMkLst>
            <pc:docMk/>
            <pc:sldMasterMk cId="0" sldId="2147483648"/>
            <pc:sldLayoutMk cId="0" sldId="2147483649"/>
          </pc:sldLayoutMkLst>
          <pc:spChg chg="mod">
            <ac:chgData name="Cariou, Laurent" userId="4453f93f-2ed2-46e8-bb8c-3237fbfdd40b" providerId="ADAL" clId="{78381DE9-BDC7-4266-9704-8C53401FE7B2}" dt="2022-10-10T11:51:09.933" v="8"/>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0"/>
          </pc:sldLayoutMkLst>
          <pc:spChg chg="mod">
            <ac:chgData name="Cariou, Laurent" userId="4453f93f-2ed2-46e8-bb8c-3237fbfdd40b" providerId="ADAL" clId="{78381DE9-BDC7-4266-9704-8C53401FE7B2}" dt="2022-10-10T11:51:09.933" v="8"/>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1"/>
          </pc:sldLayoutMkLst>
          <pc:spChg chg="mod">
            <ac:chgData name="Cariou, Laurent" userId="4453f93f-2ed2-46e8-bb8c-3237fbfdd40b" providerId="ADAL" clId="{78381DE9-BDC7-4266-9704-8C53401FE7B2}" dt="2022-10-10T11:51:09.933" v="8"/>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2"/>
          </pc:sldLayoutMkLst>
          <pc:spChg chg="mod">
            <ac:chgData name="Cariou, Laurent" userId="4453f93f-2ed2-46e8-bb8c-3237fbfdd40b" providerId="ADAL" clId="{78381DE9-BDC7-4266-9704-8C53401FE7B2}" dt="2022-10-10T11:51:09.933" v="8"/>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4"/>
          </pc:sldLayoutMkLst>
          <pc:spChg chg="mod">
            <ac:chgData name="Cariou, Laurent" userId="4453f93f-2ed2-46e8-bb8c-3237fbfdd40b" providerId="ADAL" clId="{78381DE9-BDC7-4266-9704-8C53401FE7B2}" dt="2022-10-10T11:51:09.933" v="8"/>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78381DE9-BDC7-4266-9704-8C53401FE7B2}" dt="2022-10-10T11:51:09.933" v="8"/>
          <pc:sldLayoutMkLst>
            <pc:docMk/>
            <pc:sldMasterMk cId="0" sldId="2147483648"/>
            <pc:sldLayoutMk cId="0" sldId="2147483655"/>
          </pc:sldLayoutMkLst>
          <pc:spChg chg="mod">
            <ac:chgData name="Cariou, Laurent" userId="4453f93f-2ed2-46e8-bb8c-3237fbfdd40b" providerId="ADAL" clId="{78381DE9-BDC7-4266-9704-8C53401FE7B2}" dt="2022-10-10T11:51:09.933" v="8"/>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CB77E6EB-CEA0-4270-A1FB-A1B77EBCEFFF}"/>
    <pc:docChg chg="modSld modMainMaster">
      <pc:chgData name="Cariou, Laurent" userId="4453f93f-2ed2-46e8-bb8c-3237fbfdd40b" providerId="ADAL" clId="{CB77E6EB-CEA0-4270-A1FB-A1B77EBCEFFF}" dt="2022-11-13T04:22:09.194" v="35" actId="20577"/>
      <pc:docMkLst>
        <pc:docMk/>
      </pc:docMkLst>
      <pc:sldChg chg="modSp mod">
        <pc:chgData name="Cariou, Laurent" userId="4453f93f-2ed2-46e8-bb8c-3237fbfdd40b" providerId="ADAL" clId="{CB77E6EB-CEA0-4270-A1FB-A1B77EBCEFFF}" dt="2022-11-13T04:22:09.194" v="35" actId="20577"/>
        <pc:sldMkLst>
          <pc:docMk/>
          <pc:sldMk cId="0" sldId="256"/>
        </pc:sldMkLst>
        <pc:spChg chg="mod">
          <ac:chgData name="Cariou, Laurent" userId="4453f93f-2ed2-46e8-bb8c-3237fbfdd40b" providerId="ADAL" clId="{CB77E6EB-CEA0-4270-A1FB-A1B77EBCEFFF}" dt="2022-11-13T04:22:09.194" v="35" actId="20577"/>
          <ac:spMkLst>
            <pc:docMk/>
            <pc:sldMk cId="0" sldId="256"/>
            <ac:spMk id="3074" creationId="{00000000-0000-0000-0000-000000000000}"/>
          </ac:spMkLst>
        </pc:spChg>
      </pc:sldChg>
      <pc:sldChg chg="modSp mod">
        <pc:chgData name="Cariou, Laurent" userId="4453f93f-2ed2-46e8-bb8c-3237fbfdd40b" providerId="ADAL" clId="{CB77E6EB-CEA0-4270-A1FB-A1B77EBCEFFF}" dt="2022-11-13T04:16:56.452" v="32" actId="1035"/>
        <pc:sldMkLst>
          <pc:docMk/>
          <pc:sldMk cId="4012074164" sldId="347"/>
        </pc:sldMkLst>
        <pc:graphicFrameChg chg="mod modGraphic">
          <ac:chgData name="Cariou, Laurent" userId="4453f93f-2ed2-46e8-bb8c-3237fbfdd40b" providerId="ADAL" clId="{CB77E6EB-CEA0-4270-A1FB-A1B77EBCEFFF}" dt="2022-11-13T04:16:56.452" v="32" actId="1035"/>
          <ac:graphicFrameMkLst>
            <pc:docMk/>
            <pc:sldMk cId="4012074164" sldId="347"/>
            <ac:graphicFrameMk id="7" creationId="{36187ADC-15AA-4DA0-AB73-AA1D529EECBD}"/>
          </ac:graphicFrameMkLst>
        </pc:graphicFrameChg>
      </pc:sldChg>
      <pc:sldMasterChg chg="modSp mod">
        <pc:chgData name="Cariou, Laurent" userId="4453f93f-2ed2-46e8-bb8c-3237fbfdd40b" providerId="ADAL" clId="{CB77E6EB-CEA0-4270-A1FB-A1B77EBCEFFF}" dt="2022-11-13T04:19:11.228" v="33" actId="20577"/>
        <pc:sldMasterMkLst>
          <pc:docMk/>
          <pc:sldMasterMk cId="0" sldId="2147483648"/>
        </pc:sldMasterMkLst>
        <pc:spChg chg="mod">
          <ac:chgData name="Cariou, Laurent" userId="4453f93f-2ed2-46e8-bb8c-3237fbfdd40b" providerId="ADAL" clId="{CB77E6EB-CEA0-4270-A1FB-A1B77EBCEFFF}" dt="2022-11-13T04:19:11.228" v="33" actId="20577"/>
          <ac:spMkLst>
            <pc:docMk/>
            <pc:sldMasterMk cId="0" sldId="2147483648"/>
            <ac:spMk id="10" creationId="{00000000-0000-0000-0000-000000000000}"/>
          </ac:spMkLst>
        </pc:spChg>
      </pc:sldMasterChg>
    </pc:docChg>
  </pc:docChgLst>
  <pc:docChgLst>
    <pc:chgData name="Cariou, Laurent" userId="4453f93f-2ed2-46e8-bb8c-3237fbfdd40b" providerId="ADAL" clId="{C415B948-DC71-401F-9E0A-3A0BADA14975}"/>
    <pc:docChg chg="addSld delSld modSld">
      <pc:chgData name="Cariou, Laurent" userId="4453f93f-2ed2-46e8-bb8c-3237fbfdd40b" providerId="ADAL" clId="{C415B948-DC71-401F-9E0A-3A0BADA14975}" dt="2022-08-17T12:20:55.708" v="21" actId="1035"/>
      <pc:docMkLst>
        <pc:docMk/>
      </pc:docMkLst>
      <pc:sldChg chg="modSp mod">
        <pc:chgData name="Cariou, Laurent" userId="4453f93f-2ed2-46e8-bb8c-3237fbfdd40b" providerId="ADAL" clId="{C415B948-DC71-401F-9E0A-3A0BADA14975}" dt="2022-08-17T12:20:40.523" v="18" actId="20577"/>
        <pc:sldMkLst>
          <pc:docMk/>
          <pc:sldMk cId="0" sldId="256"/>
        </pc:sldMkLst>
        <pc:spChg chg="mod">
          <ac:chgData name="Cariou, Laurent" userId="4453f93f-2ed2-46e8-bb8c-3237fbfdd40b" providerId="ADAL" clId="{C415B948-DC71-401F-9E0A-3A0BADA14975}" dt="2022-08-17T12:20:40.523" v="18" actId="20577"/>
          <ac:spMkLst>
            <pc:docMk/>
            <pc:sldMk cId="0" sldId="256"/>
            <ac:spMk id="3073" creationId="{00000000-0000-0000-0000-000000000000}"/>
          </ac:spMkLst>
        </pc:spChg>
        <pc:graphicFrameChg chg="mod">
          <ac:chgData name="Cariou, Laurent" userId="4453f93f-2ed2-46e8-bb8c-3237fbfdd40b" providerId="ADAL" clId="{C415B948-DC71-401F-9E0A-3A0BADA14975}" dt="2022-08-08T13:31:01.924" v="0" actId="1036"/>
          <ac:graphicFrameMkLst>
            <pc:docMk/>
            <pc:sldMk cId="0" sldId="256"/>
            <ac:graphicFrameMk id="3075" creationId="{00000000-0000-0000-0000-000000000000}"/>
          </ac:graphicFrameMkLst>
        </pc:graphicFrameChg>
      </pc:sldChg>
      <pc:sldChg chg="del">
        <pc:chgData name="Cariou, Laurent" userId="4453f93f-2ed2-46e8-bb8c-3237fbfdd40b" providerId="ADAL" clId="{C415B948-DC71-401F-9E0A-3A0BADA14975}" dt="2022-08-08T13:36:07.662" v="17" actId="47"/>
        <pc:sldMkLst>
          <pc:docMk/>
          <pc:sldMk cId="3843208451" sldId="333"/>
        </pc:sldMkLst>
      </pc:sldChg>
      <pc:sldChg chg="modSp add mod">
        <pc:chgData name="Cariou, Laurent" userId="4453f93f-2ed2-46e8-bb8c-3237fbfdd40b" providerId="ADAL" clId="{C415B948-DC71-401F-9E0A-3A0BADA14975}" dt="2022-08-17T12:20:55.708" v="21" actId="1035"/>
        <pc:sldMkLst>
          <pc:docMk/>
          <pc:sldMk cId="1968720319" sldId="2366"/>
        </pc:sldMkLst>
        <pc:spChg chg="mod">
          <ac:chgData name="Cariou, Laurent" userId="4453f93f-2ed2-46e8-bb8c-3237fbfdd40b" providerId="ADAL" clId="{C415B948-DC71-401F-9E0A-3A0BADA14975}" dt="2022-08-08T13:36:03.259" v="16" actId="1036"/>
          <ac:spMkLst>
            <pc:docMk/>
            <pc:sldMk cId="1968720319" sldId="2366"/>
            <ac:spMk id="2" creationId="{00000000-0000-0000-0000-000000000000}"/>
          </ac:spMkLst>
        </pc:spChg>
        <pc:spChg chg="mod">
          <ac:chgData name="Cariou, Laurent" userId="4453f93f-2ed2-46e8-bb8c-3237fbfdd40b" providerId="ADAL" clId="{C415B948-DC71-401F-9E0A-3A0BADA14975}" dt="2022-08-17T12:20:55.708" v="21" actId="1035"/>
          <ac:spMkLst>
            <pc:docMk/>
            <pc:sldMk cId="1968720319" sldId="2366"/>
            <ac:spMk id="3" creationId="{00000000-0000-0000-0000-000000000000}"/>
          </ac:spMkLst>
        </pc:spChg>
        <pc:spChg chg="mod">
          <ac:chgData name="Cariou, Laurent" userId="4453f93f-2ed2-46e8-bb8c-3237fbfdd40b" providerId="ADAL" clId="{C415B948-DC71-401F-9E0A-3A0BADA14975}" dt="2022-08-17T12:20:53.814" v="19"/>
          <ac:spMkLst>
            <pc:docMk/>
            <pc:sldMk cId="1968720319" sldId="2366"/>
            <ac:spMk id="5" creationId="{00000000-0000-0000-0000-000000000000}"/>
          </ac:spMkLst>
        </pc:spChg>
      </pc:sldChg>
    </pc:docChg>
  </pc:docChgLst>
  <pc:docChgLst>
    <pc:chgData name="Cariou, Laurent" userId="4453f93f-2ed2-46e8-bb8c-3237fbfdd40b" providerId="ADAL" clId="{7775E97C-0B33-47B0-997F-4EC546933304}"/>
    <pc:docChg chg="undo custSel addSld delSld modSld modMainMaster">
      <pc:chgData name="Cariou, Laurent" userId="4453f93f-2ed2-46e8-bb8c-3237fbfdd40b" providerId="ADAL" clId="{7775E97C-0B33-47B0-997F-4EC546933304}" dt="2022-09-13T06:35:04.321" v="852" actId="20577"/>
      <pc:docMkLst>
        <pc:docMk/>
      </pc:docMkLst>
      <pc:sldChg chg="modSp mod">
        <pc:chgData name="Cariou, Laurent" userId="4453f93f-2ed2-46e8-bb8c-3237fbfdd40b" providerId="ADAL" clId="{7775E97C-0B33-47B0-997F-4EC546933304}" dt="2022-09-08T21:58:12.452" v="1" actId="1035"/>
        <pc:sldMkLst>
          <pc:docMk/>
          <pc:sldMk cId="0" sldId="256"/>
        </pc:sldMkLst>
        <pc:graphicFrameChg chg="mod">
          <ac:chgData name="Cariou, Laurent" userId="4453f93f-2ed2-46e8-bb8c-3237fbfdd40b" providerId="ADAL" clId="{7775E97C-0B33-47B0-997F-4EC546933304}" dt="2022-09-08T21:58:12.452" v="1" actId="1035"/>
          <ac:graphicFrameMkLst>
            <pc:docMk/>
            <pc:sldMk cId="0" sldId="256"/>
            <ac:graphicFrameMk id="3075" creationId="{00000000-0000-0000-0000-000000000000}"/>
          </ac:graphicFrameMkLst>
        </pc:graphicFrameChg>
      </pc:sldChg>
      <pc:sldChg chg="modSp mod">
        <pc:chgData name="Cariou, Laurent" userId="4453f93f-2ed2-46e8-bb8c-3237fbfdd40b" providerId="ADAL" clId="{7775E97C-0B33-47B0-997F-4EC546933304}" dt="2022-09-08T21:59:15.760" v="4" actId="20577"/>
        <pc:sldMkLst>
          <pc:docMk/>
          <pc:sldMk cId="3136880362" sldId="260"/>
        </pc:sldMkLst>
        <pc:spChg chg="mod">
          <ac:chgData name="Cariou, Laurent" userId="4453f93f-2ed2-46e8-bb8c-3237fbfdd40b" providerId="ADAL" clId="{7775E97C-0B33-47B0-997F-4EC546933304}" dt="2022-09-08T21:59:15.760" v="4" actId="20577"/>
          <ac:spMkLst>
            <pc:docMk/>
            <pc:sldMk cId="3136880362" sldId="260"/>
            <ac:spMk id="3" creationId="{00000000-0000-0000-0000-000000000000}"/>
          </ac:spMkLst>
        </pc:spChg>
      </pc:sldChg>
      <pc:sldChg chg="add del">
        <pc:chgData name="Cariou, Laurent" userId="4453f93f-2ed2-46e8-bb8c-3237fbfdd40b" providerId="ADAL" clId="{7775E97C-0B33-47B0-997F-4EC546933304}" dt="2022-09-13T06:34:55.319" v="850" actId="47"/>
        <pc:sldMkLst>
          <pc:docMk/>
          <pc:sldMk cId="132832093" sldId="267"/>
        </pc:sldMkLst>
      </pc:sldChg>
      <pc:sldChg chg="modSp mod">
        <pc:chgData name="Cariou, Laurent" userId="4453f93f-2ed2-46e8-bb8c-3237fbfdd40b" providerId="ADAL" clId="{7775E97C-0B33-47B0-997F-4EC546933304}" dt="2022-09-13T06:35:04.321" v="852" actId="20577"/>
        <pc:sldMkLst>
          <pc:docMk/>
          <pc:sldMk cId="3976818858" sldId="269"/>
        </pc:sldMkLst>
        <pc:graphicFrameChg chg="mod modGraphic">
          <ac:chgData name="Cariou, Laurent" userId="4453f93f-2ed2-46e8-bb8c-3237fbfdd40b" providerId="ADAL" clId="{7775E97C-0B33-47B0-997F-4EC546933304}" dt="2022-09-13T06:35:04.321" v="852" actId="20577"/>
          <ac:graphicFrameMkLst>
            <pc:docMk/>
            <pc:sldMk cId="3976818858" sldId="269"/>
            <ac:graphicFrameMk id="24" creationId="{06E04ECF-0CD9-4975-B9DA-70B69DD09B07}"/>
          </ac:graphicFrameMkLst>
        </pc:graphicFrameChg>
      </pc:sldChg>
      <pc:sldChg chg="modSp mod">
        <pc:chgData name="Cariou, Laurent" userId="4453f93f-2ed2-46e8-bb8c-3237fbfdd40b" providerId="ADAL" clId="{7775E97C-0B33-47B0-997F-4EC546933304}" dt="2022-09-13T06:34:39.704" v="847" actId="6549"/>
        <pc:sldMkLst>
          <pc:docMk/>
          <pc:sldMk cId="2243228416" sldId="299"/>
        </pc:sldMkLst>
        <pc:spChg chg="mod">
          <ac:chgData name="Cariou, Laurent" userId="4453f93f-2ed2-46e8-bb8c-3237fbfdd40b" providerId="ADAL" clId="{7775E97C-0B33-47B0-997F-4EC546933304}" dt="2022-09-13T06:34:39.704" v="847" actId="6549"/>
          <ac:spMkLst>
            <pc:docMk/>
            <pc:sldMk cId="2243228416" sldId="299"/>
            <ac:spMk id="3" creationId="{3857177C-4F12-41D1-AB93-6925069E5DB9}"/>
          </ac:spMkLst>
        </pc:spChg>
      </pc:sldChg>
      <pc:sldChg chg="modSp mod">
        <pc:chgData name="Cariou, Laurent" userId="4453f93f-2ed2-46e8-bb8c-3237fbfdd40b" providerId="ADAL" clId="{7775E97C-0B33-47B0-997F-4EC546933304}" dt="2022-09-08T22:00:24.713" v="33" actId="113"/>
        <pc:sldMkLst>
          <pc:docMk/>
          <pc:sldMk cId="1908471061" sldId="328"/>
        </pc:sldMkLst>
        <pc:spChg chg="mod">
          <ac:chgData name="Cariou, Laurent" userId="4453f93f-2ed2-46e8-bb8c-3237fbfdd40b" providerId="ADAL" clId="{7775E97C-0B33-47B0-997F-4EC546933304}" dt="2022-09-08T22:00:24.713" v="33" actId="113"/>
          <ac:spMkLst>
            <pc:docMk/>
            <pc:sldMk cId="1908471061" sldId="328"/>
            <ac:spMk id="3" creationId="{3EF9BE80-D462-4B64-8448-3B553445EDCF}"/>
          </ac:spMkLst>
        </pc:spChg>
      </pc:sldChg>
      <pc:sldChg chg="addSp delSp modSp mod">
        <pc:chgData name="Cariou, Laurent" userId="4453f93f-2ed2-46e8-bb8c-3237fbfdd40b" providerId="ADAL" clId="{7775E97C-0B33-47B0-997F-4EC546933304}" dt="2022-09-13T06:23:02.810" v="268" actId="5793"/>
        <pc:sldMkLst>
          <pc:docMk/>
          <pc:sldMk cId="1706072776" sldId="334"/>
        </pc:sldMkLst>
        <pc:spChg chg="mod">
          <ac:chgData name="Cariou, Laurent" userId="4453f93f-2ed2-46e8-bb8c-3237fbfdd40b" providerId="ADAL" clId="{7775E97C-0B33-47B0-997F-4EC546933304}" dt="2022-09-13T06:23:02.810" v="268" actId="5793"/>
          <ac:spMkLst>
            <pc:docMk/>
            <pc:sldMk cId="1706072776" sldId="334"/>
            <ac:spMk id="3" creationId="{977FA593-1C2D-4B4C-B4B8-9841BC70A2D7}"/>
          </ac:spMkLst>
        </pc:spChg>
        <pc:graphicFrameChg chg="add del mod">
          <ac:chgData name="Cariou, Laurent" userId="4453f93f-2ed2-46e8-bb8c-3237fbfdd40b" providerId="ADAL" clId="{7775E97C-0B33-47B0-997F-4EC546933304}" dt="2022-09-13T06:23:01.450" v="265"/>
          <ac:graphicFrameMkLst>
            <pc:docMk/>
            <pc:sldMk cId="1706072776" sldId="334"/>
            <ac:graphicFrameMk id="7" creationId="{A2BC77D2-C439-4F05-80FE-C714A1A97A3B}"/>
          </ac:graphicFrameMkLst>
        </pc:graphicFrameChg>
      </pc:sldChg>
      <pc:sldChg chg="addSp delSp modSp mod">
        <pc:chgData name="Cariou, Laurent" userId="4453f93f-2ed2-46e8-bb8c-3237fbfdd40b" providerId="ADAL" clId="{7775E97C-0B33-47B0-997F-4EC546933304}" dt="2022-09-13T06:24:35.535" v="348" actId="1038"/>
        <pc:sldMkLst>
          <pc:docMk/>
          <pc:sldMk cId="4012074164" sldId="347"/>
        </pc:sldMkLst>
        <pc:spChg chg="mod">
          <ac:chgData name="Cariou, Laurent" userId="4453f93f-2ed2-46e8-bb8c-3237fbfdd40b" providerId="ADAL" clId="{7775E97C-0B33-47B0-997F-4EC546933304}" dt="2022-09-13T06:03:29.352" v="76" actId="20577"/>
          <ac:spMkLst>
            <pc:docMk/>
            <pc:sldMk cId="4012074164" sldId="347"/>
            <ac:spMk id="2" creationId="{F2762690-C15C-4839-B40F-0AF3A4D89457}"/>
          </ac:spMkLst>
        </pc:spChg>
        <pc:graphicFrameChg chg="del mod">
          <ac:chgData name="Cariou, Laurent" userId="4453f93f-2ed2-46e8-bb8c-3237fbfdd40b" providerId="ADAL" clId="{7775E97C-0B33-47B0-997F-4EC546933304}" dt="2022-09-13T06:01:59.511" v="36" actId="478"/>
          <ac:graphicFrameMkLst>
            <pc:docMk/>
            <pc:sldMk cId="4012074164" sldId="347"/>
            <ac:graphicFrameMk id="6" creationId="{5094FBC8-BB74-47F3-965D-16BC678F4D1D}"/>
          </ac:graphicFrameMkLst>
        </pc:graphicFrameChg>
        <pc:graphicFrameChg chg="add del mod modGraphic">
          <ac:chgData name="Cariou, Laurent" userId="4453f93f-2ed2-46e8-bb8c-3237fbfdd40b" providerId="ADAL" clId="{7775E97C-0B33-47B0-997F-4EC546933304}" dt="2022-09-13T06:24:35.535" v="348" actId="1038"/>
          <ac:graphicFrameMkLst>
            <pc:docMk/>
            <pc:sldMk cId="4012074164" sldId="347"/>
            <ac:graphicFrameMk id="7" creationId="{C929BC28-8120-44DC-BDFA-634B11E56A91}"/>
          </ac:graphicFrameMkLst>
        </pc:graphicFrameChg>
      </pc:sldChg>
      <pc:sldChg chg="addSp delSp modSp mod">
        <pc:chgData name="Cariou, Laurent" userId="4453f93f-2ed2-46e8-bb8c-3237fbfdd40b" providerId="ADAL" clId="{7775E97C-0B33-47B0-997F-4EC546933304}" dt="2022-09-13T06:25:09.615" v="416" actId="20577"/>
        <pc:sldMkLst>
          <pc:docMk/>
          <pc:sldMk cId="3930036297" sldId="356"/>
        </pc:sldMkLst>
        <pc:spChg chg="mod">
          <ac:chgData name="Cariou, Laurent" userId="4453f93f-2ed2-46e8-bb8c-3237fbfdd40b" providerId="ADAL" clId="{7775E97C-0B33-47B0-997F-4EC546933304}" dt="2022-09-13T06:25:09.615" v="416" actId="20577"/>
          <ac:spMkLst>
            <pc:docMk/>
            <pc:sldMk cId="3930036297" sldId="356"/>
            <ac:spMk id="3" creationId="{DFB0BA47-D7B6-4F95-932E-A7AA615BC440}"/>
          </ac:spMkLst>
        </pc:spChg>
        <pc:graphicFrameChg chg="add del mod">
          <ac:chgData name="Cariou, Laurent" userId="4453f93f-2ed2-46e8-bb8c-3237fbfdd40b" providerId="ADAL" clId="{7775E97C-0B33-47B0-997F-4EC546933304}" dt="2022-09-13T06:23:43.473" v="324"/>
          <ac:graphicFrameMkLst>
            <pc:docMk/>
            <pc:sldMk cId="3930036297" sldId="356"/>
            <ac:graphicFrameMk id="7" creationId="{1AD0E332-C2FD-4931-AAA7-9F929E17D0C8}"/>
          </ac:graphicFrameMkLst>
        </pc:graphicFrameChg>
        <pc:graphicFrameChg chg="add del mod">
          <ac:chgData name="Cariou, Laurent" userId="4453f93f-2ed2-46e8-bb8c-3237fbfdd40b" providerId="ADAL" clId="{7775E97C-0B33-47B0-997F-4EC546933304}" dt="2022-09-13T06:25:04.696" v="410"/>
          <ac:graphicFrameMkLst>
            <pc:docMk/>
            <pc:sldMk cId="3930036297" sldId="356"/>
            <ac:graphicFrameMk id="8" creationId="{32F91454-7D93-4FD2-B902-43B99F889B0A}"/>
          </ac:graphicFrameMkLst>
        </pc:graphicFrameChg>
      </pc:sldChg>
      <pc:sldChg chg="addSp delSp modSp add mod">
        <pc:chgData name="Cariou, Laurent" userId="4453f93f-2ed2-46e8-bb8c-3237fbfdd40b" providerId="ADAL" clId="{7775E97C-0B33-47B0-997F-4EC546933304}" dt="2022-09-13T06:22:29.257" v="218" actId="20577"/>
        <pc:sldMkLst>
          <pc:docMk/>
          <pc:sldMk cId="1612264332" sldId="2367"/>
        </pc:sldMkLst>
        <pc:spChg chg="mod">
          <ac:chgData name="Cariou, Laurent" userId="4453f93f-2ed2-46e8-bb8c-3237fbfdd40b" providerId="ADAL" clId="{7775E97C-0B33-47B0-997F-4EC546933304}" dt="2022-09-13T06:03:58.067" v="93" actId="20577"/>
          <ac:spMkLst>
            <pc:docMk/>
            <pc:sldMk cId="1612264332" sldId="2367"/>
            <ac:spMk id="2" creationId="{B6840888-B1D3-4EE4-984D-AE2D4FD8C6BF}"/>
          </ac:spMkLst>
        </pc:spChg>
        <pc:spChg chg="mod">
          <ac:chgData name="Cariou, Laurent" userId="4453f93f-2ed2-46e8-bb8c-3237fbfdd40b" providerId="ADAL" clId="{7775E97C-0B33-47B0-997F-4EC546933304}" dt="2022-09-13T06:22:29.257" v="218" actId="20577"/>
          <ac:spMkLst>
            <pc:docMk/>
            <pc:sldMk cId="1612264332" sldId="2367"/>
            <ac:spMk id="3" creationId="{977FA593-1C2D-4B4C-B4B8-9841BC70A2D7}"/>
          </ac:spMkLst>
        </pc:spChg>
        <pc:graphicFrameChg chg="add del mod">
          <ac:chgData name="Cariou, Laurent" userId="4453f93f-2ed2-46e8-bb8c-3237fbfdd40b" providerId="ADAL" clId="{7775E97C-0B33-47B0-997F-4EC546933304}" dt="2022-09-13T06:22:21.399" v="211"/>
          <ac:graphicFrameMkLst>
            <pc:docMk/>
            <pc:sldMk cId="1612264332" sldId="2367"/>
            <ac:graphicFrameMk id="7" creationId="{04B11794-0173-45C1-9C24-61D316FDF140}"/>
          </ac:graphicFrameMkLst>
        </pc:graphicFrameChg>
        <pc:graphicFrameChg chg="add del mod">
          <ac:chgData name="Cariou, Laurent" userId="4453f93f-2ed2-46e8-bb8c-3237fbfdd40b" providerId="ADAL" clId="{7775E97C-0B33-47B0-997F-4EC546933304}" dt="2022-09-13T06:22:27.077" v="215"/>
          <ac:graphicFrameMkLst>
            <pc:docMk/>
            <pc:sldMk cId="1612264332" sldId="2367"/>
            <ac:graphicFrameMk id="8" creationId="{9B955870-A007-4C3A-A3F9-935A4DE72ADD}"/>
          </ac:graphicFrameMkLst>
        </pc:graphicFrameChg>
      </pc:sldChg>
      <pc:sldChg chg="addSp modSp new mod">
        <pc:chgData name="Cariou, Laurent" userId="4453f93f-2ed2-46e8-bb8c-3237fbfdd40b" providerId="ADAL" clId="{7775E97C-0B33-47B0-997F-4EC546933304}" dt="2022-09-13T06:20:44.235" v="142" actId="1038"/>
        <pc:sldMkLst>
          <pc:docMk/>
          <pc:sldMk cId="3946167506" sldId="2368"/>
        </pc:sldMkLst>
        <pc:spChg chg="mod">
          <ac:chgData name="Cariou, Laurent" userId="4453f93f-2ed2-46e8-bb8c-3237fbfdd40b" providerId="ADAL" clId="{7775E97C-0B33-47B0-997F-4EC546933304}" dt="2022-09-13T06:19:57.952" v="128" actId="20577"/>
          <ac:spMkLst>
            <pc:docMk/>
            <pc:sldMk cId="3946167506" sldId="2368"/>
            <ac:spMk id="2" creationId="{9AD83BB6-F789-4E84-AEAA-4013A8722DD9}"/>
          </ac:spMkLst>
        </pc:spChg>
        <pc:graphicFrameChg chg="add mod modGraphic">
          <ac:chgData name="Cariou, Laurent" userId="4453f93f-2ed2-46e8-bb8c-3237fbfdd40b" providerId="ADAL" clId="{7775E97C-0B33-47B0-997F-4EC546933304}" dt="2022-09-13T06:20:44.235" v="142" actId="1038"/>
          <ac:graphicFrameMkLst>
            <pc:docMk/>
            <pc:sldMk cId="3946167506" sldId="2368"/>
            <ac:graphicFrameMk id="6" creationId="{EF922032-A4CD-491F-811D-D67FA4A028FF}"/>
          </ac:graphicFrameMkLst>
        </pc:graphicFrameChg>
      </pc:sldChg>
      <pc:sldChg chg="addSp delSp modSp new mod modClrScheme chgLayout">
        <pc:chgData name="Cariou, Laurent" userId="4453f93f-2ed2-46e8-bb8c-3237fbfdd40b" providerId="ADAL" clId="{7775E97C-0B33-47B0-997F-4EC546933304}" dt="2022-09-13T06:29:54.921" v="808" actId="20577"/>
        <pc:sldMkLst>
          <pc:docMk/>
          <pc:sldMk cId="271656402" sldId="2369"/>
        </pc:sldMkLst>
        <pc:spChg chg="mod ord">
          <ac:chgData name="Cariou, Laurent" userId="4453f93f-2ed2-46e8-bb8c-3237fbfdd40b" providerId="ADAL" clId="{7775E97C-0B33-47B0-997F-4EC546933304}" dt="2022-09-13T06:26:17.440" v="477" actId="700"/>
          <ac:spMkLst>
            <pc:docMk/>
            <pc:sldMk cId="271656402" sldId="2369"/>
            <ac:spMk id="2" creationId="{B0532326-8E9D-41C3-9D51-423DEB68446E}"/>
          </ac:spMkLst>
        </pc:spChg>
        <pc:spChg chg="mod ord">
          <ac:chgData name="Cariou, Laurent" userId="4453f93f-2ed2-46e8-bb8c-3237fbfdd40b" providerId="ADAL" clId="{7775E97C-0B33-47B0-997F-4EC546933304}" dt="2022-09-13T06:26:17.440" v="477" actId="700"/>
          <ac:spMkLst>
            <pc:docMk/>
            <pc:sldMk cId="271656402" sldId="2369"/>
            <ac:spMk id="3" creationId="{84A90D14-1667-43DF-B424-013F19C68F38}"/>
          </ac:spMkLst>
        </pc:spChg>
        <pc:spChg chg="mod ord">
          <ac:chgData name="Cariou, Laurent" userId="4453f93f-2ed2-46e8-bb8c-3237fbfdd40b" providerId="ADAL" clId="{7775E97C-0B33-47B0-997F-4EC546933304}" dt="2022-09-13T06:26:17.440" v="477" actId="700"/>
          <ac:spMkLst>
            <pc:docMk/>
            <pc:sldMk cId="271656402" sldId="2369"/>
            <ac:spMk id="4" creationId="{4D4FA842-4875-45FD-9A2C-7541A5843F6C}"/>
          </ac:spMkLst>
        </pc:spChg>
        <pc:spChg chg="mod ord">
          <ac:chgData name="Cariou, Laurent" userId="4453f93f-2ed2-46e8-bb8c-3237fbfdd40b" providerId="ADAL" clId="{7775E97C-0B33-47B0-997F-4EC546933304}" dt="2022-09-13T06:26:17.440" v="477" actId="700"/>
          <ac:spMkLst>
            <pc:docMk/>
            <pc:sldMk cId="271656402" sldId="2369"/>
            <ac:spMk id="5" creationId="{50A7D652-3BD8-4B49-A031-299CA000A49E}"/>
          </ac:spMkLst>
        </pc:spChg>
        <pc:spChg chg="add del mod ord">
          <ac:chgData name="Cariou, Laurent" userId="4453f93f-2ed2-46e8-bb8c-3237fbfdd40b" providerId="ADAL" clId="{7775E97C-0B33-47B0-997F-4EC546933304}" dt="2022-09-13T06:26:09.966" v="476" actId="700"/>
          <ac:spMkLst>
            <pc:docMk/>
            <pc:sldMk cId="271656402" sldId="2369"/>
            <ac:spMk id="6" creationId="{55536C98-AAF6-4E87-B509-7E6E14E283CD}"/>
          </ac:spMkLst>
        </pc:spChg>
        <pc:spChg chg="add mod ord">
          <ac:chgData name="Cariou, Laurent" userId="4453f93f-2ed2-46e8-bb8c-3237fbfdd40b" providerId="ADAL" clId="{7775E97C-0B33-47B0-997F-4EC546933304}" dt="2022-09-13T06:29:54.921" v="808" actId="20577"/>
          <ac:spMkLst>
            <pc:docMk/>
            <pc:sldMk cId="271656402" sldId="2369"/>
            <ac:spMk id="7" creationId="{D6154935-434B-4650-8F22-7E61271DFDF7}"/>
          </ac:spMkLst>
        </pc:spChg>
      </pc:sldChg>
      <pc:sldMasterChg chg="modSp mod">
        <pc:chgData name="Cariou, Laurent" userId="4453f93f-2ed2-46e8-bb8c-3237fbfdd40b" providerId="ADAL" clId="{7775E97C-0B33-47B0-997F-4EC546933304}" dt="2022-09-08T22:00:44.196" v="34" actId="20577"/>
        <pc:sldMasterMkLst>
          <pc:docMk/>
          <pc:sldMasterMk cId="0" sldId="2147483648"/>
        </pc:sldMasterMkLst>
        <pc:spChg chg="mod">
          <ac:chgData name="Cariou, Laurent" userId="4453f93f-2ed2-46e8-bb8c-3237fbfdd40b" providerId="ADAL" clId="{7775E97C-0B33-47B0-997F-4EC546933304}" dt="2022-09-08T22:00:44.196" v="34" actId="20577"/>
          <ac:spMkLst>
            <pc:docMk/>
            <pc:sldMasterMk cId="0" sldId="2147483648"/>
            <ac:spMk id="10" creationId="{00000000-0000-0000-0000-000000000000}"/>
          </ac:spMkLst>
        </pc:spChg>
      </pc:sldMasterChg>
    </pc:docChg>
  </pc:docChgLst>
  <pc:docChgLst>
    <pc:chgData name="Cariou, Laurent" userId="4453f93f-2ed2-46e8-bb8c-3237fbfdd40b" providerId="ADAL" clId="{EF963687-A2F4-452F-9EBC-9DABA75EA1AA}"/>
    <pc:docChg chg="undo custSel addSld modSld modMainMaster">
      <pc:chgData name="Cariou, Laurent" userId="4453f93f-2ed2-46e8-bb8c-3237fbfdd40b" providerId="ADAL" clId="{EF963687-A2F4-452F-9EBC-9DABA75EA1AA}" dt="2022-11-12T10:25:13.358" v="398" actId="12385"/>
      <pc:docMkLst>
        <pc:docMk/>
      </pc:docMkLst>
      <pc:sldChg chg="addSp delSp modSp mod">
        <pc:chgData name="Cariou, Laurent" userId="4453f93f-2ed2-46e8-bb8c-3237fbfdd40b" providerId="ADAL" clId="{EF963687-A2F4-452F-9EBC-9DABA75EA1AA}" dt="2022-11-12T10:25:13.358" v="398" actId="12385"/>
        <pc:sldMkLst>
          <pc:docMk/>
          <pc:sldMk cId="4012074164" sldId="347"/>
        </pc:sldMkLst>
        <pc:graphicFrameChg chg="add del mod modGraphic">
          <ac:chgData name="Cariou, Laurent" userId="4453f93f-2ed2-46e8-bb8c-3237fbfdd40b" providerId="ADAL" clId="{EF963687-A2F4-452F-9EBC-9DABA75EA1AA}" dt="2022-11-12T10:25:02.008" v="364" actId="478"/>
          <ac:graphicFrameMkLst>
            <pc:docMk/>
            <pc:sldMk cId="4012074164" sldId="347"/>
            <ac:graphicFrameMk id="6" creationId="{2225DD0E-88FF-470C-8631-AFDC83103001}"/>
          </ac:graphicFrameMkLst>
        </pc:graphicFrameChg>
        <pc:graphicFrameChg chg="add mod modGraphic">
          <ac:chgData name="Cariou, Laurent" userId="4453f93f-2ed2-46e8-bb8c-3237fbfdd40b" providerId="ADAL" clId="{EF963687-A2F4-452F-9EBC-9DABA75EA1AA}" dt="2022-11-12T10:25:13.358" v="398" actId="12385"/>
          <ac:graphicFrameMkLst>
            <pc:docMk/>
            <pc:sldMk cId="4012074164" sldId="347"/>
            <ac:graphicFrameMk id="7" creationId="{36187ADC-15AA-4DA0-AB73-AA1D529EECBD}"/>
          </ac:graphicFrameMkLst>
        </pc:graphicFrameChg>
      </pc:sldChg>
      <pc:sldChg chg="modSp mod">
        <pc:chgData name="Cariou, Laurent" userId="4453f93f-2ed2-46e8-bb8c-3237fbfdd40b" providerId="ADAL" clId="{EF963687-A2F4-452F-9EBC-9DABA75EA1AA}" dt="2022-11-11T04:34:56.994" v="223" actId="20577"/>
        <pc:sldMkLst>
          <pc:docMk/>
          <pc:sldMk cId="1612264332" sldId="2367"/>
        </pc:sldMkLst>
        <pc:spChg chg="mod">
          <ac:chgData name="Cariou, Laurent" userId="4453f93f-2ed2-46e8-bb8c-3237fbfdd40b" providerId="ADAL" clId="{EF963687-A2F4-452F-9EBC-9DABA75EA1AA}" dt="2022-11-11T04:34:56.994" v="223" actId="20577"/>
          <ac:spMkLst>
            <pc:docMk/>
            <pc:sldMk cId="1612264332" sldId="2367"/>
            <ac:spMk id="3" creationId="{977FA593-1C2D-4B4C-B4B8-9841BC70A2D7}"/>
          </ac:spMkLst>
        </pc:spChg>
      </pc:sldChg>
      <pc:sldChg chg="modSp new mod">
        <pc:chgData name="Cariou, Laurent" userId="4453f93f-2ed2-46e8-bb8c-3237fbfdd40b" providerId="ADAL" clId="{EF963687-A2F4-452F-9EBC-9DABA75EA1AA}" dt="2022-11-11T04:34:33.134" v="153" actId="20577"/>
        <pc:sldMkLst>
          <pc:docMk/>
          <pc:sldMk cId="2160857059" sldId="2370"/>
        </pc:sldMkLst>
        <pc:spChg chg="mod">
          <ac:chgData name="Cariou, Laurent" userId="4453f93f-2ed2-46e8-bb8c-3237fbfdd40b" providerId="ADAL" clId="{EF963687-A2F4-452F-9EBC-9DABA75EA1AA}" dt="2022-11-11T04:34:33.134" v="153" actId="20577"/>
          <ac:spMkLst>
            <pc:docMk/>
            <pc:sldMk cId="2160857059" sldId="2370"/>
            <ac:spMk id="2" creationId="{EEAFEE8F-154C-439C-B400-69731EF0D36D}"/>
          </ac:spMkLst>
        </pc:spChg>
        <pc:spChg chg="mod">
          <ac:chgData name="Cariou, Laurent" userId="4453f93f-2ed2-46e8-bb8c-3237fbfdd40b" providerId="ADAL" clId="{EF963687-A2F4-452F-9EBC-9DABA75EA1AA}" dt="2022-11-11T04:34:18.207" v="135" actId="20577"/>
          <ac:spMkLst>
            <pc:docMk/>
            <pc:sldMk cId="2160857059" sldId="2370"/>
            <ac:spMk id="3" creationId="{92AFA901-3E57-4AA0-94EE-C76CCF5EB056}"/>
          </ac:spMkLst>
        </pc:spChg>
      </pc:sldChg>
      <pc:sldChg chg="modSp add mod">
        <pc:chgData name="Cariou, Laurent" userId="4453f93f-2ed2-46e8-bb8c-3237fbfdd40b" providerId="ADAL" clId="{EF963687-A2F4-452F-9EBC-9DABA75EA1AA}" dt="2022-11-11T04:36:26.106" v="346" actId="20577"/>
        <pc:sldMkLst>
          <pc:docMk/>
          <pc:sldMk cId="1638401607" sldId="2371"/>
        </pc:sldMkLst>
        <pc:spChg chg="mod">
          <ac:chgData name="Cariou, Laurent" userId="4453f93f-2ed2-46e8-bb8c-3237fbfdd40b" providerId="ADAL" clId="{EF963687-A2F4-452F-9EBC-9DABA75EA1AA}" dt="2022-11-11T04:35:23.867" v="273" actId="20577"/>
          <ac:spMkLst>
            <pc:docMk/>
            <pc:sldMk cId="1638401607" sldId="2371"/>
            <ac:spMk id="2" creationId="{EEAFEE8F-154C-439C-B400-69731EF0D36D}"/>
          </ac:spMkLst>
        </pc:spChg>
        <pc:spChg chg="mod">
          <ac:chgData name="Cariou, Laurent" userId="4453f93f-2ed2-46e8-bb8c-3237fbfdd40b" providerId="ADAL" clId="{EF963687-A2F4-452F-9EBC-9DABA75EA1AA}" dt="2022-11-11T04:36:26.106" v="346" actId="20577"/>
          <ac:spMkLst>
            <pc:docMk/>
            <pc:sldMk cId="1638401607" sldId="2371"/>
            <ac:spMk id="3" creationId="{92AFA901-3E57-4AA0-94EE-C76CCF5EB056}"/>
          </ac:spMkLst>
        </pc:spChg>
      </pc:sldChg>
      <pc:sldMasterChg chg="modSp mod">
        <pc:chgData name="Cariou, Laurent" userId="4453f93f-2ed2-46e8-bb8c-3237fbfdd40b" providerId="ADAL" clId="{EF963687-A2F4-452F-9EBC-9DABA75EA1AA}" dt="2022-11-11T04:27:05.122" v="1" actId="6549"/>
        <pc:sldMasterMkLst>
          <pc:docMk/>
          <pc:sldMasterMk cId="0" sldId="2147483648"/>
        </pc:sldMasterMkLst>
        <pc:spChg chg="mod">
          <ac:chgData name="Cariou, Laurent" userId="4453f93f-2ed2-46e8-bb8c-3237fbfdd40b" providerId="ADAL" clId="{EF963687-A2F4-452F-9EBC-9DABA75EA1AA}" dt="2022-11-11T04:27:05.122" v="1" actId="6549"/>
          <ac:spMkLst>
            <pc:docMk/>
            <pc:sldMasterMk cId="0" sldId="2147483648"/>
            <ac:spMk id="10" creationId="{00000000-0000-0000-0000-000000000000}"/>
          </ac:spMkLst>
        </pc:spChg>
      </pc:sldMasterChg>
    </pc:docChg>
  </pc:docChgLst>
  <pc:docChgLst>
    <pc:chgData name="Cariou, Laurent" userId="4453f93f-2ed2-46e8-bb8c-3237fbfdd40b" providerId="ADAL" clId="{D3689BDC-8427-4FBC-8E78-7432CEAEE6B8}"/>
    <pc:docChg chg="undo custSel modSld modMainMaster">
      <pc:chgData name="Cariou, Laurent" userId="4453f93f-2ed2-46e8-bb8c-3237fbfdd40b" providerId="ADAL" clId="{D3689BDC-8427-4FBC-8E78-7432CEAEE6B8}" dt="2022-11-12T11:20:53.654" v="26" actId="1076"/>
      <pc:docMkLst>
        <pc:docMk/>
      </pc:docMkLst>
      <pc:sldChg chg="addSp delSp modSp mod">
        <pc:chgData name="Cariou, Laurent" userId="4453f93f-2ed2-46e8-bb8c-3237fbfdd40b" providerId="ADAL" clId="{D3689BDC-8427-4FBC-8E78-7432CEAEE6B8}" dt="2022-11-12T11:20:53.654" v="26" actId="1076"/>
        <pc:sldMkLst>
          <pc:docMk/>
          <pc:sldMk cId="4012074164" sldId="347"/>
        </pc:sldMkLst>
        <pc:spChg chg="mod">
          <ac:chgData name="Cariou, Laurent" userId="4453f93f-2ed2-46e8-bb8c-3237fbfdd40b" providerId="ADAL" clId="{D3689BDC-8427-4FBC-8E78-7432CEAEE6B8}" dt="2022-11-12T11:20:53.654" v="26" actId="1076"/>
          <ac:spMkLst>
            <pc:docMk/>
            <pc:sldMk cId="4012074164" sldId="347"/>
            <ac:spMk id="2" creationId="{F2762690-C15C-4839-B40F-0AF3A4D89457}"/>
          </ac:spMkLst>
        </pc:spChg>
        <pc:graphicFrameChg chg="add del mod">
          <ac:chgData name="Cariou, Laurent" userId="4453f93f-2ed2-46e8-bb8c-3237fbfdd40b" providerId="ADAL" clId="{D3689BDC-8427-4FBC-8E78-7432CEAEE6B8}" dt="2022-11-12T11:18:43.548" v="5"/>
          <ac:graphicFrameMkLst>
            <pc:docMk/>
            <pc:sldMk cId="4012074164" sldId="347"/>
            <ac:graphicFrameMk id="6" creationId="{710A8246-4462-42A6-9D94-E8728BD64C3E}"/>
          </ac:graphicFrameMkLst>
        </pc:graphicFrameChg>
        <pc:graphicFrameChg chg="mod modGraphic">
          <ac:chgData name="Cariou, Laurent" userId="4453f93f-2ed2-46e8-bb8c-3237fbfdd40b" providerId="ADAL" clId="{D3689BDC-8427-4FBC-8E78-7432CEAEE6B8}" dt="2022-11-12T11:20:49.080" v="25" actId="2165"/>
          <ac:graphicFrameMkLst>
            <pc:docMk/>
            <pc:sldMk cId="4012074164" sldId="347"/>
            <ac:graphicFrameMk id="7" creationId="{36187ADC-15AA-4DA0-AB73-AA1D529EECBD}"/>
          </ac:graphicFrameMkLst>
        </pc:graphicFrameChg>
      </pc:sldChg>
      <pc:sldMasterChg chg="modSp mod">
        <pc:chgData name="Cariou, Laurent" userId="4453f93f-2ed2-46e8-bb8c-3237fbfdd40b" providerId="ADAL" clId="{D3689BDC-8427-4FBC-8E78-7432CEAEE6B8}" dt="2022-11-12T11:17:39.487" v="0" actId="20577"/>
        <pc:sldMasterMkLst>
          <pc:docMk/>
          <pc:sldMasterMk cId="0" sldId="2147483648"/>
        </pc:sldMasterMkLst>
        <pc:spChg chg="mod">
          <ac:chgData name="Cariou, Laurent" userId="4453f93f-2ed2-46e8-bb8c-3237fbfdd40b" providerId="ADAL" clId="{D3689BDC-8427-4FBC-8E78-7432CEAEE6B8}" dt="2022-11-12T11:17:39.487"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2022</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2022</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2022</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2022</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2/11-22-1656-01-0uhr-uhr-sg-september-october-2022-teleconference-minutes.docx" TargetMode="External"/><Relationship Id="rId2" Type="http://schemas.openxmlformats.org/officeDocument/2006/relationships/hyperlink" Target="https://mentor.ieee.org/802.11/dcn/22/11-22-1612-02-0uhr-uhr-sg-september-2022-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November 2022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2022-11-13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32340523"/>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Tuesday EVE,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PM2, (16:00-18:00)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January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36792204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r>
                        <a:rPr lang="en-US" sz="1800" b="0" dirty="0"/>
                        <a:t>UHR SG</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6593" y="685800"/>
            <a:ext cx="7770813" cy="1065213"/>
          </a:xfrm>
        </p:spPr>
        <p:txBody>
          <a:bodyPr/>
          <a:lstStyle/>
          <a:p>
            <a:r>
              <a:rPr lang="en-US" dirty="0"/>
              <a:t>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Laurent Cariou, Intel</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graphicFrame>
        <p:nvGraphicFramePr>
          <p:cNvPr id="7" name="Table 6">
            <a:extLst>
              <a:ext uri="{FF2B5EF4-FFF2-40B4-BE49-F238E27FC236}">
                <a16:creationId xmlns:a16="http://schemas.microsoft.com/office/drawing/2014/main" id="{36187ADC-15AA-4DA0-AB73-AA1D529EECBD}"/>
              </a:ext>
            </a:extLst>
          </p:cNvPr>
          <p:cNvGraphicFramePr>
            <a:graphicFrameLocks noGrp="1"/>
          </p:cNvGraphicFramePr>
          <p:nvPr>
            <p:extLst>
              <p:ext uri="{D42A27DB-BD31-4B8C-83A1-F6EECF244321}">
                <p14:modId xmlns:p14="http://schemas.microsoft.com/office/powerpoint/2010/main" val="2974859783"/>
              </p:ext>
            </p:extLst>
          </p:nvPr>
        </p:nvGraphicFramePr>
        <p:xfrm>
          <a:off x="1461988" y="1752600"/>
          <a:ext cx="6158012" cy="4587800"/>
        </p:xfrm>
        <a:graphic>
          <a:graphicData uri="http://schemas.openxmlformats.org/drawingml/2006/table">
            <a:tbl>
              <a:tblPr>
                <a:tableStyleId>{073A0DAA-6AF3-43AB-8588-CEC1D06C72B9}</a:tableStyleId>
              </a:tblPr>
              <a:tblGrid>
                <a:gridCol w="623597">
                  <a:extLst>
                    <a:ext uri="{9D8B030D-6E8A-4147-A177-3AD203B41FA5}">
                      <a16:colId xmlns:a16="http://schemas.microsoft.com/office/drawing/2014/main" val="2192886066"/>
                    </a:ext>
                  </a:extLst>
                </a:gridCol>
                <a:gridCol w="4378164">
                  <a:extLst>
                    <a:ext uri="{9D8B030D-6E8A-4147-A177-3AD203B41FA5}">
                      <a16:colId xmlns:a16="http://schemas.microsoft.com/office/drawing/2014/main" val="2799298317"/>
                    </a:ext>
                  </a:extLst>
                </a:gridCol>
                <a:gridCol w="1156251">
                  <a:extLst>
                    <a:ext uri="{9D8B030D-6E8A-4147-A177-3AD203B41FA5}">
                      <a16:colId xmlns:a16="http://schemas.microsoft.com/office/drawing/2014/main" val="3752518458"/>
                    </a:ext>
                  </a:extLst>
                </a:gridCol>
              </a:tblGrid>
              <a:tr h="158200">
                <a:tc>
                  <a:txBody>
                    <a:bodyPr/>
                    <a:lstStyle/>
                    <a:p>
                      <a:pPr algn="l" fontAlgn="b"/>
                      <a:r>
                        <a:rPr lang="en-US" sz="900" u="none" strike="noStrike">
                          <a:effectLst/>
                        </a:rPr>
                        <a:t>DCN</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Title</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Author</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24403442"/>
                  </a:ext>
                </a:extLst>
              </a:tr>
              <a:tr h="158200">
                <a:tc>
                  <a:txBody>
                    <a:bodyPr/>
                    <a:lstStyle/>
                    <a:p>
                      <a:pPr algn="r" fontAlgn="b"/>
                      <a:r>
                        <a:rPr lang="en-US" sz="900" u="none" strike="noStrike">
                          <a:effectLst/>
                        </a:rPr>
                        <a:t>1804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Band Complexity Discussion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Vinko Erceg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722100385"/>
                  </a:ext>
                </a:extLst>
              </a:tr>
              <a:tr h="158200">
                <a:tc>
                  <a:txBody>
                    <a:bodyPr/>
                    <a:lstStyle/>
                    <a:p>
                      <a:pPr algn="r" fontAlgn="b"/>
                      <a:r>
                        <a:rPr lang="en-US" sz="900" u="none" strike="noStrike">
                          <a:effectLst/>
                        </a:rPr>
                        <a:t>1750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Project Authorization Request Proposal for 802.11 UHR SG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Tuncer Carson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857304916"/>
                  </a:ext>
                </a:extLst>
              </a:tr>
              <a:tr h="158200">
                <a:tc>
                  <a:txBody>
                    <a:bodyPr/>
                    <a:lstStyle/>
                    <a:p>
                      <a:pPr algn="r" fontAlgn="b"/>
                      <a:r>
                        <a:rPr lang="en-US" sz="900" u="none" strike="noStrike" dirty="0">
                          <a:effectLst/>
                        </a:rPr>
                        <a:t>1809</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 Perspective on UHR Features for Operator Residential Deployments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Lili Hervieu</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059005812"/>
                  </a:ext>
                </a:extLst>
              </a:tr>
              <a:tr h="158200">
                <a:tc>
                  <a:txBody>
                    <a:bodyPr/>
                    <a:lstStyle/>
                    <a:p>
                      <a:pPr algn="r" fontAlgn="b"/>
                      <a:r>
                        <a:rPr lang="en-US" sz="900" u="none" strike="noStrike" dirty="0">
                          <a:effectLst/>
                        </a:rPr>
                        <a:t>1842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Channel Information Feedback for Smooth Beamforming</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Eunsung Jeon</a:t>
                      </a:r>
                      <a:r>
                        <a:rPr lang="en-US" sz="800" u="none" strike="noStrike" dirty="0">
                          <a:effectLst/>
                        </a:rPr>
                        <a:t> </a:t>
                      </a:r>
                      <a:endParaRPr lang="en-US" sz="900" b="0" i="0" u="none" strike="noStrike" dirty="0">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4113902649"/>
                  </a:ext>
                </a:extLst>
              </a:tr>
              <a:tr h="158200">
                <a:tc>
                  <a:txBody>
                    <a:bodyPr/>
                    <a:lstStyle/>
                    <a:p>
                      <a:pPr algn="r" fontAlgn="b"/>
                      <a:r>
                        <a:rPr lang="en-US" sz="900" u="none" strike="noStrike" dirty="0">
                          <a:effectLst/>
                        </a:rPr>
                        <a:t>1865</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the PHY for 60 GHz</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Miguel Lopez</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45839546"/>
                  </a:ext>
                </a:extLst>
              </a:tr>
              <a:tr h="158200">
                <a:tc>
                  <a:txBody>
                    <a:bodyPr/>
                    <a:lstStyle/>
                    <a:p>
                      <a:pPr algn="r" fontAlgn="b"/>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UHR Operation in Lightly Licensed Spectrum</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Rolf De Vegt</a:t>
                      </a:r>
                    </a:p>
                  </a:txBody>
                  <a:tcPr marL="7910" marR="7910" marT="7910" marB="0" anchor="b"/>
                </a:tc>
                <a:extLst>
                  <a:ext uri="{0D108BD9-81ED-4DB2-BD59-A6C34878D82A}">
                    <a16:rowId xmlns:a16="http://schemas.microsoft.com/office/drawing/2014/main" val="3672054398"/>
                  </a:ext>
                </a:extLst>
              </a:tr>
              <a:tr h="158200">
                <a:tc>
                  <a:txBody>
                    <a:bodyPr/>
                    <a:lstStyle/>
                    <a:p>
                      <a:pPr algn="r" fontAlgn="b"/>
                      <a:r>
                        <a:rPr lang="en-US" sz="900" u="none" strike="noStrike" dirty="0">
                          <a:effectLst/>
                        </a:rPr>
                        <a:t>1872</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PHY Designs for </a:t>
                      </a:r>
                      <a:r>
                        <a:rPr lang="en-US" sz="900" u="none" strike="noStrike" dirty="0" err="1">
                          <a:effectLst/>
                        </a:rPr>
                        <a:t>mmWave</a:t>
                      </a:r>
                      <a:r>
                        <a:rPr lang="en-US" sz="900" u="none" strike="noStrike" dirty="0">
                          <a:effectLst/>
                        </a:rPr>
                        <a:t> Band</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Eunsung Park</a:t>
                      </a:r>
                      <a:r>
                        <a:rPr lang="en-US" sz="800" u="none" strike="noStrike">
                          <a:effectLst/>
                        </a:rPr>
                        <a:t> </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95540526"/>
                  </a:ext>
                </a:extLst>
              </a:tr>
              <a:tr h="158200">
                <a:tc>
                  <a:txBody>
                    <a:bodyPr/>
                    <a:lstStyle/>
                    <a:p>
                      <a:pPr algn="r" fontAlgn="b"/>
                      <a:r>
                        <a:rPr lang="en-US" sz="900" u="none" strike="noStrike">
                          <a:effectLst/>
                        </a:rPr>
                        <a:t>1880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Latency and Reliability enhancements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Thomas Handte</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57556635"/>
                  </a:ext>
                </a:extLst>
              </a:tr>
              <a:tr h="158200">
                <a:tc>
                  <a:txBody>
                    <a:bodyPr/>
                    <a:lstStyle/>
                    <a:p>
                      <a:pPr algn="r" fontAlgn="b"/>
                      <a:r>
                        <a:rPr lang="en-US" sz="900" u="none" strike="noStrike">
                          <a:effectLst/>
                        </a:rPr>
                        <a:t>1841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 up on the low power listening</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Xiaogang Chen</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19725715"/>
                  </a:ext>
                </a:extLst>
              </a:tr>
              <a:tr h="158200">
                <a:tc>
                  <a:txBody>
                    <a:bodyPr/>
                    <a:lstStyle/>
                    <a:p>
                      <a:pPr algn="r" fontAlgn="b"/>
                      <a:r>
                        <a:rPr lang="en-US" sz="900" u="none" strike="noStrike">
                          <a:effectLst/>
                        </a:rPr>
                        <a:t>1884</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err="1">
                          <a:effectLst/>
                        </a:rPr>
                        <a:t>mmWave</a:t>
                      </a:r>
                      <a:r>
                        <a:rPr lang="en-US" sz="900" u="none" strike="noStrike" dirty="0">
                          <a:effectLst/>
                        </a:rPr>
                        <a:t> operation for UHR</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Laurent Cariou</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985488133"/>
                  </a:ext>
                </a:extLst>
              </a:tr>
              <a:tr h="158200">
                <a:tc>
                  <a:txBody>
                    <a:bodyPr/>
                    <a:lstStyle/>
                    <a:p>
                      <a:pPr algn="r" fontAlgn="b"/>
                      <a:r>
                        <a:rPr lang="en-US" sz="900" u="none" strike="noStrike">
                          <a:effectLst/>
                        </a:rPr>
                        <a:t>1908</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UHR rate-vs-range enhancement with relay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Rui Cao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255836287"/>
                  </a:ext>
                </a:extLst>
              </a:tr>
              <a:tr h="158200">
                <a:tc>
                  <a:txBody>
                    <a:bodyPr/>
                    <a:lstStyle/>
                    <a:p>
                      <a:pPr algn="r" fontAlgn="b"/>
                      <a:r>
                        <a:rPr lang="en-US" sz="900" u="none" strike="noStrike">
                          <a:effectLst/>
                        </a:rPr>
                        <a:t>1910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Seamless Roaming for UHR</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Duncan Ho</a:t>
                      </a:r>
                      <a:endParaRPr lang="en-US" sz="900" b="0" i="0" u="none" strike="noStrike">
                        <a:solidFill>
                          <a:srgbClr val="1D2228"/>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763584574"/>
                  </a:ext>
                </a:extLst>
              </a:tr>
              <a:tr h="158200">
                <a:tc>
                  <a:txBody>
                    <a:bodyPr/>
                    <a:lstStyle/>
                    <a:p>
                      <a:pPr algn="r" fontAlgn="b"/>
                      <a:r>
                        <a:rPr lang="en-US" sz="900" u="none" strike="noStrike">
                          <a:effectLst/>
                        </a:rPr>
                        <a:t>1899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Multi-AP Operation for Low Latency Traffic Delivery - Follow up</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Liuming Lu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179018413"/>
                  </a:ext>
                </a:extLst>
              </a:tr>
              <a:tr h="158200">
                <a:tc>
                  <a:txBody>
                    <a:bodyPr/>
                    <a:lstStyle/>
                    <a:p>
                      <a:pPr algn="r" fontAlgn="b"/>
                      <a:r>
                        <a:rPr lang="en-US" sz="900" u="none" strike="noStrike">
                          <a:effectLst/>
                        </a:rPr>
                        <a:t>1919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Considerations on UHR PAR and KPIs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Akira Kishida</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636776301"/>
                  </a:ext>
                </a:extLst>
              </a:tr>
              <a:tr h="158200">
                <a:tc>
                  <a:txBody>
                    <a:bodyPr/>
                    <a:lstStyle/>
                    <a:p>
                      <a:pPr algn="r" fontAlgn="b"/>
                      <a:r>
                        <a:rPr lang="en-US" sz="900" u="none" strike="noStrike">
                          <a:effectLst/>
                        </a:rPr>
                        <a:t>1895</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M-AP Coordination Principles</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Arik Klein</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125928341"/>
                  </a:ext>
                </a:extLst>
              </a:tr>
              <a:tr h="158200">
                <a:tc>
                  <a:txBody>
                    <a:bodyPr/>
                    <a:lstStyle/>
                    <a:p>
                      <a:pPr algn="r" fontAlgn="b"/>
                      <a:r>
                        <a:rPr lang="en-US" sz="900" u="none" strike="noStrike" dirty="0">
                          <a:effectLst/>
                        </a:rPr>
                        <a:t>1924</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Thoughts on UHR Features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Xiaofei Wang</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286759141"/>
                  </a:ext>
                </a:extLst>
              </a:tr>
              <a:tr h="158200">
                <a:tc>
                  <a:txBody>
                    <a:bodyPr/>
                    <a:lstStyle/>
                    <a:p>
                      <a:pPr algn="r" fontAlgn="b"/>
                      <a:r>
                        <a:rPr lang="en-US" sz="900" b="0" i="0" u="none" strike="noStrike" dirty="0">
                          <a:solidFill>
                            <a:srgbClr val="000000"/>
                          </a:solidFill>
                          <a:effectLst/>
                          <a:latin typeface="Calibri" panose="020F0502020204030204" pitchFamily="34" charset="0"/>
                        </a:rPr>
                        <a:t>1821</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System Level Simulation of Co-BF and Joint Tx</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3580506650"/>
                  </a:ext>
                </a:extLst>
              </a:tr>
              <a:tr h="158200">
                <a:tc>
                  <a:txBody>
                    <a:bodyPr/>
                    <a:lstStyle/>
                    <a:p>
                      <a:pPr algn="r" fontAlgn="b"/>
                      <a:r>
                        <a:rPr lang="en-US" sz="900" b="0" i="0" u="none" strike="noStrike" dirty="0">
                          <a:solidFill>
                            <a:srgbClr val="000000"/>
                          </a:solidFill>
                          <a:effectLst/>
                          <a:latin typeface="Calibri" panose="020F0502020204030204" pitchFamily="34" charset="0"/>
                        </a:rPr>
                        <a:t>1822</a:t>
                      </a:r>
                    </a:p>
                  </a:txBody>
                  <a:tcPr marL="7910" marR="7910" marT="7910" marB="0" anchor="b"/>
                </a:tc>
                <a:tc>
                  <a:txBody>
                    <a:bodyPr/>
                    <a:lstStyle/>
                    <a:p>
                      <a:pPr algn="l" fontAlgn="b"/>
                      <a:r>
                        <a:rPr lang="en-US" sz="900" b="0" i="0" u="none" strike="noStrike" dirty="0">
                          <a:solidFill>
                            <a:srgbClr val="1D2228"/>
                          </a:solidFill>
                          <a:effectLst/>
                          <a:latin typeface="Calibri" panose="020F0502020204030204" pitchFamily="34" charset="0"/>
                        </a:rPr>
                        <a:t>Recap on Coordinated Spatial Reuse Operation</a:t>
                      </a:r>
                    </a:p>
                  </a:txBody>
                  <a:tcPr marL="7910" marR="7910" marT="7910" marB="0" anchor="b"/>
                </a:tc>
                <a:tc>
                  <a:txBody>
                    <a:bodyPr/>
                    <a:lstStyle/>
                    <a:p>
                      <a:pPr algn="l" fontAlgn="b"/>
                      <a:r>
                        <a:rPr lang="en-US" sz="900" b="0" i="0" u="none" strike="noStrike" dirty="0">
                          <a:solidFill>
                            <a:srgbClr val="000000"/>
                          </a:solidFill>
                          <a:effectLst/>
                          <a:latin typeface="Calibri" panose="020F0502020204030204" pitchFamily="34" charset="0"/>
                        </a:rPr>
                        <a:t>Kosuke Aio</a:t>
                      </a:r>
                    </a:p>
                  </a:txBody>
                  <a:tcPr marL="7910" marR="7910" marT="7910" marB="0" anchor="b"/>
                </a:tc>
                <a:extLst>
                  <a:ext uri="{0D108BD9-81ED-4DB2-BD59-A6C34878D82A}">
                    <a16:rowId xmlns:a16="http://schemas.microsoft.com/office/drawing/2014/main" val="127885398"/>
                  </a:ext>
                </a:extLst>
              </a:tr>
              <a:tr h="158200">
                <a:tc>
                  <a:txBody>
                    <a:bodyPr/>
                    <a:lstStyle/>
                    <a:p>
                      <a:pPr algn="r" fontAlgn="b"/>
                      <a:r>
                        <a:rPr lang="en-US" sz="900" u="none" strike="noStrike" dirty="0">
                          <a:effectLst/>
                        </a:rPr>
                        <a:t>1926</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challenges to achieve low latency</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Dmitry Akhmetov</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629989668"/>
                  </a:ext>
                </a:extLst>
              </a:tr>
              <a:tr h="158200">
                <a:tc>
                  <a:txBody>
                    <a:bodyPr/>
                    <a:lstStyle/>
                    <a:p>
                      <a:pPr algn="r" fontAlgn="b"/>
                      <a:r>
                        <a:rPr lang="en-US" sz="900" u="none" strike="noStrike">
                          <a:effectLst/>
                        </a:rPr>
                        <a:t>1928</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Long Range-Usage Scenarios, Design Target and Feasibility</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Jianhan Liu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949725603"/>
                  </a:ext>
                </a:extLst>
              </a:tr>
              <a:tr h="158200">
                <a:tc>
                  <a:txBody>
                    <a:bodyPr/>
                    <a:lstStyle/>
                    <a:p>
                      <a:pPr algn="r" fontAlgn="b"/>
                      <a:r>
                        <a:rPr lang="en-US" sz="900" u="none" strike="noStrike">
                          <a:effectLst/>
                        </a:rPr>
                        <a:t>1930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Layered QoS and multi-layer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Ross Jian Yu</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3104522941"/>
                  </a:ext>
                </a:extLst>
              </a:tr>
              <a:tr h="158200">
                <a:tc>
                  <a:txBody>
                    <a:bodyPr/>
                    <a:lstStyle/>
                    <a:p>
                      <a:pPr algn="l" fontAlgn="b"/>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SINR-aware Spatial Reuse</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Sigurd</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05921024"/>
                  </a:ext>
                </a:extLst>
              </a:tr>
              <a:tr h="158200">
                <a:tc>
                  <a:txBody>
                    <a:bodyPr/>
                    <a:lstStyle/>
                    <a:p>
                      <a:pPr algn="r" fontAlgn="b"/>
                      <a:r>
                        <a:rPr lang="en-US" sz="900" u="none" strike="noStrike">
                          <a:effectLst/>
                        </a:rPr>
                        <a:t>1931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Follow-up on latency reduction with machine learning techniques </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Ziyang Guo</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028306783"/>
                  </a:ext>
                </a:extLst>
              </a:tr>
              <a:tr h="158200">
                <a:tc>
                  <a:txBody>
                    <a:bodyPr/>
                    <a:lstStyle/>
                    <a:p>
                      <a:pPr algn="r" fontAlgn="b"/>
                      <a:r>
                        <a:rPr lang="en-US" sz="900" u="none" strike="noStrike">
                          <a:effectLst/>
                        </a:rPr>
                        <a:t>1921</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More info about UHR PAR and update</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Ming Gan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2832974002"/>
                  </a:ext>
                </a:extLst>
              </a:tr>
              <a:tr h="158200">
                <a:tc>
                  <a:txBody>
                    <a:bodyPr/>
                    <a:lstStyle/>
                    <a:p>
                      <a:pPr algn="r" fontAlgn="b"/>
                      <a:r>
                        <a:rPr lang="en-US" sz="900" u="none" strike="noStrike">
                          <a:effectLst/>
                        </a:rPr>
                        <a:t>1820</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BF Feedback with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992411036"/>
                  </a:ext>
                </a:extLst>
              </a:tr>
              <a:tr h="158200">
                <a:tc>
                  <a:txBody>
                    <a:bodyPr/>
                    <a:lstStyle/>
                    <a:p>
                      <a:pPr algn="r" fontAlgn="b"/>
                      <a:r>
                        <a:rPr lang="en-US" sz="900" u="none" strike="noStrike">
                          <a:effectLst/>
                        </a:rPr>
                        <a:t>1869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ctr"/>
                      <a:r>
                        <a:rPr lang="en-US" sz="900" u="none" strike="noStrike" dirty="0">
                          <a:effectLst/>
                        </a:rPr>
                        <a:t>TXBF based on the Optimal SVD</a:t>
                      </a:r>
                      <a:endParaRPr lang="en-US" sz="900" b="0" i="0" u="none" strike="noStrike" dirty="0">
                        <a:solidFill>
                          <a:srgbClr val="1D2228"/>
                        </a:solidFill>
                        <a:effectLst/>
                        <a:latin typeface="Calibri" panose="020F0502020204030204" pitchFamily="34" charset="0"/>
                      </a:endParaRPr>
                    </a:p>
                  </a:txBody>
                  <a:tcPr marL="7910" marR="7910" marT="7910" marB="0" anchor="ctr"/>
                </a:tc>
                <a:tc>
                  <a:txBody>
                    <a:bodyPr/>
                    <a:lstStyle/>
                    <a:p>
                      <a:pPr algn="l" fontAlgn="b"/>
                      <a:r>
                        <a:rPr lang="en-US" sz="900" u="none" strike="noStrike">
                          <a:effectLst/>
                        </a:rPr>
                        <a:t>Aiguo Yan</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80823610"/>
                  </a:ext>
                </a:extLst>
              </a:tr>
              <a:tr h="158200">
                <a:tc>
                  <a:txBody>
                    <a:bodyPr/>
                    <a:lstStyle/>
                    <a:p>
                      <a:pPr algn="r" fontAlgn="b"/>
                      <a:r>
                        <a:rPr lang="en-US" sz="900" u="none" strike="noStrike">
                          <a:effectLst/>
                        </a:rPr>
                        <a:t>1923</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Enhanced Trigger-Based Uplink Transmission</a:t>
                      </a:r>
                      <a:endParaRPr lang="en-US" sz="900" b="0" i="0" u="none" strike="noStrike" dirty="0">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a:effectLst/>
                        </a:rPr>
                        <a:t>Kazi Huq</a:t>
                      </a:r>
                      <a:endParaRPr lang="en-US" sz="900" b="0" i="0" u="none" strike="noStrike">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813932947"/>
                  </a:ext>
                </a:extLst>
              </a:tr>
              <a:tr h="158200">
                <a:tc>
                  <a:txBody>
                    <a:bodyPr/>
                    <a:lstStyle/>
                    <a:p>
                      <a:pPr algn="r" fontAlgn="b"/>
                      <a:r>
                        <a:rPr lang="en-US" sz="900" u="none" strike="noStrike">
                          <a:effectLst/>
                        </a:rPr>
                        <a:t>1939</a:t>
                      </a:r>
                      <a:endParaRPr lang="en-US" sz="900" b="0" i="0" u="none" strike="noStrike">
                        <a:solidFill>
                          <a:srgbClr val="000000"/>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PPDU Design for Short Frames</a:t>
                      </a:r>
                      <a:endParaRPr lang="en-US" sz="900" b="0" i="0" u="none" strike="noStrike" dirty="0">
                        <a:solidFill>
                          <a:srgbClr val="1D2228"/>
                        </a:solidFill>
                        <a:effectLst/>
                        <a:latin typeface="Calibri" panose="020F0502020204030204" pitchFamily="34" charset="0"/>
                      </a:endParaRPr>
                    </a:p>
                  </a:txBody>
                  <a:tcPr marL="7910" marR="7910" marT="7910" marB="0" anchor="b"/>
                </a:tc>
                <a:tc>
                  <a:txBody>
                    <a:bodyPr/>
                    <a:lstStyle/>
                    <a:p>
                      <a:pPr algn="l" fontAlgn="b"/>
                      <a:r>
                        <a:rPr lang="en-US" sz="900" u="none" strike="noStrike" dirty="0">
                          <a:effectLst/>
                        </a:rPr>
                        <a:t>Leonardo </a:t>
                      </a:r>
                      <a:r>
                        <a:rPr lang="en-US" sz="900" u="none" strike="noStrike" dirty="0" err="1">
                          <a:effectLst/>
                        </a:rPr>
                        <a:t>Lanante</a:t>
                      </a:r>
                      <a:endParaRPr lang="en-US" sz="900" b="0" i="0" u="none" strike="noStrike" dirty="0">
                        <a:solidFill>
                          <a:srgbClr val="000000"/>
                        </a:solidFill>
                        <a:effectLst/>
                        <a:latin typeface="Calibri" panose="020F0502020204030204" pitchFamily="34" charset="0"/>
                      </a:endParaRPr>
                    </a:p>
                  </a:txBody>
                  <a:tcPr marL="7910" marR="7910" marT="7910" marB="0" anchor="b"/>
                </a:tc>
                <a:extLst>
                  <a:ext uri="{0D108BD9-81ED-4DB2-BD59-A6C34878D82A}">
                    <a16:rowId xmlns:a16="http://schemas.microsoft.com/office/drawing/2014/main" val="1426790016"/>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32326-8E9D-41C3-9D51-423DEB68446E}"/>
              </a:ext>
            </a:extLst>
          </p:cNvPr>
          <p:cNvSpPr>
            <a:spLocks noGrp="1"/>
          </p:cNvSpPr>
          <p:nvPr>
            <p:ph type="title"/>
          </p:nvPr>
        </p:nvSpPr>
        <p:spPr/>
        <p:txBody>
          <a:bodyPr/>
          <a:lstStyle/>
          <a:p>
            <a:r>
              <a:rPr lang="en-US" dirty="0"/>
              <a:t>Submissions this week</a:t>
            </a:r>
          </a:p>
        </p:txBody>
      </p:sp>
      <p:sp>
        <p:nvSpPr>
          <p:cNvPr id="7" name="Content Placeholder 6">
            <a:extLst>
              <a:ext uri="{FF2B5EF4-FFF2-40B4-BE49-F238E27FC236}">
                <a16:creationId xmlns:a16="http://schemas.microsoft.com/office/drawing/2014/main" id="{D6154935-434B-4650-8F22-7E61271DFDF7}"/>
              </a:ext>
            </a:extLst>
          </p:cNvPr>
          <p:cNvSpPr>
            <a:spLocks noGrp="1"/>
          </p:cNvSpPr>
          <p:nvPr>
            <p:ph idx="1"/>
          </p:nvPr>
        </p:nvSpPr>
        <p:spPr/>
        <p:txBody>
          <a:bodyPr/>
          <a:lstStyle/>
          <a:p>
            <a:pPr>
              <a:buFont typeface="Arial" panose="020B0604020202020204" pitchFamily="34" charset="0"/>
              <a:buChar char="•"/>
            </a:pPr>
            <a:endParaRPr lang="en-US" sz="2000" dirty="0"/>
          </a:p>
        </p:txBody>
      </p:sp>
      <p:sp>
        <p:nvSpPr>
          <p:cNvPr id="5" name="Slide Number Placeholder 4">
            <a:extLst>
              <a:ext uri="{FF2B5EF4-FFF2-40B4-BE49-F238E27FC236}">
                <a16:creationId xmlns:a16="http://schemas.microsoft.com/office/drawing/2014/main" id="{50A7D652-3BD8-4B49-A031-299CA000A49E}"/>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4" name="Footer Placeholder 3">
            <a:extLst>
              <a:ext uri="{FF2B5EF4-FFF2-40B4-BE49-F238E27FC236}">
                <a16:creationId xmlns:a16="http://schemas.microsoft.com/office/drawing/2014/main" id="{4D4FA842-4875-45FD-9A2C-7541A5843F6C}"/>
              </a:ext>
            </a:extLst>
          </p:cNvPr>
          <p:cNvSpPr>
            <a:spLocks noGrp="1"/>
          </p:cNvSpPr>
          <p:nvPr>
            <p:ph type="ftr" idx="14"/>
          </p:nvPr>
        </p:nvSpPr>
        <p:spPr/>
        <p:txBody>
          <a:bodyPr/>
          <a:lstStyle/>
          <a:p>
            <a:r>
              <a:rPr lang="en-GB"/>
              <a:t>Laurent Cariou, Intel</a:t>
            </a:r>
            <a:endParaRPr lang="en-GB" dirty="0"/>
          </a:p>
        </p:txBody>
      </p:sp>
      <p:sp>
        <p:nvSpPr>
          <p:cNvPr id="3" name="Date Placeholder 2">
            <a:extLst>
              <a:ext uri="{FF2B5EF4-FFF2-40B4-BE49-F238E27FC236}">
                <a16:creationId xmlns:a16="http://schemas.microsoft.com/office/drawing/2014/main" id="{84A90D14-1667-43DF-B424-013F19C68F38}"/>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71656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November 802 wireless interim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November 802 wireless interim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https://web.cvent.com/event/840c257d-5d52-4eff-94b4-39d2aafda56b/summary</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Agenda–EVE</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US" altLang="en-US" sz="2000" dirty="0"/>
              <a:t>Approval of SG Minutes</a:t>
            </a:r>
          </a:p>
          <a:p>
            <a:pPr>
              <a:buFont typeface="Arial" panose="020B0604020202020204" pitchFamily="34" charset="0"/>
              <a:buChar char="•"/>
            </a:pPr>
            <a:r>
              <a:rPr lang="en-US" altLang="en-US" sz="2000" dirty="0"/>
              <a:t>Confirmation of UHR secretary appointment</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September plenary: </a:t>
            </a:r>
            <a:r>
              <a:rPr lang="en-US" sz="1800" dirty="0">
                <a:hlinkClick r:id="rId2"/>
              </a:rPr>
              <a:t>https://mentor.ieee.org/802.11/dcn/22/11-22-1612-02-0uhr-uhr-sg-september-2022-meeting-minutes.docx</a:t>
            </a:r>
            <a:endParaRPr lang="en-US" sz="1800" dirty="0"/>
          </a:p>
          <a:p>
            <a:pPr lvl="1">
              <a:buFont typeface="Arial" panose="020B0604020202020204" pitchFamily="34" charset="0"/>
              <a:buChar char="•"/>
            </a:pPr>
            <a:r>
              <a:rPr lang="en-US" sz="1800" dirty="0"/>
              <a:t>Teleconferences September-November: </a:t>
            </a:r>
            <a:r>
              <a:rPr lang="en-US" sz="1800" dirty="0">
                <a:hlinkClick r:id="rId3"/>
              </a:rPr>
              <a:t>https://mentor.ieee.org/802.11/dcn/22/11-22-1656-01-0uhr-uhr-sg-september-october-2022-teleconference-minutes.docx</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UHR Secretary appointment confirmation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confirm the appointment of Ross Jian Yu as the UHR </a:t>
            </a:r>
            <a:r>
              <a:rPr lang="en-US" sz="2000"/>
              <a:t>SG secretary</a:t>
            </a:r>
            <a:endParaRPr lang="en-US" sz="1800" dirty="0"/>
          </a:p>
          <a:p>
            <a:endParaRPr lang="en-US" sz="1800" dirty="0"/>
          </a:p>
          <a:p>
            <a:r>
              <a:rPr lang="en-US" sz="1800" dirty="0"/>
              <a:t>Move: 			Second:</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6384016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endParaRPr lang="en-GB" sz="1600" dirty="0"/>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endParaRPr lang="en-GB" sz="1200" dirty="0"/>
          </a:p>
          <a:p>
            <a:pPr lvl="0">
              <a:buFont typeface="Arial" panose="020B0604020202020204" pitchFamily="34" charset="0"/>
              <a:buChar char="•"/>
            </a:pPr>
            <a:r>
              <a:rPr lang="en-US" sz="1600" dirty="0"/>
              <a:t>Goals for January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105429</TotalTime>
  <Words>2412</Words>
  <Application>Microsoft Office PowerPoint</Application>
  <PresentationFormat>On-screen Show (4:3)</PresentationFormat>
  <Paragraphs>352</Paragraphs>
  <Slides>24</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Calibri</vt:lpstr>
      <vt:lpstr>Monotype Sorts</vt:lpstr>
      <vt:lpstr>Times New Roman</vt:lpstr>
      <vt:lpstr>Wingdings</vt:lpstr>
      <vt:lpstr>Office Theme</vt:lpstr>
      <vt:lpstr>Document</vt:lpstr>
      <vt:lpstr>UHR Study Group November 2022 Meeting Agenda</vt:lpstr>
      <vt:lpstr>Registration for the November 802 wireless interim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this week</vt:lpstr>
      <vt:lpstr>Tuesday Agenda–EVE</vt:lpstr>
      <vt:lpstr>Approve SG minutes</vt:lpstr>
      <vt:lpstr>UHR Secretary appointment confirmation</vt:lpstr>
      <vt:lpstr>Wednesday Agenda–AM2</vt:lpstr>
      <vt:lpstr>Thursday Agenda-PM2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1422</cp:revision>
  <cp:lastPrinted>1601-01-01T00:00:00Z</cp:lastPrinted>
  <dcterms:created xsi:type="dcterms:W3CDTF">2017-01-26T15:28:16Z</dcterms:created>
  <dcterms:modified xsi:type="dcterms:W3CDTF">2022-11-13T04:22:10Z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