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347" r:id="rId19"/>
    <p:sldId id="2369" r:id="rId20"/>
    <p:sldId id="2367" r:id="rId21"/>
    <p:sldId id="2370" r:id="rId22"/>
    <p:sldId id="2371" r:id="rId23"/>
    <p:sldId id="334" r:id="rId24"/>
    <p:sldId id="356"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689BDC-8427-4FBC-8E78-7432CEAEE6B8}" v="7" dt="2022-11-12T11:20:43.314"/>
    <p1510:client id="{EF963687-A2F4-452F-9EBC-9DABA75EA1AA}" v="7" dt="2022-11-12T10:25:02.9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78381DE9-BDC7-4266-9704-8C53401FE7B2}"/>
    <pc:docChg chg="undo custSel delSld modSld modMainMaster">
      <pc:chgData name="Cariou, Laurent" userId="4453f93f-2ed2-46e8-bb8c-3237fbfdd40b" providerId="ADAL" clId="{78381DE9-BDC7-4266-9704-8C53401FE7B2}" dt="2022-10-10T11:57:22.030" v="71" actId="20577"/>
      <pc:docMkLst>
        <pc:docMk/>
      </pc:docMkLst>
      <pc:sldChg chg="modSp mod">
        <pc:chgData name="Cariou, Laurent" userId="4453f93f-2ed2-46e8-bb8c-3237fbfdd40b" providerId="ADAL" clId="{78381DE9-BDC7-4266-9704-8C53401FE7B2}" dt="2022-10-10T11:51:18.236" v="16" actId="6549"/>
        <pc:sldMkLst>
          <pc:docMk/>
          <pc:sldMk cId="0" sldId="256"/>
        </pc:sldMkLst>
        <pc:spChg chg="mod">
          <ac:chgData name="Cariou, Laurent" userId="4453f93f-2ed2-46e8-bb8c-3237fbfdd40b" providerId="ADAL" clId="{78381DE9-BDC7-4266-9704-8C53401FE7B2}" dt="2022-10-10T11:51:09.933" v="8"/>
          <ac:spMkLst>
            <pc:docMk/>
            <pc:sldMk cId="0" sldId="256"/>
            <ac:spMk id="6" creationId="{00000000-0000-0000-0000-000000000000}"/>
          </ac:spMkLst>
        </pc:spChg>
        <pc:spChg chg="mod">
          <ac:chgData name="Cariou, Laurent" userId="4453f93f-2ed2-46e8-bb8c-3237fbfdd40b" providerId="ADAL" clId="{78381DE9-BDC7-4266-9704-8C53401FE7B2}" dt="2022-10-10T11:51:09.933" v="8"/>
          <ac:spMkLst>
            <pc:docMk/>
            <pc:sldMk cId="0" sldId="256"/>
            <ac:spMk id="3073" creationId="{00000000-0000-0000-0000-000000000000}"/>
          </ac:spMkLst>
        </pc:spChg>
        <pc:spChg chg="mod">
          <ac:chgData name="Cariou, Laurent" userId="4453f93f-2ed2-46e8-bb8c-3237fbfdd40b" providerId="ADAL" clId="{78381DE9-BDC7-4266-9704-8C53401FE7B2}" dt="2022-10-10T11:51:18.236" v="16" actId="6549"/>
          <ac:spMkLst>
            <pc:docMk/>
            <pc:sldMk cId="0" sldId="256"/>
            <ac:spMk id="3074" creationId="{00000000-0000-0000-0000-000000000000}"/>
          </ac:spMkLst>
        </pc:spChg>
      </pc:sldChg>
      <pc:sldChg chg="modSp">
        <pc:chgData name="Cariou, Laurent" userId="4453f93f-2ed2-46e8-bb8c-3237fbfdd40b" providerId="ADAL" clId="{78381DE9-BDC7-4266-9704-8C53401FE7B2}" dt="2022-10-10T11:51:09.933" v="8"/>
        <pc:sldMkLst>
          <pc:docMk/>
          <pc:sldMk cId="3254182675" sldId="258"/>
        </pc:sldMkLst>
        <pc:spChg chg="mod">
          <ac:chgData name="Cariou, Laurent" userId="4453f93f-2ed2-46e8-bb8c-3237fbfdd40b" providerId="ADAL" clId="{78381DE9-BDC7-4266-9704-8C53401FE7B2}" dt="2022-10-10T11:51:09.933" v="8"/>
          <ac:spMkLst>
            <pc:docMk/>
            <pc:sldMk cId="3254182675" sldId="258"/>
            <ac:spMk id="7" creationId="{4F62ADF5-BC8B-4EF4-B4E8-C355611EECFF}"/>
          </ac:spMkLst>
        </pc:spChg>
      </pc:sldChg>
      <pc:sldChg chg="modSp">
        <pc:chgData name="Cariou, Laurent" userId="4453f93f-2ed2-46e8-bb8c-3237fbfdd40b" providerId="ADAL" clId="{78381DE9-BDC7-4266-9704-8C53401FE7B2}" dt="2022-10-10T11:51:09.933" v="8"/>
        <pc:sldMkLst>
          <pc:docMk/>
          <pc:sldMk cId="3136880362" sldId="260"/>
        </pc:sldMkLst>
        <pc:spChg chg="mod">
          <ac:chgData name="Cariou, Laurent" userId="4453f93f-2ed2-46e8-bb8c-3237fbfdd40b" providerId="ADAL" clId="{78381DE9-BDC7-4266-9704-8C53401FE7B2}" dt="2022-10-10T11:51:09.933" v="8"/>
          <ac:spMkLst>
            <pc:docMk/>
            <pc:sldMk cId="3136880362" sldId="260"/>
            <ac:spMk id="7" creationId="{733EE7F5-4D25-4915-8021-FD9EE23E2C32}"/>
          </ac:spMkLst>
        </pc:spChg>
      </pc:sldChg>
      <pc:sldChg chg="modSp">
        <pc:chgData name="Cariou, Laurent" userId="4453f93f-2ed2-46e8-bb8c-3237fbfdd40b" providerId="ADAL" clId="{78381DE9-BDC7-4266-9704-8C53401FE7B2}" dt="2022-10-10T11:51:09.933" v="8"/>
        <pc:sldMkLst>
          <pc:docMk/>
          <pc:sldMk cId="1676196551" sldId="261"/>
        </pc:sldMkLst>
        <pc:spChg chg="mod">
          <ac:chgData name="Cariou, Laurent" userId="4453f93f-2ed2-46e8-bb8c-3237fbfdd40b" providerId="ADAL" clId="{78381DE9-BDC7-4266-9704-8C53401FE7B2}" dt="2022-10-10T11:51:09.933" v="8"/>
          <ac:spMkLst>
            <pc:docMk/>
            <pc:sldMk cId="1676196551" sldId="261"/>
            <ac:spMk id="7" creationId="{0A0F1EBF-63A8-4C75-8DB7-0D8CD44D0896}"/>
          </ac:spMkLst>
        </pc:spChg>
      </pc:sldChg>
      <pc:sldChg chg="modSp">
        <pc:chgData name="Cariou, Laurent" userId="4453f93f-2ed2-46e8-bb8c-3237fbfdd40b" providerId="ADAL" clId="{78381DE9-BDC7-4266-9704-8C53401FE7B2}" dt="2022-10-10T11:51:09.933" v="8"/>
        <pc:sldMkLst>
          <pc:docMk/>
          <pc:sldMk cId="2927177891" sldId="263"/>
        </pc:sldMkLst>
        <pc:spChg chg="mod">
          <ac:chgData name="Cariou, Laurent" userId="4453f93f-2ed2-46e8-bb8c-3237fbfdd40b" providerId="ADAL" clId="{78381DE9-BDC7-4266-9704-8C53401FE7B2}" dt="2022-10-10T11:51:09.933" v="8"/>
          <ac:spMkLst>
            <pc:docMk/>
            <pc:sldMk cId="2927177891" sldId="263"/>
            <ac:spMk id="9" creationId="{4BB4CFD1-21C6-467E-AB6E-3577A473F86D}"/>
          </ac:spMkLst>
        </pc:spChg>
      </pc:sldChg>
      <pc:sldChg chg="modSp">
        <pc:chgData name="Cariou, Laurent" userId="4453f93f-2ed2-46e8-bb8c-3237fbfdd40b" providerId="ADAL" clId="{78381DE9-BDC7-4266-9704-8C53401FE7B2}" dt="2022-10-10T11:51:09.933" v="8"/>
        <pc:sldMkLst>
          <pc:docMk/>
          <pc:sldMk cId="4277600907" sldId="264"/>
        </pc:sldMkLst>
        <pc:spChg chg="mod">
          <ac:chgData name="Cariou, Laurent" userId="4453f93f-2ed2-46e8-bb8c-3237fbfdd40b" providerId="ADAL" clId="{78381DE9-BDC7-4266-9704-8C53401FE7B2}" dt="2022-10-10T11:51:09.933" v="8"/>
          <ac:spMkLst>
            <pc:docMk/>
            <pc:sldMk cId="4277600907" sldId="264"/>
            <ac:spMk id="8" creationId="{B2C4C695-AFB3-4956-B721-DB0805BA0685}"/>
          </ac:spMkLst>
        </pc:spChg>
      </pc:sldChg>
      <pc:sldChg chg="modSp">
        <pc:chgData name="Cariou, Laurent" userId="4453f93f-2ed2-46e8-bb8c-3237fbfdd40b" providerId="ADAL" clId="{78381DE9-BDC7-4266-9704-8C53401FE7B2}" dt="2022-10-10T11:51:09.933" v="8"/>
        <pc:sldMkLst>
          <pc:docMk/>
          <pc:sldMk cId="2436815634" sldId="265"/>
        </pc:sldMkLst>
        <pc:spChg chg="mod">
          <ac:chgData name="Cariou, Laurent" userId="4453f93f-2ed2-46e8-bb8c-3237fbfdd40b" providerId="ADAL" clId="{78381DE9-BDC7-4266-9704-8C53401FE7B2}" dt="2022-10-10T11:51:09.933" v="8"/>
          <ac:spMkLst>
            <pc:docMk/>
            <pc:sldMk cId="2436815634" sldId="265"/>
            <ac:spMk id="9" creationId="{535943CE-0A57-43F4-9844-46B4091CBC16}"/>
          </ac:spMkLst>
        </pc:spChg>
      </pc:sldChg>
      <pc:sldChg chg="modSp">
        <pc:chgData name="Cariou, Laurent" userId="4453f93f-2ed2-46e8-bb8c-3237fbfdd40b" providerId="ADAL" clId="{78381DE9-BDC7-4266-9704-8C53401FE7B2}" dt="2022-10-10T11:51:09.933" v="8"/>
        <pc:sldMkLst>
          <pc:docMk/>
          <pc:sldMk cId="2400177835" sldId="266"/>
        </pc:sldMkLst>
        <pc:spChg chg="mod">
          <ac:chgData name="Cariou, Laurent" userId="4453f93f-2ed2-46e8-bb8c-3237fbfdd40b" providerId="ADAL" clId="{78381DE9-BDC7-4266-9704-8C53401FE7B2}" dt="2022-10-10T11:51:09.933" v="8"/>
          <ac:spMkLst>
            <pc:docMk/>
            <pc:sldMk cId="2400177835" sldId="266"/>
            <ac:spMk id="8" creationId="{C5505616-1CE2-43B4-878B-31634EEB6CA7}"/>
          </ac:spMkLst>
        </pc:spChg>
      </pc:sldChg>
      <pc:sldChg chg="modSp mod">
        <pc:chgData name="Cariou, Laurent" userId="4453f93f-2ed2-46e8-bb8c-3237fbfdd40b" providerId="ADAL" clId="{78381DE9-BDC7-4266-9704-8C53401FE7B2}" dt="2022-10-10T11:56:18.787" v="47" actId="20577"/>
        <pc:sldMkLst>
          <pc:docMk/>
          <pc:sldMk cId="3976818858" sldId="269"/>
        </pc:sldMkLst>
        <pc:spChg chg="mod">
          <ac:chgData name="Cariou, Laurent" userId="4453f93f-2ed2-46e8-bb8c-3237fbfdd40b" providerId="ADAL" clId="{78381DE9-BDC7-4266-9704-8C53401FE7B2}" dt="2022-10-10T11:51:09.933" v="8"/>
          <ac:spMkLst>
            <pc:docMk/>
            <pc:sldMk cId="3976818858" sldId="269"/>
            <ac:spMk id="6" creationId="{00000000-0000-0000-0000-000000000000}"/>
          </ac:spMkLst>
        </pc:spChg>
        <pc:graphicFrameChg chg="mod modGraphic">
          <ac:chgData name="Cariou, Laurent" userId="4453f93f-2ed2-46e8-bb8c-3237fbfdd40b" providerId="ADAL" clId="{78381DE9-BDC7-4266-9704-8C53401FE7B2}" dt="2022-10-10T11:56:18.787" v="47"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78381DE9-BDC7-4266-9704-8C53401FE7B2}" dt="2022-10-10T11:51:09.933" v="8"/>
        <pc:sldMkLst>
          <pc:docMk/>
          <pc:sldMk cId="3387863760" sldId="270"/>
        </pc:sldMkLst>
        <pc:spChg chg="mod">
          <ac:chgData name="Cariou, Laurent" userId="4453f93f-2ed2-46e8-bb8c-3237fbfdd40b" providerId="ADAL" clId="{78381DE9-BDC7-4266-9704-8C53401FE7B2}" dt="2022-10-10T11:51:09.933" v="8"/>
          <ac:spMkLst>
            <pc:docMk/>
            <pc:sldMk cId="3387863760" sldId="270"/>
            <ac:spMk id="8" creationId="{B1C9D975-9B89-429E-A2AD-175C2CE0D83A}"/>
          </ac:spMkLst>
        </pc:spChg>
      </pc:sldChg>
      <pc:sldChg chg="modSp mod">
        <pc:chgData name="Cariou, Laurent" userId="4453f93f-2ed2-46e8-bb8c-3237fbfdd40b" providerId="ADAL" clId="{78381DE9-BDC7-4266-9704-8C53401FE7B2}" dt="2022-10-10T11:56:10.499" v="45" actId="20577"/>
        <pc:sldMkLst>
          <pc:docMk/>
          <pc:sldMk cId="2243228416" sldId="299"/>
        </pc:sldMkLst>
        <pc:spChg chg="mod">
          <ac:chgData name="Cariou, Laurent" userId="4453f93f-2ed2-46e8-bb8c-3237fbfdd40b" providerId="ADAL" clId="{78381DE9-BDC7-4266-9704-8C53401FE7B2}" dt="2022-10-10T11:51:09.933" v="8"/>
          <ac:spMkLst>
            <pc:docMk/>
            <pc:sldMk cId="2243228416" sldId="299"/>
            <ac:spMk id="8" creationId="{ADA0A8BA-AA59-4AB6-9BD0-89E3B2E275F5}"/>
          </ac:spMkLst>
        </pc:spChg>
        <pc:spChg chg="mod">
          <ac:chgData name="Cariou, Laurent" userId="4453f93f-2ed2-46e8-bb8c-3237fbfdd40b" providerId="ADAL" clId="{78381DE9-BDC7-4266-9704-8C53401FE7B2}" dt="2022-10-10T11:56:10.499" v="45" actId="20577"/>
          <ac:spMkLst>
            <pc:docMk/>
            <pc:sldMk cId="2243228416" sldId="299"/>
            <ac:spMk id="17" creationId="{442A1050-6527-4B2E-A943-E125D6B48B52}"/>
          </ac:spMkLst>
        </pc:spChg>
      </pc:sldChg>
      <pc:sldChg chg="modSp mod">
        <pc:chgData name="Cariou, Laurent" userId="4453f93f-2ed2-46e8-bb8c-3237fbfdd40b" providerId="ADAL" clId="{78381DE9-BDC7-4266-9704-8C53401FE7B2}" dt="2022-10-10T11:53:11.087" v="30"/>
        <pc:sldMkLst>
          <pc:docMk/>
          <pc:sldMk cId="1908471061" sldId="328"/>
        </pc:sldMkLst>
        <pc:spChg chg="mod">
          <ac:chgData name="Cariou, Laurent" userId="4453f93f-2ed2-46e8-bb8c-3237fbfdd40b" providerId="ADAL" clId="{78381DE9-BDC7-4266-9704-8C53401FE7B2}" dt="2022-10-10T11:53:11.087" v="30"/>
          <ac:spMkLst>
            <pc:docMk/>
            <pc:sldMk cId="1908471061" sldId="328"/>
            <ac:spMk id="3" creationId="{3EF9BE80-D462-4B64-8448-3B553445EDCF}"/>
          </ac:spMkLst>
        </pc:spChg>
        <pc:spChg chg="mod">
          <ac:chgData name="Cariou, Laurent" userId="4453f93f-2ed2-46e8-bb8c-3237fbfdd40b" providerId="ADAL" clId="{78381DE9-BDC7-4266-9704-8C53401FE7B2}" dt="2022-10-10T11:51:09.933" v="8"/>
          <ac:spMkLst>
            <pc:docMk/>
            <pc:sldMk cId="1908471061" sldId="328"/>
            <ac:spMk id="6" creationId="{FCA6EDD1-4720-45B9-8B18-08C7AF47C492}"/>
          </ac:spMkLst>
        </pc:spChg>
      </pc:sldChg>
      <pc:sldChg chg="modSp">
        <pc:chgData name="Cariou, Laurent" userId="4453f93f-2ed2-46e8-bb8c-3237fbfdd40b" providerId="ADAL" clId="{78381DE9-BDC7-4266-9704-8C53401FE7B2}" dt="2022-10-10T11:51:09.933" v="8"/>
        <pc:sldMkLst>
          <pc:docMk/>
          <pc:sldMk cId="15571502" sldId="330"/>
        </pc:sldMkLst>
        <pc:spChg chg="mod">
          <ac:chgData name="Cariou, Laurent" userId="4453f93f-2ed2-46e8-bb8c-3237fbfdd40b" providerId="ADAL" clId="{78381DE9-BDC7-4266-9704-8C53401FE7B2}" dt="2022-10-10T11:51:09.933" v="8"/>
          <ac:spMkLst>
            <pc:docMk/>
            <pc:sldMk cId="15571502" sldId="330"/>
            <ac:spMk id="6" creationId="{5C48BDE3-7807-417F-A4F1-5356D38590CA}"/>
          </ac:spMkLst>
        </pc:spChg>
      </pc:sldChg>
      <pc:sldChg chg="modSp">
        <pc:chgData name="Cariou, Laurent" userId="4453f93f-2ed2-46e8-bb8c-3237fbfdd40b" providerId="ADAL" clId="{78381DE9-BDC7-4266-9704-8C53401FE7B2}" dt="2022-10-10T11:51:09.933" v="8"/>
        <pc:sldMkLst>
          <pc:docMk/>
          <pc:sldMk cId="3200711991" sldId="331"/>
        </pc:sldMkLst>
        <pc:spChg chg="mod">
          <ac:chgData name="Cariou, Laurent" userId="4453f93f-2ed2-46e8-bb8c-3237fbfdd40b" providerId="ADAL" clId="{78381DE9-BDC7-4266-9704-8C53401FE7B2}" dt="2022-10-10T11:51:09.933" v="8"/>
          <ac:spMkLst>
            <pc:docMk/>
            <pc:sldMk cId="3200711991" sldId="331"/>
            <ac:spMk id="6" creationId="{C3BF5992-FFFD-4B64-900D-0590BA3C03CE}"/>
          </ac:spMkLst>
        </pc:spChg>
      </pc:sldChg>
      <pc:sldChg chg="modSp">
        <pc:chgData name="Cariou, Laurent" userId="4453f93f-2ed2-46e8-bb8c-3237fbfdd40b" providerId="ADAL" clId="{78381DE9-BDC7-4266-9704-8C53401FE7B2}" dt="2022-10-10T11:51:09.933" v="8"/>
        <pc:sldMkLst>
          <pc:docMk/>
          <pc:sldMk cId="2409609221" sldId="332"/>
        </pc:sldMkLst>
        <pc:spChg chg="mod">
          <ac:chgData name="Cariou, Laurent" userId="4453f93f-2ed2-46e8-bb8c-3237fbfdd40b" providerId="ADAL" clId="{78381DE9-BDC7-4266-9704-8C53401FE7B2}" dt="2022-10-10T11:51:09.933" v="8"/>
          <ac:spMkLst>
            <pc:docMk/>
            <pc:sldMk cId="2409609221" sldId="332"/>
            <ac:spMk id="6" creationId="{2B4D6F20-084B-4EE9-AD6D-290838010348}"/>
          </ac:spMkLst>
        </pc:spChg>
      </pc:sldChg>
      <pc:sldChg chg="modSp mod">
        <pc:chgData name="Cariou, Laurent" userId="4453f93f-2ed2-46e8-bb8c-3237fbfdd40b" providerId="ADAL" clId="{78381DE9-BDC7-4266-9704-8C53401FE7B2}" dt="2022-10-10T11:57:05.456" v="61" actId="20577"/>
        <pc:sldMkLst>
          <pc:docMk/>
          <pc:sldMk cId="1706072776" sldId="334"/>
        </pc:sldMkLst>
        <pc:spChg chg="mod">
          <ac:chgData name="Cariou, Laurent" userId="4453f93f-2ed2-46e8-bb8c-3237fbfdd40b" providerId="ADAL" clId="{78381DE9-BDC7-4266-9704-8C53401FE7B2}" dt="2022-10-10T11:57:05.456" v="61" actId="20577"/>
          <ac:spMkLst>
            <pc:docMk/>
            <pc:sldMk cId="1706072776" sldId="334"/>
            <ac:spMk id="3" creationId="{977FA593-1C2D-4B4C-B4B8-9841BC70A2D7}"/>
          </ac:spMkLst>
        </pc:spChg>
        <pc:spChg chg="mod">
          <ac:chgData name="Cariou, Laurent" userId="4453f93f-2ed2-46e8-bb8c-3237fbfdd40b" providerId="ADAL" clId="{78381DE9-BDC7-4266-9704-8C53401FE7B2}" dt="2022-10-10T11:51:09.933" v="8"/>
          <ac:spMkLst>
            <pc:docMk/>
            <pc:sldMk cId="1706072776" sldId="334"/>
            <ac:spMk id="6" creationId="{BB0A0FD2-1910-45A5-B2D0-6B427FDC767A}"/>
          </ac:spMkLst>
        </pc:spChg>
      </pc:sldChg>
      <pc:sldChg chg="modSp">
        <pc:chgData name="Cariou, Laurent" userId="4453f93f-2ed2-46e8-bb8c-3237fbfdd40b" providerId="ADAL" clId="{78381DE9-BDC7-4266-9704-8C53401FE7B2}" dt="2022-10-10T11:51:09.933" v="8"/>
        <pc:sldMkLst>
          <pc:docMk/>
          <pc:sldMk cId="3977221359" sldId="340"/>
        </pc:sldMkLst>
        <pc:spChg chg="mod">
          <ac:chgData name="Cariou, Laurent" userId="4453f93f-2ed2-46e8-bb8c-3237fbfdd40b" providerId="ADAL" clId="{78381DE9-BDC7-4266-9704-8C53401FE7B2}" dt="2022-10-10T11:51:09.933" v="8"/>
          <ac:spMkLst>
            <pc:docMk/>
            <pc:sldMk cId="3977221359" sldId="340"/>
            <ac:spMk id="6" creationId="{BC264D22-EE96-4B0F-90AA-B4358FF19246}"/>
          </ac:spMkLst>
        </pc:spChg>
      </pc:sldChg>
      <pc:sldChg chg="delSp modSp mod">
        <pc:chgData name="Cariou, Laurent" userId="4453f93f-2ed2-46e8-bb8c-3237fbfdd40b" providerId="ADAL" clId="{78381DE9-BDC7-4266-9704-8C53401FE7B2}" dt="2022-10-10T11:56:25.078" v="48" actId="478"/>
        <pc:sldMkLst>
          <pc:docMk/>
          <pc:sldMk cId="4012074164" sldId="347"/>
        </pc:sldMkLst>
        <pc:spChg chg="mod">
          <ac:chgData name="Cariou, Laurent" userId="4453f93f-2ed2-46e8-bb8c-3237fbfdd40b" providerId="ADAL" clId="{78381DE9-BDC7-4266-9704-8C53401FE7B2}" dt="2022-10-10T11:51:09.933" v="8"/>
          <ac:spMkLst>
            <pc:docMk/>
            <pc:sldMk cId="4012074164" sldId="347"/>
            <ac:spMk id="3" creationId="{D20906E0-F900-4991-83B1-675F5B67FA2D}"/>
          </ac:spMkLst>
        </pc:spChg>
        <pc:graphicFrameChg chg="del">
          <ac:chgData name="Cariou, Laurent" userId="4453f93f-2ed2-46e8-bb8c-3237fbfdd40b" providerId="ADAL" clId="{78381DE9-BDC7-4266-9704-8C53401FE7B2}" dt="2022-10-10T11:56:25.078" v="48" actId="478"/>
          <ac:graphicFrameMkLst>
            <pc:docMk/>
            <pc:sldMk cId="4012074164" sldId="347"/>
            <ac:graphicFrameMk id="7" creationId="{C929BC28-8120-44DC-BDFA-634B11E56A91}"/>
          </ac:graphicFrameMkLst>
        </pc:graphicFrameChg>
      </pc:sldChg>
      <pc:sldChg chg="modSp mod">
        <pc:chgData name="Cariou, Laurent" userId="4453f93f-2ed2-46e8-bb8c-3237fbfdd40b" providerId="ADAL" clId="{78381DE9-BDC7-4266-9704-8C53401FE7B2}" dt="2022-10-10T11:57:22.030" v="71" actId="20577"/>
        <pc:sldMkLst>
          <pc:docMk/>
          <pc:sldMk cId="3930036297" sldId="356"/>
        </pc:sldMkLst>
        <pc:spChg chg="mod">
          <ac:chgData name="Cariou, Laurent" userId="4453f93f-2ed2-46e8-bb8c-3237fbfdd40b" providerId="ADAL" clId="{78381DE9-BDC7-4266-9704-8C53401FE7B2}" dt="2022-10-10T11:57:12.328" v="62" actId="20577"/>
          <ac:spMkLst>
            <pc:docMk/>
            <pc:sldMk cId="3930036297" sldId="356"/>
            <ac:spMk id="2" creationId="{4B5F0D0E-8BB7-48AB-9160-728B8B3399A2}"/>
          </ac:spMkLst>
        </pc:spChg>
        <pc:spChg chg="mod">
          <ac:chgData name="Cariou, Laurent" userId="4453f93f-2ed2-46e8-bb8c-3237fbfdd40b" providerId="ADAL" clId="{78381DE9-BDC7-4266-9704-8C53401FE7B2}" dt="2022-10-10T11:57:22.030" v="71" actId="20577"/>
          <ac:spMkLst>
            <pc:docMk/>
            <pc:sldMk cId="3930036297" sldId="356"/>
            <ac:spMk id="3" creationId="{DFB0BA47-D7B6-4F95-932E-A7AA615BC440}"/>
          </ac:spMkLst>
        </pc:spChg>
        <pc:spChg chg="mod">
          <ac:chgData name="Cariou, Laurent" userId="4453f93f-2ed2-46e8-bb8c-3237fbfdd40b" providerId="ADAL" clId="{78381DE9-BDC7-4266-9704-8C53401FE7B2}" dt="2022-10-10T11:51:09.933" v="8"/>
          <ac:spMkLst>
            <pc:docMk/>
            <pc:sldMk cId="3930036297" sldId="356"/>
            <ac:spMk id="6" creationId="{974B2026-97FB-40D2-8F22-7E6D319B4EA2}"/>
          </ac:spMkLst>
        </pc:spChg>
      </pc:sldChg>
      <pc:sldChg chg="modSp mod">
        <pc:chgData name="Cariou, Laurent" userId="4453f93f-2ed2-46e8-bb8c-3237fbfdd40b" providerId="ADAL" clId="{78381DE9-BDC7-4266-9704-8C53401FE7B2}" dt="2022-10-10T11:52:18.576" v="27" actId="6549"/>
        <pc:sldMkLst>
          <pc:docMk/>
          <pc:sldMk cId="1968720319" sldId="2366"/>
        </pc:sldMkLst>
        <pc:spChg chg="mod">
          <ac:chgData name="Cariou, Laurent" userId="4453f93f-2ed2-46e8-bb8c-3237fbfdd40b" providerId="ADAL" clId="{78381DE9-BDC7-4266-9704-8C53401FE7B2}" dt="2022-10-10T11:51:09.933" v="8"/>
          <ac:spMkLst>
            <pc:docMk/>
            <pc:sldMk cId="1968720319" sldId="2366"/>
            <ac:spMk id="2" creationId="{00000000-0000-0000-0000-000000000000}"/>
          </ac:spMkLst>
        </pc:spChg>
        <pc:spChg chg="mod">
          <ac:chgData name="Cariou, Laurent" userId="4453f93f-2ed2-46e8-bb8c-3237fbfdd40b" providerId="ADAL" clId="{78381DE9-BDC7-4266-9704-8C53401FE7B2}" dt="2022-10-10T11:52:18.576" v="27" actId="6549"/>
          <ac:spMkLst>
            <pc:docMk/>
            <pc:sldMk cId="1968720319" sldId="2366"/>
            <ac:spMk id="3" creationId="{00000000-0000-0000-0000-000000000000}"/>
          </ac:spMkLst>
        </pc:spChg>
        <pc:spChg chg="mod">
          <ac:chgData name="Cariou, Laurent" userId="4453f93f-2ed2-46e8-bb8c-3237fbfdd40b" providerId="ADAL" clId="{78381DE9-BDC7-4266-9704-8C53401FE7B2}" dt="2022-10-10T11:51:09.933" v="8"/>
          <ac:spMkLst>
            <pc:docMk/>
            <pc:sldMk cId="1968720319" sldId="2366"/>
            <ac:spMk id="6" creationId="{00000000-0000-0000-0000-000000000000}"/>
          </ac:spMkLst>
        </pc:spChg>
      </pc:sldChg>
      <pc:sldChg chg="modSp mod">
        <pc:chgData name="Cariou, Laurent" userId="4453f93f-2ed2-46e8-bb8c-3237fbfdd40b" providerId="ADAL" clId="{78381DE9-BDC7-4266-9704-8C53401FE7B2}" dt="2022-10-10T11:56:57.936" v="60" actId="6549"/>
        <pc:sldMkLst>
          <pc:docMk/>
          <pc:sldMk cId="1612264332" sldId="2367"/>
        </pc:sldMkLst>
        <pc:spChg chg="mod">
          <ac:chgData name="Cariou, Laurent" userId="4453f93f-2ed2-46e8-bb8c-3237fbfdd40b" providerId="ADAL" clId="{78381DE9-BDC7-4266-9704-8C53401FE7B2}" dt="2022-10-10T11:56:57.936" v="60" actId="6549"/>
          <ac:spMkLst>
            <pc:docMk/>
            <pc:sldMk cId="1612264332" sldId="2367"/>
            <ac:spMk id="3" creationId="{977FA593-1C2D-4B4C-B4B8-9841BC70A2D7}"/>
          </ac:spMkLst>
        </pc:spChg>
        <pc:spChg chg="mod">
          <ac:chgData name="Cariou, Laurent" userId="4453f93f-2ed2-46e8-bb8c-3237fbfdd40b" providerId="ADAL" clId="{78381DE9-BDC7-4266-9704-8C53401FE7B2}" dt="2022-10-10T11:51:09.933" v="8"/>
          <ac:spMkLst>
            <pc:docMk/>
            <pc:sldMk cId="1612264332" sldId="2367"/>
            <ac:spMk id="6" creationId="{BB0A0FD2-1910-45A5-B2D0-6B427FDC767A}"/>
          </ac:spMkLst>
        </pc:spChg>
      </pc:sldChg>
      <pc:sldChg chg="modSp del">
        <pc:chgData name="Cariou, Laurent" userId="4453f93f-2ed2-46e8-bb8c-3237fbfdd40b" providerId="ADAL" clId="{78381DE9-BDC7-4266-9704-8C53401FE7B2}" dt="2022-10-10T11:56:49.075" v="51" actId="47"/>
        <pc:sldMkLst>
          <pc:docMk/>
          <pc:sldMk cId="3946167506" sldId="2368"/>
        </pc:sldMkLst>
        <pc:spChg chg="mod">
          <ac:chgData name="Cariou, Laurent" userId="4453f93f-2ed2-46e8-bb8c-3237fbfdd40b" providerId="ADAL" clId="{78381DE9-BDC7-4266-9704-8C53401FE7B2}" dt="2022-10-10T11:51:09.933" v="8"/>
          <ac:spMkLst>
            <pc:docMk/>
            <pc:sldMk cId="3946167506" sldId="2368"/>
            <ac:spMk id="3" creationId="{E074D443-6B90-4D08-829E-A76243D57243}"/>
          </ac:spMkLst>
        </pc:spChg>
      </pc:sldChg>
      <pc:sldChg chg="modSp mod">
        <pc:chgData name="Cariou, Laurent" userId="4453f93f-2ed2-46e8-bb8c-3237fbfdd40b" providerId="ADAL" clId="{78381DE9-BDC7-4266-9704-8C53401FE7B2}" dt="2022-10-10T11:56:45.851" v="50" actId="6549"/>
        <pc:sldMkLst>
          <pc:docMk/>
          <pc:sldMk cId="271656402" sldId="2369"/>
        </pc:sldMkLst>
        <pc:spChg chg="mod">
          <ac:chgData name="Cariou, Laurent" userId="4453f93f-2ed2-46e8-bb8c-3237fbfdd40b" providerId="ADAL" clId="{78381DE9-BDC7-4266-9704-8C53401FE7B2}" dt="2022-10-10T11:51:09.933" v="8"/>
          <ac:spMkLst>
            <pc:docMk/>
            <pc:sldMk cId="271656402" sldId="2369"/>
            <ac:spMk id="3" creationId="{84A90D14-1667-43DF-B424-013F19C68F38}"/>
          </ac:spMkLst>
        </pc:spChg>
        <pc:spChg chg="mod">
          <ac:chgData name="Cariou, Laurent" userId="4453f93f-2ed2-46e8-bb8c-3237fbfdd40b" providerId="ADAL" clId="{78381DE9-BDC7-4266-9704-8C53401FE7B2}" dt="2022-10-10T11:56:45.851" v="50" actId="6549"/>
          <ac:spMkLst>
            <pc:docMk/>
            <pc:sldMk cId="271656402" sldId="2369"/>
            <ac:spMk id="7" creationId="{D6154935-434B-4650-8F22-7E61271DFDF7}"/>
          </ac:spMkLst>
        </pc:spChg>
      </pc:sldChg>
      <pc:sldMasterChg chg="modSp mod modSldLayout">
        <pc:chgData name="Cariou, Laurent" userId="4453f93f-2ed2-46e8-bb8c-3237fbfdd40b" providerId="ADAL" clId="{78381DE9-BDC7-4266-9704-8C53401FE7B2}" dt="2022-10-10T11:51:09.933" v="8"/>
        <pc:sldMasterMkLst>
          <pc:docMk/>
          <pc:sldMasterMk cId="0" sldId="2147483648"/>
        </pc:sldMasterMkLst>
        <pc:spChg chg="mod">
          <ac:chgData name="Cariou, Laurent" userId="4453f93f-2ed2-46e8-bb8c-3237fbfdd40b" providerId="ADAL" clId="{78381DE9-BDC7-4266-9704-8C53401FE7B2}" dt="2022-10-10T11:50:55.996" v="7" actId="20577"/>
          <ac:spMkLst>
            <pc:docMk/>
            <pc:sldMasterMk cId="0" sldId="2147483648"/>
            <ac:spMk id="10" creationId="{00000000-0000-0000-0000-000000000000}"/>
          </ac:spMkLst>
        </pc:spChg>
        <pc:spChg chg="mod">
          <ac:chgData name="Cariou, Laurent" userId="4453f93f-2ed2-46e8-bb8c-3237fbfdd40b" providerId="ADAL" clId="{78381DE9-BDC7-4266-9704-8C53401FE7B2}" dt="2022-10-10T11:51:09.933" v="8"/>
          <ac:spMkLst>
            <pc:docMk/>
            <pc:sldMasterMk cId="0" sldId="2147483648"/>
            <ac:spMk id="1027" creationId="{00000000-0000-0000-0000-000000000000}"/>
          </ac:spMkLst>
        </pc:spChg>
        <pc:sldLayoutChg chg="modSp">
          <pc:chgData name="Cariou, Laurent" userId="4453f93f-2ed2-46e8-bb8c-3237fbfdd40b" providerId="ADAL" clId="{78381DE9-BDC7-4266-9704-8C53401FE7B2}" dt="2022-10-10T11:51:09.933" v="8"/>
          <pc:sldLayoutMkLst>
            <pc:docMk/>
            <pc:sldMasterMk cId="0" sldId="2147483648"/>
            <pc:sldLayoutMk cId="0" sldId="2147483649"/>
          </pc:sldLayoutMkLst>
          <pc:spChg chg="mod">
            <ac:chgData name="Cariou, Laurent" userId="4453f93f-2ed2-46e8-bb8c-3237fbfdd40b" providerId="ADAL" clId="{78381DE9-BDC7-4266-9704-8C53401FE7B2}" dt="2022-10-10T11:51:09.933" v="8"/>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78381DE9-BDC7-4266-9704-8C53401FE7B2}" dt="2022-10-10T11:51:09.933" v="8"/>
          <pc:sldLayoutMkLst>
            <pc:docMk/>
            <pc:sldMasterMk cId="0" sldId="2147483648"/>
            <pc:sldLayoutMk cId="0" sldId="2147483650"/>
          </pc:sldLayoutMkLst>
          <pc:spChg chg="mod">
            <ac:chgData name="Cariou, Laurent" userId="4453f93f-2ed2-46e8-bb8c-3237fbfdd40b" providerId="ADAL" clId="{78381DE9-BDC7-4266-9704-8C53401FE7B2}" dt="2022-10-10T11:51:09.933" v="8"/>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78381DE9-BDC7-4266-9704-8C53401FE7B2}" dt="2022-10-10T11:51:09.933" v="8"/>
          <pc:sldLayoutMkLst>
            <pc:docMk/>
            <pc:sldMasterMk cId="0" sldId="2147483648"/>
            <pc:sldLayoutMk cId="0" sldId="2147483651"/>
          </pc:sldLayoutMkLst>
          <pc:spChg chg="mod">
            <ac:chgData name="Cariou, Laurent" userId="4453f93f-2ed2-46e8-bb8c-3237fbfdd40b" providerId="ADAL" clId="{78381DE9-BDC7-4266-9704-8C53401FE7B2}" dt="2022-10-10T11:51:09.933" v="8"/>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78381DE9-BDC7-4266-9704-8C53401FE7B2}" dt="2022-10-10T11:51:09.933" v="8"/>
          <pc:sldLayoutMkLst>
            <pc:docMk/>
            <pc:sldMasterMk cId="0" sldId="2147483648"/>
            <pc:sldLayoutMk cId="0" sldId="2147483652"/>
          </pc:sldLayoutMkLst>
          <pc:spChg chg="mod">
            <ac:chgData name="Cariou, Laurent" userId="4453f93f-2ed2-46e8-bb8c-3237fbfdd40b" providerId="ADAL" clId="{78381DE9-BDC7-4266-9704-8C53401FE7B2}" dt="2022-10-10T11:51:09.933" v="8"/>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78381DE9-BDC7-4266-9704-8C53401FE7B2}" dt="2022-10-10T11:51:09.933" v="8"/>
          <pc:sldLayoutMkLst>
            <pc:docMk/>
            <pc:sldMasterMk cId="0" sldId="2147483648"/>
            <pc:sldLayoutMk cId="0" sldId="2147483654"/>
          </pc:sldLayoutMkLst>
          <pc:spChg chg="mod">
            <ac:chgData name="Cariou, Laurent" userId="4453f93f-2ed2-46e8-bb8c-3237fbfdd40b" providerId="ADAL" clId="{78381DE9-BDC7-4266-9704-8C53401FE7B2}" dt="2022-10-10T11:51:09.933" v="8"/>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78381DE9-BDC7-4266-9704-8C53401FE7B2}" dt="2022-10-10T11:51:09.933" v="8"/>
          <pc:sldLayoutMkLst>
            <pc:docMk/>
            <pc:sldMasterMk cId="0" sldId="2147483648"/>
            <pc:sldLayoutMk cId="0" sldId="2147483655"/>
          </pc:sldLayoutMkLst>
          <pc:spChg chg="mod">
            <ac:chgData name="Cariou, Laurent" userId="4453f93f-2ed2-46e8-bb8c-3237fbfdd40b" providerId="ADAL" clId="{78381DE9-BDC7-4266-9704-8C53401FE7B2}" dt="2022-10-10T11:51:09.933" v="8"/>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C415B948-DC71-401F-9E0A-3A0BADA14975}"/>
    <pc:docChg chg="addSld delSld modSld">
      <pc:chgData name="Cariou, Laurent" userId="4453f93f-2ed2-46e8-bb8c-3237fbfdd40b" providerId="ADAL" clId="{C415B948-DC71-401F-9E0A-3A0BADA14975}" dt="2022-08-17T12:20:55.708" v="21" actId="1035"/>
      <pc:docMkLst>
        <pc:docMk/>
      </pc:docMkLst>
      <pc:sldChg chg="modSp mod">
        <pc:chgData name="Cariou, Laurent" userId="4453f93f-2ed2-46e8-bb8c-3237fbfdd40b" providerId="ADAL" clId="{C415B948-DC71-401F-9E0A-3A0BADA14975}" dt="2022-08-17T12:20:40.523" v="18" actId="20577"/>
        <pc:sldMkLst>
          <pc:docMk/>
          <pc:sldMk cId="0" sldId="256"/>
        </pc:sldMkLst>
        <pc:spChg chg="mod">
          <ac:chgData name="Cariou, Laurent" userId="4453f93f-2ed2-46e8-bb8c-3237fbfdd40b" providerId="ADAL" clId="{C415B948-DC71-401F-9E0A-3A0BADA14975}" dt="2022-08-17T12:20:40.523" v="18" actId="20577"/>
          <ac:spMkLst>
            <pc:docMk/>
            <pc:sldMk cId="0" sldId="256"/>
            <ac:spMk id="3073" creationId="{00000000-0000-0000-0000-000000000000}"/>
          </ac:spMkLst>
        </pc:spChg>
        <pc:graphicFrameChg chg="mod">
          <ac:chgData name="Cariou, Laurent" userId="4453f93f-2ed2-46e8-bb8c-3237fbfdd40b" providerId="ADAL" clId="{C415B948-DC71-401F-9E0A-3A0BADA14975}" dt="2022-08-08T13:31:01.924" v="0" actId="1036"/>
          <ac:graphicFrameMkLst>
            <pc:docMk/>
            <pc:sldMk cId="0" sldId="256"/>
            <ac:graphicFrameMk id="3075" creationId="{00000000-0000-0000-0000-000000000000}"/>
          </ac:graphicFrameMkLst>
        </pc:graphicFrameChg>
      </pc:sldChg>
      <pc:sldChg chg="del">
        <pc:chgData name="Cariou, Laurent" userId="4453f93f-2ed2-46e8-bb8c-3237fbfdd40b" providerId="ADAL" clId="{C415B948-DC71-401F-9E0A-3A0BADA14975}" dt="2022-08-08T13:36:07.662" v="17" actId="47"/>
        <pc:sldMkLst>
          <pc:docMk/>
          <pc:sldMk cId="3843208451" sldId="333"/>
        </pc:sldMkLst>
      </pc:sldChg>
      <pc:sldChg chg="modSp add mod">
        <pc:chgData name="Cariou, Laurent" userId="4453f93f-2ed2-46e8-bb8c-3237fbfdd40b" providerId="ADAL" clId="{C415B948-DC71-401F-9E0A-3A0BADA14975}" dt="2022-08-17T12:20:55.708" v="21" actId="1035"/>
        <pc:sldMkLst>
          <pc:docMk/>
          <pc:sldMk cId="1968720319" sldId="2366"/>
        </pc:sldMkLst>
        <pc:spChg chg="mod">
          <ac:chgData name="Cariou, Laurent" userId="4453f93f-2ed2-46e8-bb8c-3237fbfdd40b" providerId="ADAL" clId="{C415B948-DC71-401F-9E0A-3A0BADA14975}" dt="2022-08-08T13:36:03.259" v="16" actId="1036"/>
          <ac:spMkLst>
            <pc:docMk/>
            <pc:sldMk cId="1968720319" sldId="2366"/>
            <ac:spMk id="2" creationId="{00000000-0000-0000-0000-000000000000}"/>
          </ac:spMkLst>
        </pc:spChg>
        <pc:spChg chg="mod">
          <ac:chgData name="Cariou, Laurent" userId="4453f93f-2ed2-46e8-bb8c-3237fbfdd40b" providerId="ADAL" clId="{C415B948-DC71-401F-9E0A-3A0BADA14975}" dt="2022-08-17T12:20:55.708" v="21" actId="1035"/>
          <ac:spMkLst>
            <pc:docMk/>
            <pc:sldMk cId="1968720319" sldId="2366"/>
            <ac:spMk id="3" creationId="{00000000-0000-0000-0000-000000000000}"/>
          </ac:spMkLst>
        </pc:spChg>
        <pc:spChg chg="mod">
          <ac:chgData name="Cariou, Laurent" userId="4453f93f-2ed2-46e8-bb8c-3237fbfdd40b" providerId="ADAL" clId="{C415B948-DC71-401F-9E0A-3A0BADA14975}" dt="2022-08-17T12:20:53.814" v="19"/>
          <ac:spMkLst>
            <pc:docMk/>
            <pc:sldMk cId="1968720319" sldId="2366"/>
            <ac:spMk id="5" creationId="{00000000-0000-0000-0000-000000000000}"/>
          </ac:spMkLst>
        </pc:spChg>
      </pc:sldChg>
    </pc:docChg>
  </pc:docChgLst>
  <pc:docChgLst>
    <pc:chgData name="Cariou, Laurent" userId="4453f93f-2ed2-46e8-bb8c-3237fbfdd40b" providerId="ADAL" clId="{7775E97C-0B33-47B0-997F-4EC546933304}"/>
    <pc:docChg chg="undo custSel addSld delSld modSld modMainMaster">
      <pc:chgData name="Cariou, Laurent" userId="4453f93f-2ed2-46e8-bb8c-3237fbfdd40b" providerId="ADAL" clId="{7775E97C-0B33-47B0-997F-4EC546933304}" dt="2022-09-13T06:35:04.321" v="852" actId="20577"/>
      <pc:docMkLst>
        <pc:docMk/>
      </pc:docMkLst>
      <pc:sldChg chg="modSp mod">
        <pc:chgData name="Cariou, Laurent" userId="4453f93f-2ed2-46e8-bb8c-3237fbfdd40b" providerId="ADAL" clId="{7775E97C-0B33-47B0-997F-4EC546933304}" dt="2022-09-08T21:58:12.452" v="1" actId="1035"/>
        <pc:sldMkLst>
          <pc:docMk/>
          <pc:sldMk cId="0" sldId="256"/>
        </pc:sldMkLst>
        <pc:graphicFrameChg chg="mod">
          <ac:chgData name="Cariou, Laurent" userId="4453f93f-2ed2-46e8-bb8c-3237fbfdd40b" providerId="ADAL" clId="{7775E97C-0B33-47B0-997F-4EC546933304}" dt="2022-09-08T21:58:12.452" v="1" actId="1035"/>
          <ac:graphicFrameMkLst>
            <pc:docMk/>
            <pc:sldMk cId="0" sldId="256"/>
            <ac:graphicFrameMk id="3075" creationId="{00000000-0000-0000-0000-000000000000}"/>
          </ac:graphicFrameMkLst>
        </pc:graphicFrameChg>
      </pc:sldChg>
      <pc:sldChg chg="modSp mod">
        <pc:chgData name="Cariou, Laurent" userId="4453f93f-2ed2-46e8-bb8c-3237fbfdd40b" providerId="ADAL" clId="{7775E97C-0B33-47B0-997F-4EC546933304}" dt="2022-09-08T21:59:15.760" v="4" actId="20577"/>
        <pc:sldMkLst>
          <pc:docMk/>
          <pc:sldMk cId="3136880362" sldId="260"/>
        </pc:sldMkLst>
        <pc:spChg chg="mod">
          <ac:chgData name="Cariou, Laurent" userId="4453f93f-2ed2-46e8-bb8c-3237fbfdd40b" providerId="ADAL" clId="{7775E97C-0B33-47B0-997F-4EC546933304}" dt="2022-09-08T21:59:15.760" v="4" actId="20577"/>
          <ac:spMkLst>
            <pc:docMk/>
            <pc:sldMk cId="3136880362" sldId="260"/>
            <ac:spMk id="3" creationId="{00000000-0000-0000-0000-000000000000}"/>
          </ac:spMkLst>
        </pc:spChg>
      </pc:sldChg>
      <pc:sldChg chg="add del">
        <pc:chgData name="Cariou, Laurent" userId="4453f93f-2ed2-46e8-bb8c-3237fbfdd40b" providerId="ADAL" clId="{7775E97C-0B33-47B0-997F-4EC546933304}" dt="2022-09-13T06:34:55.319" v="850" actId="47"/>
        <pc:sldMkLst>
          <pc:docMk/>
          <pc:sldMk cId="132832093" sldId="267"/>
        </pc:sldMkLst>
      </pc:sldChg>
      <pc:sldChg chg="modSp mod">
        <pc:chgData name="Cariou, Laurent" userId="4453f93f-2ed2-46e8-bb8c-3237fbfdd40b" providerId="ADAL" clId="{7775E97C-0B33-47B0-997F-4EC546933304}" dt="2022-09-13T06:35:04.321" v="852" actId="20577"/>
        <pc:sldMkLst>
          <pc:docMk/>
          <pc:sldMk cId="3976818858" sldId="269"/>
        </pc:sldMkLst>
        <pc:graphicFrameChg chg="mod modGraphic">
          <ac:chgData name="Cariou, Laurent" userId="4453f93f-2ed2-46e8-bb8c-3237fbfdd40b" providerId="ADAL" clId="{7775E97C-0B33-47B0-997F-4EC546933304}" dt="2022-09-13T06:35:04.321" v="852" actId="20577"/>
          <ac:graphicFrameMkLst>
            <pc:docMk/>
            <pc:sldMk cId="3976818858" sldId="269"/>
            <ac:graphicFrameMk id="24" creationId="{06E04ECF-0CD9-4975-B9DA-70B69DD09B07}"/>
          </ac:graphicFrameMkLst>
        </pc:graphicFrameChg>
      </pc:sldChg>
      <pc:sldChg chg="modSp mod">
        <pc:chgData name="Cariou, Laurent" userId="4453f93f-2ed2-46e8-bb8c-3237fbfdd40b" providerId="ADAL" clId="{7775E97C-0B33-47B0-997F-4EC546933304}" dt="2022-09-13T06:34:39.704" v="847" actId="6549"/>
        <pc:sldMkLst>
          <pc:docMk/>
          <pc:sldMk cId="2243228416" sldId="299"/>
        </pc:sldMkLst>
        <pc:spChg chg="mod">
          <ac:chgData name="Cariou, Laurent" userId="4453f93f-2ed2-46e8-bb8c-3237fbfdd40b" providerId="ADAL" clId="{7775E97C-0B33-47B0-997F-4EC546933304}" dt="2022-09-13T06:34:39.704" v="847" actId="6549"/>
          <ac:spMkLst>
            <pc:docMk/>
            <pc:sldMk cId="2243228416" sldId="299"/>
            <ac:spMk id="3" creationId="{3857177C-4F12-41D1-AB93-6925069E5DB9}"/>
          </ac:spMkLst>
        </pc:spChg>
      </pc:sldChg>
      <pc:sldChg chg="modSp mod">
        <pc:chgData name="Cariou, Laurent" userId="4453f93f-2ed2-46e8-bb8c-3237fbfdd40b" providerId="ADAL" clId="{7775E97C-0B33-47B0-997F-4EC546933304}" dt="2022-09-08T22:00:24.713" v="33" actId="113"/>
        <pc:sldMkLst>
          <pc:docMk/>
          <pc:sldMk cId="1908471061" sldId="328"/>
        </pc:sldMkLst>
        <pc:spChg chg="mod">
          <ac:chgData name="Cariou, Laurent" userId="4453f93f-2ed2-46e8-bb8c-3237fbfdd40b" providerId="ADAL" clId="{7775E97C-0B33-47B0-997F-4EC546933304}" dt="2022-09-08T22:00:24.713" v="33" actId="113"/>
          <ac:spMkLst>
            <pc:docMk/>
            <pc:sldMk cId="1908471061" sldId="328"/>
            <ac:spMk id="3" creationId="{3EF9BE80-D462-4B64-8448-3B553445EDCF}"/>
          </ac:spMkLst>
        </pc:spChg>
      </pc:sldChg>
      <pc:sldChg chg="addSp delSp modSp mod">
        <pc:chgData name="Cariou, Laurent" userId="4453f93f-2ed2-46e8-bb8c-3237fbfdd40b" providerId="ADAL" clId="{7775E97C-0B33-47B0-997F-4EC546933304}" dt="2022-09-13T06:23:02.810" v="268" actId="5793"/>
        <pc:sldMkLst>
          <pc:docMk/>
          <pc:sldMk cId="1706072776" sldId="334"/>
        </pc:sldMkLst>
        <pc:spChg chg="mod">
          <ac:chgData name="Cariou, Laurent" userId="4453f93f-2ed2-46e8-bb8c-3237fbfdd40b" providerId="ADAL" clId="{7775E97C-0B33-47B0-997F-4EC546933304}" dt="2022-09-13T06:23:02.810" v="268" actId="5793"/>
          <ac:spMkLst>
            <pc:docMk/>
            <pc:sldMk cId="1706072776" sldId="334"/>
            <ac:spMk id="3" creationId="{977FA593-1C2D-4B4C-B4B8-9841BC70A2D7}"/>
          </ac:spMkLst>
        </pc:spChg>
        <pc:graphicFrameChg chg="add del mod">
          <ac:chgData name="Cariou, Laurent" userId="4453f93f-2ed2-46e8-bb8c-3237fbfdd40b" providerId="ADAL" clId="{7775E97C-0B33-47B0-997F-4EC546933304}" dt="2022-09-13T06:23:01.450" v="265"/>
          <ac:graphicFrameMkLst>
            <pc:docMk/>
            <pc:sldMk cId="1706072776" sldId="334"/>
            <ac:graphicFrameMk id="7" creationId="{A2BC77D2-C439-4F05-80FE-C714A1A97A3B}"/>
          </ac:graphicFrameMkLst>
        </pc:graphicFrameChg>
      </pc:sldChg>
      <pc:sldChg chg="addSp delSp modSp mod">
        <pc:chgData name="Cariou, Laurent" userId="4453f93f-2ed2-46e8-bb8c-3237fbfdd40b" providerId="ADAL" clId="{7775E97C-0B33-47B0-997F-4EC546933304}" dt="2022-09-13T06:24:35.535" v="348" actId="1038"/>
        <pc:sldMkLst>
          <pc:docMk/>
          <pc:sldMk cId="4012074164" sldId="347"/>
        </pc:sldMkLst>
        <pc:spChg chg="mod">
          <ac:chgData name="Cariou, Laurent" userId="4453f93f-2ed2-46e8-bb8c-3237fbfdd40b" providerId="ADAL" clId="{7775E97C-0B33-47B0-997F-4EC546933304}" dt="2022-09-13T06:03:29.352" v="76" actId="20577"/>
          <ac:spMkLst>
            <pc:docMk/>
            <pc:sldMk cId="4012074164" sldId="347"/>
            <ac:spMk id="2" creationId="{F2762690-C15C-4839-B40F-0AF3A4D89457}"/>
          </ac:spMkLst>
        </pc:spChg>
        <pc:graphicFrameChg chg="del mod">
          <ac:chgData name="Cariou, Laurent" userId="4453f93f-2ed2-46e8-bb8c-3237fbfdd40b" providerId="ADAL" clId="{7775E97C-0B33-47B0-997F-4EC546933304}" dt="2022-09-13T06:01:59.511" v="36" actId="478"/>
          <ac:graphicFrameMkLst>
            <pc:docMk/>
            <pc:sldMk cId="4012074164" sldId="347"/>
            <ac:graphicFrameMk id="6" creationId="{5094FBC8-BB74-47F3-965D-16BC678F4D1D}"/>
          </ac:graphicFrameMkLst>
        </pc:graphicFrameChg>
        <pc:graphicFrameChg chg="add del mod modGraphic">
          <ac:chgData name="Cariou, Laurent" userId="4453f93f-2ed2-46e8-bb8c-3237fbfdd40b" providerId="ADAL" clId="{7775E97C-0B33-47B0-997F-4EC546933304}" dt="2022-09-13T06:24:35.535" v="348" actId="1038"/>
          <ac:graphicFrameMkLst>
            <pc:docMk/>
            <pc:sldMk cId="4012074164" sldId="347"/>
            <ac:graphicFrameMk id="7" creationId="{C929BC28-8120-44DC-BDFA-634B11E56A91}"/>
          </ac:graphicFrameMkLst>
        </pc:graphicFrameChg>
      </pc:sldChg>
      <pc:sldChg chg="addSp delSp modSp mod">
        <pc:chgData name="Cariou, Laurent" userId="4453f93f-2ed2-46e8-bb8c-3237fbfdd40b" providerId="ADAL" clId="{7775E97C-0B33-47B0-997F-4EC546933304}" dt="2022-09-13T06:25:09.615" v="416" actId="20577"/>
        <pc:sldMkLst>
          <pc:docMk/>
          <pc:sldMk cId="3930036297" sldId="356"/>
        </pc:sldMkLst>
        <pc:spChg chg="mod">
          <ac:chgData name="Cariou, Laurent" userId="4453f93f-2ed2-46e8-bb8c-3237fbfdd40b" providerId="ADAL" clId="{7775E97C-0B33-47B0-997F-4EC546933304}" dt="2022-09-13T06:25:09.615" v="416" actId="20577"/>
          <ac:spMkLst>
            <pc:docMk/>
            <pc:sldMk cId="3930036297" sldId="356"/>
            <ac:spMk id="3" creationId="{DFB0BA47-D7B6-4F95-932E-A7AA615BC440}"/>
          </ac:spMkLst>
        </pc:spChg>
        <pc:graphicFrameChg chg="add del mod">
          <ac:chgData name="Cariou, Laurent" userId="4453f93f-2ed2-46e8-bb8c-3237fbfdd40b" providerId="ADAL" clId="{7775E97C-0B33-47B0-997F-4EC546933304}" dt="2022-09-13T06:23:43.473" v="324"/>
          <ac:graphicFrameMkLst>
            <pc:docMk/>
            <pc:sldMk cId="3930036297" sldId="356"/>
            <ac:graphicFrameMk id="7" creationId="{1AD0E332-C2FD-4931-AAA7-9F929E17D0C8}"/>
          </ac:graphicFrameMkLst>
        </pc:graphicFrameChg>
        <pc:graphicFrameChg chg="add del mod">
          <ac:chgData name="Cariou, Laurent" userId="4453f93f-2ed2-46e8-bb8c-3237fbfdd40b" providerId="ADAL" clId="{7775E97C-0B33-47B0-997F-4EC546933304}" dt="2022-09-13T06:25:04.696" v="410"/>
          <ac:graphicFrameMkLst>
            <pc:docMk/>
            <pc:sldMk cId="3930036297" sldId="356"/>
            <ac:graphicFrameMk id="8" creationId="{32F91454-7D93-4FD2-B902-43B99F889B0A}"/>
          </ac:graphicFrameMkLst>
        </pc:graphicFrameChg>
      </pc:sldChg>
      <pc:sldChg chg="addSp delSp modSp add mod">
        <pc:chgData name="Cariou, Laurent" userId="4453f93f-2ed2-46e8-bb8c-3237fbfdd40b" providerId="ADAL" clId="{7775E97C-0B33-47B0-997F-4EC546933304}" dt="2022-09-13T06:22:29.257" v="218" actId="20577"/>
        <pc:sldMkLst>
          <pc:docMk/>
          <pc:sldMk cId="1612264332" sldId="2367"/>
        </pc:sldMkLst>
        <pc:spChg chg="mod">
          <ac:chgData name="Cariou, Laurent" userId="4453f93f-2ed2-46e8-bb8c-3237fbfdd40b" providerId="ADAL" clId="{7775E97C-0B33-47B0-997F-4EC546933304}" dt="2022-09-13T06:03:58.067" v="93" actId="20577"/>
          <ac:spMkLst>
            <pc:docMk/>
            <pc:sldMk cId="1612264332" sldId="2367"/>
            <ac:spMk id="2" creationId="{B6840888-B1D3-4EE4-984D-AE2D4FD8C6BF}"/>
          </ac:spMkLst>
        </pc:spChg>
        <pc:spChg chg="mod">
          <ac:chgData name="Cariou, Laurent" userId="4453f93f-2ed2-46e8-bb8c-3237fbfdd40b" providerId="ADAL" clId="{7775E97C-0B33-47B0-997F-4EC546933304}" dt="2022-09-13T06:22:29.257" v="218" actId="20577"/>
          <ac:spMkLst>
            <pc:docMk/>
            <pc:sldMk cId="1612264332" sldId="2367"/>
            <ac:spMk id="3" creationId="{977FA593-1C2D-4B4C-B4B8-9841BC70A2D7}"/>
          </ac:spMkLst>
        </pc:spChg>
        <pc:graphicFrameChg chg="add del mod">
          <ac:chgData name="Cariou, Laurent" userId="4453f93f-2ed2-46e8-bb8c-3237fbfdd40b" providerId="ADAL" clId="{7775E97C-0B33-47B0-997F-4EC546933304}" dt="2022-09-13T06:22:21.399" v="211"/>
          <ac:graphicFrameMkLst>
            <pc:docMk/>
            <pc:sldMk cId="1612264332" sldId="2367"/>
            <ac:graphicFrameMk id="7" creationId="{04B11794-0173-45C1-9C24-61D316FDF140}"/>
          </ac:graphicFrameMkLst>
        </pc:graphicFrameChg>
        <pc:graphicFrameChg chg="add del mod">
          <ac:chgData name="Cariou, Laurent" userId="4453f93f-2ed2-46e8-bb8c-3237fbfdd40b" providerId="ADAL" clId="{7775E97C-0B33-47B0-997F-4EC546933304}" dt="2022-09-13T06:22:27.077" v="215"/>
          <ac:graphicFrameMkLst>
            <pc:docMk/>
            <pc:sldMk cId="1612264332" sldId="2367"/>
            <ac:graphicFrameMk id="8" creationId="{9B955870-A007-4C3A-A3F9-935A4DE72ADD}"/>
          </ac:graphicFrameMkLst>
        </pc:graphicFrameChg>
      </pc:sldChg>
      <pc:sldChg chg="addSp modSp new mod">
        <pc:chgData name="Cariou, Laurent" userId="4453f93f-2ed2-46e8-bb8c-3237fbfdd40b" providerId="ADAL" clId="{7775E97C-0B33-47B0-997F-4EC546933304}" dt="2022-09-13T06:20:44.235" v="142" actId="1038"/>
        <pc:sldMkLst>
          <pc:docMk/>
          <pc:sldMk cId="3946167506" sldId="2368"/>
        </pc:sldMkLst>
        <pc:spChg chg="mod">
          <ac:chgData name="Cariou, Laurent" userId="4453f93f-2ed2-46e8-bb8c-3237fbfdd40b" providerId="ADAL" clId="{7775E97C-0B33-47B0-997F-4EC546933304}" dt="2022-09-13T06:19:57.952" v="128" actId="20577"/>
          <ac:spMkLst>
            <pc:docMk/>
            <pc:sldMk cId="3946167506" sldId="2368"/>
            <ac:spMk id="2" creationId="{9AD83BB6-F789-4E84-AEAA-4013A8722DD9}"/>
          </ac:spMkLst>
        </pc:spChg>
        <pc:graphicFrameChg chg="add mod modGraphic">
          <ac:chgData name="Cariou, Laurent" userId="4453f93f-2ed2-46e8-bb8c-3237fbfdd40b" providerId="ADAL" clId="{7775E97C-0B33-47B0-997F-4EC546933304}" dt="2022-09-13T06:20:44.235" v="142" actId="1038"/>
          <ac:graphicFrameMkLst>
            <pc:docMk/>
            <pc:sldMk cId="3946167506" sldId="2368"/>
            <ac:graphicFrameMk id="6" creationId="{EF922032-A4CD-491F-811D-D67FA4A028FF}"/>
          </ac:graphicFrameMkLst>
        </pc:graphicFrameChg>
      </pc:sldChg>
      <pc:sldChg chg="addSp delSp modSp new mod modClrScheme chgLayout">
        <pc:chgData name="Cariou, Laurent" userId="4453f93f-2ed2-46e8-bb8c-3237fbfdd40b" providerId="ADAL" clId="{7775E97C-0B33-47B0-997F-4EC546933304}" dt="2022-09-13T06:29:54.921" v="808" actId="20577"/>
        <pc:sldMkLst>
          <pc:docMk/>
          <pc:sldMk cId="271656402" sldId="2369"/>
        </pc:sldMkLst>
        <pc:spChg chg="mod ord">
          <ac:chgData name="Cariou, Laurent" userId="4453f93f-2ed2-46e8-bb8c-3237fbfdd40b" providerId="ADAL" clId="{7775E97C-0B33-47B0-997F-4EC546933304}" dt="2022-09-13T06:26:17.440" v="477" actId="700"/>
          <ac:spMkLst>
            <pc:docMk/>
            <pc:sldMk cId="271656402" sldId="2369"/>
            <ac:spMk id="2" creationId="{B0532326-8E9D-41C3-9D51-423DEB68446E}"/>
          </ac:spMkLst>
        </pc:spChg>
        <pc:spChg chg="mod ord">
          <ac:chgData name="Cariou, Laurent" userId="4453f93f-2ed2-46e8-bb8c-3237fbfdd40b" providerId="ADAL" clId="{7775E97C-0B33-47B0-997F-4EC546933304}" dt="2022-09-13T06:26:17.440" v="477" actId="700"/>
          <ac:spMkLst>
            <pc:docMk/>
            <pc:sldMk cId="271656402" sldId="2369"/>
            <ac:spMk id="3" creationId="{84A90D14-1667-43DF-B424-013F19C68F38}"/>
          </ac:spMkLst>
        </pc:spChg>
        <pc:spChg chg="mod ord">
          <ac:chgData name="Cariou, Laurent" userId="4453f93f-2ed2-46e8-bb8c-3237fbfdd40b" providerId="ADAL" clId="{7775E97C-0B33-47B0-997F-4EC546933304}" dt="2022-09-13T06:26:17.440" v="477" actId="700"/>
          <ac:spMkLst>
            <pc:docMk/>
            <pc:sldMk cId="271656402" sldId="2369"/>
            <ac:spMk id="4" creationId="{4D4FA842-4875-45FD-9A2C-7541A5843F6C}"/>
          </ac:spMkLst>
        </pc:spChg>
        <pc:spChg chg="mod ord">
          <ac:chgData name="Cariou, Laurent" userId="4453f93f-2ed2-46e8-bb8c-3237fbfdd40b" providerId="ADAL" clId="{7775E97C-0B33-47B0-997F-4EC546933304}" dt="2022-09-13T06:26:17.440" v="477" actId="700"/>
          <ac:spMkLst>
            <pc:docMk/>
            <pc:sldMk cId="271656402" sldId="2369"/>
            <ac:spMk id="5" creationId="{50A7D652-3BD8-4B49-A031-299CA000A49E}"/>
          </ac:spMkLst>
        </pc:spChg>
        <pc:spChg chg="add del mod ord">
          <ac:chgData name="Cariou, Laurent" userId="4453f93f-2ed2-46e8-bb8c-3237fbfdd40b" providerId="ADAL" clId="{7775E97C-0B33-47B0-997F-4EC546933304}" dt="2022-09-13T06:26:09.966" v="476" actId="700"/>
          <ac:spMkLst>
            <pc:docMk/>
            <pc:sldMk cId="271656402" sldId="2369"/>
            <ac:spMk id="6" creationId="{55536C98-AAF6-4E87-B509-7E6E14E283CD}"/>
          </ac:spMkLst>
        </pc:spChg>
        <pc:spChg chg="add mod ord">
          <ac:chgData name="Cariou, Laurent" userId="4453f93f-2ed2-46e8-bb8c-3237fbfdd40b" providerId="ADAL" clId="{7775E97C-0B33-47B0-997F-4EC546933304}" dt="2022-09-13T06:29:54.921" v="808" actId="20577"/>
          <ac:spMkLst>
            <pc:docMk/>
            <pc:sldMk cId="271656402" sldId="2369"/>
            <ac:spMk id="7" creationId="{D6154935-434B-4650-8F22-7E61271DFDF7}"/>
          </ac:spMkLst>
        </pc:spChg>
      </pc:sldChg>
      <pc:sldMasterChg chg="modSp mod">
        <pc:chgData name="Cariou, Laurent" userId="4453f93f-2ed2-46e8-bb8c-3237fbfdd40b" providerId="ADAL" clId="{7775E97C-0B33-47B0-997F-4EC546933304}" dt="2022-09-08T22:00:44.196" v="34" actId="20577"/>
        <pc:sldMasterMkLst>
          <pc:docMk/>
          <pc:sldMasterMk cId="0" sldId="2147483648"/>
        </pc:sldMasterMkLst>
        <pc:spChg chg="mod">
          <ac:chgData name="Cariou, Laurent" userId="4453f93f-2ed2-46e8-bb8c-3237fbfdd40b" providerId="ADAL" clId="{7775E97C-0B33-47B0-997F-4EC546933304}" dt="2022-09-08T22:00:44.196" v="34" actId="20577"/>
          <ac:spMkLst>
            <pc:docMk/>
            <pc:sldMasterMk cId="0" sldId="2147483648"/>
            <ac:spMk id="10" creationId="{00000000-0000-0000-0000-000000000000}"/>
          </ac:spMkLst>
        </pc:spChg>
      </pc:sldMasterChg>
    </pc:docChg>
  </pc:docChgLst>
  <pc:docChgLst>
    <pc:chgData name="Cariou, Laurent" userId="4453f93f-2ed2-46e8-bb8c-3237fbfdd40b" providerId="ADAL" clId="{EF963687-A2F4-452F-9EBC-9DABA75EA1AA}"/>
    <pc:docChg chg="undo custSel addSld modSld modMainMaster">
      <pc:chgData name="Cariou, Laurent" userId="4453f93f-2ed2-46e8-bb8c-3237fbfdd40b" providerId="ADAL" clId="{EF963687-A2F4-452F-9EBC-9DABA75EA1AA}" dt="2022-11-12T10:25:13.358" v="398" actId="12385"/>
      <pc:docMkLst>
        <pc:docMk/>
      </pc:docMkLst>
      <pc:sldChg chg="addSp delSp modSp mod">
        <pc:chgData name="Cariou, Laurent" userId="4453f93f-2ed2-46e8-bb8c-3237fbfdd40b" providerId="ADAL" clId="{EF963687-A2F4-452F-9EBC-9DABA75EA1AA}" dt="2022-11-12T10:25:13.358" v="398" actId="12385"/>
        <pc:sldMkLst>
          <pc:docMk/>
          <pc:sldMk cId="4012074164" sldId="347"/>
        </pc:sldMkLst>
        <pc:graphicFrameChg chg="add del mod modGraphic">
          <ac:chgData name="Cariou, Laurent" userId="4453f93f-2ed2-46e8-bb8c-3237fbfdd40b" providerId="ADAL" clId="{EF963687-A2F4-452F-9EBC-9DABA75EA1AA}" dt="2022-11-12T10:25:02.008" v="364" actId="478"/>
          <ac:graphicFrameMkLst>
            <pc:docMk/>
            <pc:sldMk cId="4012074164" sldId="347"/>
            <ac:graphicFrameMk id="6" creationId="{2225DD0E-88FF-470C-8631-AFDC83103001}"/>
          </ac:graphicFrameMkLst>
        </pc:graphicFrameChg>
        <pc:graphicFrameChg chg="add mod modGraphic">
          <ac:chgData name="Cariou, Laurent" userId="4453f93f-2ed2-46e8-bb8c-3237fbfdd40b" providerId="ADAL" clId="{EF963687-A2F4-452F-9EBC-9DABA75EA1AA}" dt="2022-11-12T10:25:13.358" v="398" actId="12385"/>
          <ac:graphicFrameMkLst>
            <pc:docMk/>
            <pc:sldMk cId="4012074164" sldId="347"/>
            <ac:graphicFrameMk id="7" creationId="{36187ADC-15AA-4DA0-AB73-AA1D529EECBD}"/>
          </ac:graphicFrameMkLst>
        </pc:graphicFrameChg>
      </pc:sldChg>
      <pc:sldChg chg="modSp mod">
        <pc:chgData name="Cariou, Laurent" userId="4453f93f-2ed2-46e8-bb8c-3237fbfdd40b" providerId="ADAL" clId="{EF963687-A2F4-452F-9EBC-9DABA75EA1AA}" dt="2022-11-11T04:34:56.994" v="223" actId="20577"/>
        <pc:sldMkLst>
          <pc:docMk/>
          <pc:sldMk cId="1612264332" sldId="2367"/>
        </pc:sldMkLst>
        <pc:spChg chg="mod">
          <ac:chgData name="Cariou, Laurent" userId="4453f93f-2ed2-46e8-bb8c-3237fbfdd40b" providerId="ADAL" clId="{EF963687-A2F4-452F-9EBC-9DABA75EA1AA}" dt="2022-11-11T04:34:56.994" v="223" actId="20577"/>
          <ac:spMkLst>
            <pc:docMk/>
            <pc:sldMk cId="1612264332" sldId="2367"/>
            <ac:spMk id="3" creationId="{977FA593-1C2D-4B4C-B4B8-9841BC70A2D7}"/>
          </ac:spMkLst>
        </pc:spChg>
      </pc:sldChg>
      <pc:sldChg chg="modSp new mod">
        <pc:chgData name="Cariou, Laurent" userId="4453f93f-2ed2-46e8-bb8c-3237fbfdd40b" providerId="ADAL" clId="{EF963687-A2F4-452F-9EBC-9DABA75EA1AA}" dt="2022-11-11T04:34:33.134" v="153" actId="20577"/>
        <pc:sldMkLst>
          <pc:docMk/>
          <pc:sldMk cId="2160857059" sldId="2370"/>
        </pc:sldMkLst>
        <pc:spChg chg="mod">
          <ac:chgData name="Cariou, Laurent" userId="4453f93f-2ed2-46e8-bb8c-3237fbfdd40b" providerId="ADAL" clId="{EF963687-A2F4-452F-9EBC-9DABA75EA1AA}" dt="2022-11-11T04:34:33.134" v="153" actId="20577"/>
          <ac:spMkLst>
            <pc:docMk/>
            <pc:sldMk cId="2160857059" sldId="2370"/>
            <ac:spMk id="2" creationId="{EEAFEE8F-154C-439C-B400-69731EF0D36D}"/>
          </ac:spMkLst>
        </pc:spChg>
        <pc:spChg chg="mod">
          <ac:chgData name="Cariou, Laurent" userId="4453f93f-2ed2-46e8-bb8c-3237fbfdd40b" providerId="ADAL" clId="{EF963687-A2F4-452F-9EBC-9DABA75EA1AA}" dt="2022-11-11T04:34:18.207" v="135" actId="20577"/>
          <ac:spMkLst>
            <pc:docMk/>
            <pc:sldMk cId="2160857059" sldId="2370"/>
            <ac:spMk id="3" creationId="{92AFA901-3E57-4AA0-94EE-C76CCF5EB056}"/>
          </ac:spMkLst>
        </pc:spChg>
      </pc:sldChg>
      <pc:sldChg chg="modSp add mod">
        <pc:chgData name="Cariou, Laurent" userId="4453f93f-2ed2-46e8-bb8c-3237fbfdd40b" providerId="ADAL" clId="{EF963687-A2F4-452F-9EBC-9DABA75EA1AA}" dt="2022-11-11T04:36:26.106" v="346" actId="20577"/>
        <pc:sldMkLst>
          <pc:docMk/>
          <pc:sldMk cId="1638401607" sldId="2371"/>
        </pc:sldMkLst>
        <pc:spChg chg="mod">
          <ac:chgData name="Cariou, Laurent" userId="4453f93f-2ed2-46e8-bb8c-3237fbfdd40b" providerId="ADAL" clId="{EF963687-A2F4-452F-9EBC-9DABA75EA1AA}" dt="2022-11-11T04:35:23.867" v="273" actId="20577"/>
          <ac:spMkLst>
            <pc:docMk/>
            <pc:sldMk cId="1638401607" sldId="2371"/>
            <ac:spMk id="2" creationId="{EEAFEE8F-154C-439C-B400-69731EF0D36D}"/>
          </ac:spMkLst>
        </pc:spChg>
        <pc:spChg chg="mod">
          <ac:chgData name="Cariou, Laurent" userId="4453f93f-2ed2-46e8-bb8c-3237fbfdd40b" providerId="ADAL" clId="{EF963687-A2F4-452F-9EBC-9DABA75EA1AA}" dt="2022-11-11T04:36:26.106" v="346" actId="20577"/>
          <ac:spMkLst>
            <pc:docMk/>
            <pc:sldMk cId="1638401607" sldId="2371"/>
            <ac:spMk id="3" creationId="{92AFA901-3E57-4AA0-94EE-C76CCF5EB056}"/>
          </ac:spMkLst>
        </pc:spChg>
      </pc:sldChg>
      <pc:sldMasterChg chg="modSp mod">
        <pc:chgData name="Cariou, Laurent" userId="4453f93f-2ed2-46e8-bb8c-3237fbfdd40b" providerId="ADAL" clId="{EF963687-A2F4-452F-9EBC-9DABA75EA1AA}" dt="2022-11-11T04:27:05.122" v="1" actId="6549"/>
        <pc:sldMasterMkLst>
          <pc:docMk/>
          <pc:sldMasterMk cId="0" sldId="2147483648"/>
        </pc:sldMasterMkLst>
        <pc:spChg chg="mod">
          <ac:chgData name="Cariou, Laurent" userId="4453f93f-2ed2-46e8-bb8c-3237fbfdd40b" providerId="ADAL" clId="{EF963687-A2F4-452F-9EBC-9DABA75EA1AA}" dt="2022-11-11T04:27:05.122" v="1" actId="6549"/>
          <ac:spMkLst>
            <pc:docMk/>
            <pc:sldMasterMk cId="0" sldId="2147483648"/>
            <ac:spMk id="10" creationId="{00000000-0000-0000-0000-000000000000}"/>
          </ac:spMkLst>
        </pc:spChg>
      </pc:sldMasterChg>
    </pc:docChg>
  </pc:docChgLst>
  <pc:docChgLst>
    <pc:chgData name="Cariou, Laurent" userId="4453f93f-2ed2-46e8-bb8c-3237fbfdd40b" providerId="ADAL" clId="{D3689BDC-8427-4FBC-8E78-7432CEAEE6B8}"/>
    <pc:docChg chg="undo custSel modSld modMainMaster">
      <pc:chgData name="Cariou, Laurent" userId="4453f93f-2ed2-46e8-bb8c-3237fbfdd40b" providerId="ADAL" clId="{D3689BDC-8427-4FBC-8E78-7432CEAEE6B8}" dt="2022-11-12T11:20:53.654" v="26" actId="1076"/>
      <pc:docMkLst>
        <pc:docMk/>
      </pc:docMkLst>
      <pc:sldChg chg="addSp delSp modSp mod">
        <pc:chgData name="Cariou, Laurent" userId="4453f93f-2ed2-46e8-bb8c-3237fbfdd40b" providerId="ADAL" clId="{D3689BDC-8427-4FBC-8E78-7432CEAEE6B8}" dt="2022-11-12T11:20:53.654" v="26" actId="1076"/>
        <pc:sldMkLst>
          <pc:docMk/>
          <pc:sldMk cId="4012074164" sldId="347"/>
        </pc:sldMkLst>
        <pc:spChg chg="mod">
          <ac:chgData name="Cariou, Laurent" userId="4453f93f-2ed2-46e8-bb8c-3237fbfdd40b" providerId="ADAL" clId="{D3689BDC-8427-4FBC-8E78-7432CEAEE6B8}" dt="2022-11-12T11:20:53.654" v="26" actId="1076"/>
          <ac:spMkLst>
            <pc:docMk/>
            <pc:sldMk cId="4012074164" sldId="347"/>
            <ac:spMk id="2" creationId="{F2762690-C15C-4839-B40F-0AF3A4D89457}"/>
          </ac:spMkLst>
        </pc:spChg>
        <pc:graphicFrameChg chg="add del mod">
          <ac:chgData name="Cariou, Laurent" userId="4453f93f-2ed2-46e8-bb8c-3237fbfdd40b" providerId="ADAL" clId="{D3689BDC-8427-4FBC-8E78-7432CEAEE6B8}" dt="2022-11-12T11:18:43.548" v="5"/>
          <ac:graphicFrameMkLst>
            <pc:docMk/>
            <pc:sldMk cId="4012074164" sldId="347"/>
            <ac:graphicFrameMk id="6" creationId="{710A8246-4462-42A6-9D94-E8728BD64C3E}"/>
          </ac:graphicFrameMkLst>
        </pc:graphicFrameChg>
        <pc:graphicFrameChg chg="mod modGraphic">
          <ac:chgData name="Cariou, Laurent" userId="4453f93f-2ed2-46e8-bb8c-3237fbfdd40b" providerId="ADAL" clId="{D3689BDC-8427-4FBC-8E78-7432CEAEE6B8}" dt="2022-11-12T11:20:49.080" v="25" actId="2165"/>
          <ac:graphicFrameMkLst>
            <pc:docMk/>
            <pc:sldMk cId="4012074164" sldId="347"/>
            <ac:graphicFrameMk id="7" creationId="{36187ADC-15AA-4DA0-AB73-AA1D529EECBD}"/>
          </ac:graphicFrameMkLst>
        </pc:graphicFrameChg>
      </pc:sldChg>
      <pc:sldMasterChg chg="modSp mod">
        <pc:chgData name="Cariou, Laurent" userId="4453f93f-2ed2-46e8-bb8c-3237fbfdd40b" providerId="ADAL" clId="{D3689BDC-8427-4FBC-8E78-7432CEAEE6B8}" dt="2022-11-12T11:17:39.487" v="0" actId="20577"/>
        <pc:sldMasterMkLst>
          <pc:docMk/>
          <pc:sldMasterMk cId="0" sldId="2147483648"/>
        </pc:sldMasterMkLst>
        <pc:spChg chg="mod">
          <ac:chgData name="Cariou, Laurent" userId="4453f93f-2ed2-46e8-bb8c-3237fbfdd40b" providerId="ADAL" clId="{D3689BDC-8427-4FBC-8E78-7432CEAEE6B8}" dt="2022-11-12T11:17:39.487" v="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2022</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2022</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2022</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802.11-22/1720r2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1656-01-0uhr-uhr-sg-september-october-2022-teleconference-minutes.docx" TargetMode="External"/><Relationship Id="rId2" Type="http://schemas.openxmlformats.org/officeDocument/2006/relationships/hyperlink" Target="https://mentor.ieee.org/802.11/dcn/22/11-22-1612-02-0uhr-uhr-sg-september-2022-meeting-minut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November 2022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2022-10-10</a:t>
            </a:r>
          </a:p>
        </p:txBody>
      </p:sp>
      <p:graphicFrame>
        <p:nvGraphicFramePr>
          <p:cNvPr id="3075" name="Object 3"/>
          <p:cNvGraphicFramePr>
            <a:graphicFrameLocks noChangeAspect="1"/>
          </p:cNvGraphicFramePr>
          <p:nvPr>
            <p:extLst>
              <p:ext uri="{D42A27DB-BD31-4B8C-83A1-F6EECF244321}">
                <p14:modId xmlns:p14="http://schemas.microsoft.com/office/powerpoint/2010/main" val="4032340523"/>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EVE,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PM2, (16:00-18:00)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January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November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36792204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r>
                        <a:rPr lang="en-US" sz="1800" b="0" dirty="0"/>
                        <a:t>UHR SG</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a:xfrm>
            <a:off x="686593" y="685800"/>
            <a:ext cx="7770813" cy="1065213"/>
          </a:xfrm>
        </p:spPr>
        <p:txBody>
          <a:bodyPr/>
          <a:lstStyle/>
          <a:p>
            <a:r>
              <a:rPr lang="en-US" dirty="0"/>
              <a:t>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Laurent Cariou, Intel</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7" name="Table 6">
            <a:extLst>
              <a:ext uri="{FF2B5EF4-FFF2-40B4-BE49-F238E27FC236}">
                <a16:creationId xmlns:a16="http://schemas.microsoft.com/office/drawing/2014/main" id="{36187ADC-15AA-4DA0-AB73-AA1D529EECBD}"/>
              </a:ext>
            </a:extLst>
          </p:cNvPr>
          <p:cNvGraphicFramePr>
            <a:graphicFrameLocks noGrp="1"/>
          </p:cNvGraphicFramePr>
          <p:nvPr>
            <p:extLst>
              <p:ext uri="{D42A27DB-BD31-4B8C-83A1-F6EECF244321}">
                <p14:modId xmlns:p14="http://schemas.microsoft.com/office/powerpoint/2010/main" val="2213962849"/>
              </p:ext>
            </p:extLst>
          </p:nvPr>
        </p:nvGraphicFramePr>
        <p:xfrm>
          <a:off x="1143000" y="1981200"/>
          <a:ext cx="6158012" cy="4271400"/>
        </p:xfrm>
        <a:graphic>
          <a:graphicData uri="http://schemas.openxmlformats.org/drawingml/2006/table">
            <a:tbl>
              <a:tblPr>
                <a:tableStyleId>{073A0DAA-6AF3-43AB-8588-CEC1D06C72B9}</a:tableStyleId>
              </a:tblPr>
              <a:tblGrid>
                <a:gridCol w="623597">
                  <a:extLst>
                    <a:ext uri="{9D8B030D-6E8A-4147-A177-3AD203B41FA5}">
                      <a16:colId xmlns:a16="http://schemas.microsoft.com/office/drawing/2014/main" val="2192886066"/>
                    </a:ext>
                  </a:extLst>
                </a:gridCol>
                <a:gridCol w="4378164">
                  <a:extLst>
                    <a:ext uri="{9D8B030D-6E8A-4147-A177-3AD203B41FA5}">
                      <a16:colId xmlns:a16="http://schemas.microsoft.com/office/drawing/2014/main" val="2799298317"/>
                    </a:ext>
                  </a:extLst>
                </a:gridCol>
                <a:gridCol w="1156251">
                  <a:extLst>
                    <a:ext uri="{9D8B030D-6E8A-4147-A177-3AD203B41FA5}">
                      <a16:colId xmlns:a16="http://schemas.microsoft.com/office/drawing/2014/main" val="3752518458"/>
                    </a:ext>
                  </a:extLst>
                </a:gridCol>
              </a:tblGrid>
              <a:tr h="158200">
                <a:tc>
                  <a:txBody>
                    <a:bodyPr/>
                    <a:lstStyle/>
                    <a:p>
                      <a:pPr algn="l" fontAlgn="b"/>
                      <a:r>
                        <a:rPr lang="en-US" sz="900" u="none" strike="noStrike">
                          <a:effectLst/>
                        </a:rPr>
                        <a:t>DCN</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Title</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Author</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924403442"/>
                  </a:ext>
                </a:extLst>
              </a:tr>
              <a:tr h="158200">
                <a:tc>
                  <a:txBody>
                    <a:bodyPr/>
                    <a:lstStyle/>
                    <a:p>
                      <a:pPr algn="r" fontAlgn="b"/>
                      <a:r>
                        <a:rPr lang="en-US" sz="900" u="none" strike="noStrike">
                          <a:effectLst/>
                        </a:rPr>
                        <a:t>1804</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Band Complexity Discussion</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Vinko Erceg</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722100385"/>
                  </a:ext>
                </a:extLst>
              </a:tr>
              <a:tr h="158200">
                <a:tc>
                  <a:txBody>
                    <a:bodyPr/>
                    <a:lstStyle/>
                    <a:p>
                      <a:pPr algn="r" fontAlgn="b"/>
                      <a:r>
                        <a:rPr lang="en-US" sz="900" u="none" strike="noStrike">
                          <a:effectLst/>
                        </a:rPr>
                        <a:t>1750</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Project Authorization Request Proposal for 802.11 UHR SG</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Tuncer Carson</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3857304916"/>
                  </a:ext>
                </a:extLst>
              </a:tr>
              <a:tr h="158200">
                <a:tc>
                  <a:txBody>
                    <a:bodyPr/>
                    <a:lstStyle/>
                    <a:p>
                      <a:pPr algn="r" fontAlgn="b"/>
                      <a:r>
                        <a:rPr lang="en-US" sz="900" u="none" strike="noStrike" dirty="0">
                          <a:effectLst/>
                        </a:rPr>
                        <a:t>1809</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A Perspective on UHR Features for Operator Residential Deployments</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Lili Hervieu</a:t>
                      </a:r>
                      <a:endParaRPr lang="en-US" sz="900" b="0" i="0" u="none" strike="noStrike" dirty="0">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059005812"/>
                  </a:ext>
                </a:extLst>
              </a:tr>
              <a:tr h="158200">
                <a:tc>
                  <a:txBody>
                    <a:bodyPr/>
                    <a:lstStyle/>
                    <a:p>
                      <a:pPr algn="r" fontAlgn="b"/>
                      <a:r>
                        <a:rPr lang="en-US" sz="900" u="none" strike="noStrike" dirty="0">
                          <a:effectLst/>
                        </a:rPr>
                        <a:t>1842</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Channel Information Feedback for Smooth Beamforming</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Eunsung Jeon</a:t>
                      </a:r>
                      <a:r>
                        <a:rPr lang="en-US" sz="800" u="none" strike="noStrike" dirty="0">
                          <a:effectLst/>
                        </a:rPr>
                        <a:t> </a:t>
                      </a:r>
                      <a:endParaRPr lang="en-US" sz="900" b="0" i="0" u="none" strike="noStrike" dirty="0">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4113902649"/>
                  </a:ext>
                </a:extLst>
              </a:tr>
              <a:tr h="158200">
                <a:tc>
                  <a:txBody>
                    <a:bodyPr/>
                    <a:lstStyle/>
                    <a:p>
                      <a:pPr algn="r" fontAlgn="b"/>
                      <a:r>
                        <a:rPr lang="en-US" sz="900" u="none" strike="noStrike" dirty="0">
                          <a:effectLst/>
                        </a:rPr>
                        <a:t>1865</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Considerations on the PHY for 60 GHz</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Miguel Lopez</a:t>
                      </a:r>
                      <a:endParaRPr lang="en-US" sz="900" b="0" i="0" u="none" strike="noStrike" dirty="0">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245839546"/>
                  </a:ext>
                </a:extLst>
              </a:tr>
              <a:tr h="158200">
                <a:tc>
                  <a:txBody>
                    <a:bodyPr/>
                    <a:lstStyle/>
                    <a:p>
                      <a:pPr algn="r" fontAlgn="b"/>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b="0" i="0" u="none" strike="noStrike" dirty="0">
                          <a:solidFill>
                            <a:srgbClr val="000000"/>
                          </a:solidFill>
                          <a:effectLst/>
                          <a:latin typeface="Calibri" panose="020F0502020204030204" pitchFamily="34" charset="0"/>
                        </a:rPr>
                        <a:t>UHR Operation in Lightly Licensed Spectrum</a:t>
                      </a:r>
                    </a:p>
                  </a:txBody>
                  <a:tcPr marL="7910" marR="7910" marT="7910" marB="0" anchor="b"/>
                </a:tc>
                <a:tc>
                  <a:txBody>
                    <a:bodyPr/>
                    <a:lstStyle/>
                    <a:p>
                      <a:pPr algn="l" fontAlgn="b"/>
                      <a:r>
                        <a:rPr lang="en-US" sz="900" b="0" i="0" u="none" strike="noStrike" dirty="0">
                          <a:solidFill>
                            <a:srgbClr val="000000"/>
                          </a:solidFill>
                          <a:effectLst/>
                          <a:latin typeface="Calibri" panose="020F0502020204030204" pitchFamily="34" charset="0"/>
                        </a:rPr>
                        <a:t>Rolf De Vegt</a:t>
                      </a:r>
                    </a:p>
                  </a:txBody>
                  <a:tcPr marL="7910" marR="7910" marT="7910" marB="0" anchor="b"/>
                </a:tc>
                <a:extLst>
                  <a:ext uri="{0D108BD9-81ED-4DB2-BD59-A6C34878D82A}">
                    <a16:rowId xmlns:a16="http://schemas.microsoft.com/office/drawing/2014/main" val="3672054398"/>
                  </a:ext>
                </a:extLst>
              </a:tr>
              <a:tr h="158200">
                <a:tc>
                  <a:txBody>
                    <a:bodyPr/>
                    <a:lstStyle/>
                    <a:p>
                      <a:pPr algn="r" fontAlgn="b"/>
                      <a:r>
                        <a:rPr lang="en-US" sz="900" u="none" strike="noStrike" dirty="0">
                          <a:effectLst/>
                        </a:rPr>
                        <a:t>1872</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Considerations on PHY Designs for </a:t>
                      </a:r>
                      <a:r>
                        <a:rPr lang="en-US" sz="900" u="none" strike="noStrike" dirty="0" err="1">
                          <a:effectLst/>
                        </a:rPr>
                        <a:t>mmWave</a:t>
                      </a:r>
                      <a:r>
                        <a:rPr lang="en-US" sz="900" u="none" strike="noStrike" dirty="0">
                          <a:effectLst/>
                        </a:rPr>
                        <a:t> Band</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Eunsung Park</a:t>
                      </a:r>
                      <a:r>
                        <a:rPr lang="en-US" sz="800" u="none" strike="noStrike">
                          <a:effectLst/>
                        </a:rPr>
                        <a:t> </a:t>
                      </a:r>
                      <a:endParaRPr lang="en-US" sz="900" b="0" i="0" u="none" strike="noStrike">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995540526"/>
                  </a:ext>
                </a:extLst>
              </a:tr>
              <a:tr h="158200">
                <a:tc>
                  <a:txBody>
                    <a:bodyPr/>
                    <a:lstStyle/>
                    <a:p>
                      <a:pPr algn="r" fontAlgn="b"/>
                      <a:r>
                        <a:rPr lang="en-US" sz="900" u="none" strike="noStrike">
                          <a:effectLst/>
                        </a:rPr>
                        <a:t>1880</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Latency and Reliability enhancements for UHR</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Thomas Handte</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157556635"/>
                  </a:ext>
                </a:extLst>
              </a:tr>
              <a:tr h="158200">
                <a:tc>
                  <a:txBody>
                    <a:bodyPr/>
                    <a:lstStyle/>
                    <a:p>
                      <a:pPr algn="r" fontAlgn="b"/>
                      <a:r>
                        <a:rPr lang="en-US" sz="900" u="none" strike="noStrike">
                          <a:effectLst/>
                        </a:rPr>
                        <a:t>1841</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follow up on the low power listening</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Xiaogang Chen</a:t>
                      </a:r>
                      <a:endParaRPr lang="en-US" sz="900" b="0" i="0" u="none" strike="noStrike">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219725715"/>
                  </a:ext>
                </a:extLst>
              </a:tr>
              <a:tr h="158200">
                <a:tc>
                  <a:txBody>
                    <a:bodyPr/>
                    <a:lstStyle/>
                    <a:p>
                      <a:pPr algn="r" fontAlgn="b"/>
                      <a:r>
                        <a:rPr lang="en-US" sz="900" u="none" strike="noStrike">
                          <a:effectLst/>
                        </a:rPr>
                        <a:t>1884</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err="1">
                          <a:effectLst/>
                        </a:rPr>
                        <a:t>mmWave</a:t>
                      </a:r>
                      <a:r>
                        <a:rPr lang="en-US" sz="900" u="none" strike="noStrike" dirty="0">
                          <a:effectLst/>
                        </a:rPr>
                        <a:t> operation for UHR</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Laurent Cariou</a:t>
                      </a:r>
                      <a:endParaRPr lang="en-US" sz="900" b="0" i="0" u="none" strike="noStrike">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985488133"/>
                  </a:ext>
                </a:extLst>
              </a:tr>
              <a:tr h="158200">
                <a:tc>
                  <a:txBody>
                    <a:bodyPr/>
                    <a:lstStyle/>
                    <a:p>
                      <a:pPr algn="r" fontAlgn="b"/>
                      <a:r>
                        <a:rPr lang="en-US" sz="900" u="none" strike="noStrike">
                          <a:effectLst/>
                        </a:rPr>
                        <a:t>1908</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UHR rate-vs-range enhancement with relay</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Rui Cao</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255836287"/>
                  </a:ext>
                </a:extLst>
              </a:tr>
              <a:tr h="158200">
                <a:tc>
                  <a:txBody>
                    <a:bodyPr/>
                    <a:lstStyle/>
                    <a:p>
                      <a:pPr algn="r" fontAlgn="b"/>
                      <a:r>
                        <a:rPr lang="en-US" sz="900" u="none" strike="noStrike">
                          <a:effectLst/>
                        </a:rPr>
                        <a:t>1910</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Seamless Roaming for UHR</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Duncan Ho</a:t>
                      </a:r>
                      <a:endParaRPr lang="en-US" sz="900" b="0" i="0" u="none" strike="noStrike">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763584574"/>
                  </a:ext>
                </a:extLst>
              </a:tr>
              <a:tr h="158200">
                <a:tc>
                  <a:txBody>
                    <a:bodyPr/>
                    <a:lstStyle/>
                    <a:p>
                      <a:pPr algn="r" fontAlgn="b"/>
                      <a:r>
                        <a:rPr lang="en-US" sz="900" u="none" strike="noStrike">
                          <a:effectLst/>
                        </a:rPr>
                        <a:t>1899</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Multi-AP Operation for Low Latency Traffic Delivery - Follow up</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Liuming Lu</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179018413"/>
                  </a:ext>
                </a:extLst>
              </a:tr>
              <a:tr h="158200">
                <a:tc>
                  <a:txBody>
                    <a:bodyPr/>
                    <a:lstStyle/>
                    <a:p>
                      <a:pPr algn="r" fontAlgn="b"/>
                      <a:r>
                        <a:rPr lang="en-US" sz="900" u="none" strike="noStrike">
                          <a:effectLst/>
                        </a:rPr>
                        <a:t>1919</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Considerations on UHR PAR and KPIs</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Akira Kishida</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3636776301"/>
                  </a:ext>
                </a:extLst>
              </a:tr>
              <a:tr h="158200">
                <a:tc>
                  <a:txBody>
                    <a:bodyPr/>
                    <a:lstStyle/>
                    <a:p>
                      <a:pPr algn="r" fontAlgn="b"/>
                      <a:r>
                        <a:rPr lang="en-US" sz="900" u="none" strike="noStrike">
                          <a:effectLst/>
                        </a:rPr>
                        <a:t>1895</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Thoughts on M-AP Coordination Principles</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Arik Klein</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125928341"/>
                  </a:ext>
                </a:extLst>
              </a:tr>
              <a:tr h="158200">
                <a:tc>
                  <a:txBody>
                    <a:bodyPr/>
                    <a:lstStyle/>
                    <a:p>
                      <a:pPr algn="r" fontAlgn="b"/>
                      <a:r>
                        <a:rPr lang="en-US" sz="900" u="none" strike="noStrike">
                          <a:effectLst/>
                        </a:rPr>
                        <a:t>1924</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Thoughts on UHR Features</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Xiaofei Wang</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286759141"/>
                  </a:ext>
                </a:extLst>
              </a:tr>
              <a:tr h="158200">
                <a:tc>
                  <a:txBody>
                    <a:bodyPr/>
                    <a:lstStyle/>
                    <a:p>
                      <a:pPr algn="r" fontAlgn="b"/>
                      <a:r>
                        <a:rPr lang="en-US" sz="900" u="none" strike="noStrike">
                          <a:effectLst/>
                        </a:rPr>
                        <a:t>1926</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challenges to achieve low latency</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Dmitry Akhmetov</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629989668"/>
                  </a:ext>
                </a:extLst>
              </a:tr>
              <a:tr h="158200">
                <a:tc>
                  <a:txBody>
                    <a:bodyPr/>
                    <a:lstStyle/>
                    <a:p>
                      <a:pPr algn="r" fontAlgn="b"/>
                      <a:r>
                        <a:rPr lang="en-US" sz="900" u="none" strike="noStrike">
                          <a:effectLst/>
                        </a:rPr>
                        <a:t>1928</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Enhanced Long Range-Usage Scenarios, Design Target and Feasibility</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Jianhan Liu</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949725603"/>
                  </a:ext>
                </a:extLst>
              </a:tr>
              <a:tr h="158200">
                <a:tc>
                  <a:txBody>
                    <a:bodyPr/>
                    <a:lstStyle/>
                    <a:p>
                      <a:pPr algn="r" fontAlgn="b"/>
                      <a:r>
                        <a:rPr lang="en-US" sz="900" u="none" strike="noStrike">
                          <a:effectLst/>
                        </a:rPr>
                        <a:t>1930</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Layered QoS and multi-layer transmission</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Ross Jian Yu</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3104522941"/>
                  </a:ext>
                </a:extLst>
              </a:tr>
              <a:tr h="158200">
                <a:tc>
                  <a:txBody>
                    <a:bodyPr/>
                    <a:lstStyle/>
                    <a:p>
                      <a:pPr algn="l" fontAlgn="b"/>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SINR-aware Spatial Reuse</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Sigurd</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805921024"/>
                  </a:ext>
                </a:extLst>
              </a:tr>
              <a:tr h="158200">
                <a:tc>
                  <a:txBody>
                    <a:bodyPr/>
                    <a:lstStyle/>
                    <a:p>
                      <a:pPr algn="r" fontAlgn="b"/>
                      <a:r>
                        <a:rPr lang="en-US" sz="900" u="none" strike="noStrike">
                          <a:effectLst/>
                        </a:rPr>
                        <a:t>1931</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Follow-up on latency reduction with machine learning techniques </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Ziyang Guo</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028306783"/>
                  </a:ext>
                </a:extLst>
              </a:tr>
              <a:tr h="158200">
                <a:tc>
                  <a:txBody>
                    <a:bodyPr/>
                    <a:lstStyle/>
                    <a:p>
                      <a:pPr algn="r" fontAlgn="b"/>
                      <a:r>
                        <a:rPr lang="en-US" sz="900" u="none" strike="noStrike">
                          <a:effectLst/>
                        </a:rPr>
                        <a:t>1921</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More info about UHR PAR and update</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Ming Gan</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832974002"/>
                  </a:ext>
                </a:extLst>
              </a:tr>
              <a:tr h="158200">
                <a:tc>
                  <a:txBody>
                    <a:bodyPr/>
                    <a:lstStyle/>
                    <a:p>
                      <a:pPr algn="r" fontAlgn="b"/>
                      <a:r>
                        <a:rPr lang="en-US" sz="900" u="none" strike="noStrike">
                          <a:effectLst/>
                        </a:rPr>
                        <a:t>1820</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ctr"/>
                      <a:r>
                        <a:rPr lang="en-US" sz="900" u="none" strike="noStrike" dirty="0">
                          <a:effectLst/>
                        </a:rPr>
                        <a:t>BF Feedback with the Optimal SVD</a:t>
                      </a:r>
                      <a:endParaRPr lang="en-US" sz="900" b="0" i="0" u="none" strike="noStrike" dirty="0">
                        <a:solidFill>
                          <a:srgbClr val="1D2228"/>
                        </a:solidFill>
                        <a:effectLst/>
                        <a:latin typeface="Calibri" panose="020F0502020204030204" pitchFamily="34" charset="0"/>
                      </a:endParaRPr>
                    </a:p>
                  </a:txBody>
                  <a:tcPr marL="7910" marR="7910" marT="7910" marB="0" anchor="ctr"/>
                </a:tc>
                <a:tc>
                  <a:txBody>
                    <a:bodyPr/>
                    <a:lstStyle/>
                    <a:p>
                      <a:pPr algn="l" fontAlgn="b"/>
                      <a:r>
                        <a:rPr lang="en-US" sz="900" u="none" strike="noStrike">
                          <a:effectLst/>
                        </a:rPr>
                        <a:t>Aiguo Yan</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992411036"/>
                  </a:ext>
                </a:extLst>
              </a:tr>
              <a:tr h="158200">
                <a:tc>
                  <a:txBody>
                    <a:bodyPr/>
                    <a:lstStyle/>
                    <a:p>
                      <a:pPr algn="r" fontAlgn="b"/>
                      <a:r>
                        <a:rPr lang="en-US" sz="900" u="none" strike="noStrike">
                          <a:effectLst/>
                        </a:rPr>
                        <a:t>1869</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ctr"/>
                      <a:r>
                        <a:rPr lang="en-US" sz="900" u="none" strike="noStrike" dirty="0">
                          <a:effectLst/>
                        </a:rPr>
                        <a:t>TXBF based on the Optimal SVD</a:t>
                      </a:r>
                      <a:endParaRPr lang="en-US" sz="900" b="0" i="0" u="none" strike="noStrike" dirty="0">
                        <a:solidFill>
                          <a:srgbClr val="1D2228"/>
                        </a:solidFill>
                        <a:effectLst/>
                        <a:latin typeface="Calibri" panose="020F0502020204030204" pitchFamily="34" charset="0"/>
                      </a:endParaRPr>
                    </a:p>
                  </a:txBody>
                  <a:tcPr marL="7910" marR="7910" marT="7910" marB="0" anchor="ctr"/>
                </a:tc>
                <a:tc>
                  <a:txBody>
                    <a:bodyPr/>
                    <a:lstStyle/>
                    <a:p>
                      <a:pPr algn="l" fontAlgn="b"/>
                      <a:r>
                        <a:rPr lang="en-US" sz="900" u="none" strike="noStrike">
                          <a:effectLst/>
                        </a:rPr>
                        <a:t>Aiguo Yan</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480823610"/>
                  </a:ext>
                </a:extLst>
              </a:tr>
              <a:tr h="158200">
                <a:tc>
                  <a:txBody>
                    <a:bodyPr/>
                    <a:lstStyle/>
                    <a:p>
                      <a:pPr algn="r" fontAlgn="b"/>
                      <a:r>
                        <a:rPr lang="en-US" sz="900" u="none" strike="noStrike">
                          <a:effectLst/>
                        </a:rPr>
                        <a:t>1923</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Enhanced Trigger-Based Uplink Transmission</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Kazi Huq</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813932947"/>
                  </a:ext>
                </a:extLst>
              </a:tr>
              <a:tr h="158200">
                <a:tc>
                  <a:txBody>
                    <a:bodyPr/>
                    <a:lstStyle/>
                    <a:p>
                      <a:pPr algn="r" fontAlgn="b"/>
                      <a:r>
                        <a:rPr lang="en-US" sz="900" u="none" strike="noStrike">
                          <a:effectLst/>
                        </a:rPr>
                        <a:t>1939</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PPDU Design for Short Frames</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Leonardo </a:t>
                      </a:r>
                      <a:r>
                        <a:rPr lang="en-US" sz="900" u="none" strike="noStrike" dirty="0" err="1">
                          <a:effectLst/>
                        </a:rPr>
                        <a:t>Lanante</a:t>
                      </a:r>
                      <a:endParaRPr lang="en-US" sz="900" b="0" i="0" u="none" strike="noStrike" dirty="0">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426790016"/>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32326-8E9D-41C3-9D51-423DEB68446E}"/>
              </a:ext>
            </a:extLst>
          </p:cNvPr>
          <p:cNvSpPr>
            <a:spLocks noGrp="1"/>
          </p:cNvSpPr>
          <p:nvPr>
            <p:ph type="title"/>
          </p:nvPr>
        </p:nvSpPr>
        <p:spPr/>
        <p:txBody>
          <a:bodyPr/>
          <a:lstStyle/>
          <a:p>
            <a:r>
              <a:rPr lang="en-US" dirty="0"/>
              <a:t>Submissions this week</a:t>
            </a:r>
          </a:p>
        </p:txBody>
      </p:sp>
      <p:sp>
        <p:nvSpPr>
          <p:cNvPr id="7" name="Content Placeholder 6">
            <a:extLst>
              <a:ext uri="{FF2B5EF4-FFF2-40B4-BE49-F238E27FC236}">
                <a16:creationId xmlns:a16="http://schemas.microsoft.com/office/drawing/2014/main" id="{D6154935-434B-4650-8F22-7E61271DFDF7}"/>
              </a:ext>
            </a:extLst>
          </p:cNvPr>
          <p:cNvSpPr>
            <a:spLocks noGrp="1"/>
          </p:cNvSpPr>
          <p:nvPr>
            <p:ph idx="1"/>
          </p:nvPr>
        </p:nvSpPr>
        <p:spPr/>
        <p:txBody>
          <a:bodyPr/>
          <a:lstStyle/>
          <a:p>
            <a:pPr>
              <a:buFont typeface="Arial" panose="020B0604020202020204" pitchFamily="34" charset="0"/>
              <a:buChar char="•"/>
            </a:pPr>
            <a:endParaRPr lang="en-US" sz="2000" dirty="0"/>
          </a:p>
        </p:txBody>
      </p:sp>
      <p:sp>
        <p:nvSpPr>
          <p:cNvPr id="5" name="Slide Number Placeholder 4">
            <a:extLst>
              <a:ext uri="{FF2B5EF4-FFF2-40B4-BE49-F238E27FC236}">
                <a16:creationId xmlns:a16="http://schemas.microsoft.com/office/drawing/2014/main" id="{50A7D652-3BD8-4B49-A031-299CA000A49E}"/>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Footer Placeholder 3">
            <a:extLst>
              <a:ext uri="{FF2B5EF4-FFF2-40B4-BE49-F238E27FC236}">
                <a16:creationId xmlns:a16="http://schemas.microsoft.com/office/drawing/2014/main" id="{4D4FA842-4875-45FD-9A2C-7541A5843F6C}"/>
              </a:ext>
            </a:extLst>
          </p:cNvPr>
          <p:cNvSpPr>
            <a:spLocks noGrp="1"/>
          </p:cNvSpPr>
          <p:nvPr>
            <p:ph type="ftr" idx="14"/>
          </p:nvPr>
        </p:nvSpPr>
        <p:spPr/>
        <p:txBody>
          <a:bodyPr/>
          <a:lstStyle/>
          <a:p>
            <a:r>
              <a:rPr lang="en-GB"/>
              <a:t>Laurent Cariou, Intel</a:t>
            </a:r>
            <a:endParaRPr lang="en-GB" dirty="0"/>
          </a:p>
        </p:txBody>
      </p:sp>
      <p:sp>
        <p:nvSpPr>
          <p:cNvPr id="3" name="Date Placeholder 2">
            <a:extLst>
              <a:ext uri="{FF2B5EF4-FFF2-40B4-BE49-F238E27FC236}">
                <a16:creationId xmlns:a16="http://schemas.microsoft.com/office/drawing/2014/main" id="{84A90D14-1667-43DF-B424-013F19C68F3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71656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Registration for the November 802 wireless interim session</a:t>
            </a:r>
          </a:p>
        </p:txBody>
      </p:sp>
      <p:sp>
        <p:nvSpPr>
          <p:cNvPr id="3" name="Content Placeholder 2"/>
          <p:cNvSpPr>
            <a:spLocks noGrp="1"/>
          </p:cNvSpPr>
          <p:nvPr>
            <p:ph idx="1"/>
          </p:nvPr>
        </p:nvSpPr>
        <p:spPr>
          <a:xfrm>
            <a:off x="685801" y="2286000"/>
            <a:ext cx="7770813" cy="3427811"/>
          </a:xfrm>
        </p:spPr>
        <p:txBody>
          <a:bodyPr/>
          <a:lstStyle/>
          <a:p>
            <a:pPr>
              <a:buFont typeface="Arial" panose="020B0604020202020204" pitchFamily="34" charset="0"/>
              <a:buChar char="•"/>
            </a:pPr>
            <a:r>
              <a:rPr lang="en-US" sz="1600" dirty="0"/>
              <a:t>This meeting is part of the November 802 wireless interim session</a:t>
            </a:r>
          </a:p>
          <a:p>
            <a:pPr>
              <a:buFont typeface="Arial" panose="020B0604020202020204" pitchFamily="34" charset="0"/>
              <a:buChar char="•"/>
            </a:pPr>
            <a:endParaRPr lang="en-US" sz="1600" dirty="0"/>
          </a:p>
          <a:p>
            <a:pPr>
              <a:buFont typeface="Arial" panose="020B0604020202020204" pitchFamily="34" charset="0"/>
              <a:buChar char="•"/>
            </a:pPr>
            <a:r>
              <a:rPr lang="en-US" sz="1600" dirty="0"/>
              <a:t>You must pay the registration fee whether attending in-person or remotely</a:t>
            </a:r>
          </a:p>
          <a:p>
            <a:pPr>
              <a:buFont typeface="Arial" panose="020B0604020202020204" pitchFamily="34" charset="0"/>
              <a:buChar char="•"/>
            </a:pPr>
            <a:endParaRPr lang="en-US" sz="1600" dirty="0"/>
          </a:p>
          <a:p>
            <a:pPr>
              <a:buFont typeface="Arial" panose="020B0604020202020204" pitchFamily="34" charset="0"/>
              <a:buChar char="•"/>
            </a:pPr>
            <a:r>
              <a:rPr lang="en-US" sz="1600" dirty="0"/>
              <a:t>If you have not already done so, you can register here: </a:t>
            </a:r>
            <a:r>
              <a:rPr lang="en-US" sz="1600" dirty="0">
                <a:hlinkClick r:id="rId2"/>
              </a:rPr>
              <a:t>https://web.cvent.com/event/840c257d-5d52-4eff-94b4-39d2aafda56b/summary</a:t>
            </a: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If you do not intend to register for this session you must leave this meeting and, if you have logged attendance on IMAT, email the 802.11 chair or vice chairs to have your attendance cancelled</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Agenda–EVE</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US" altLang="en-US" sz="2000" dirty="0"/>
              <a:t>Approval of SG Minutes</a:t>
            </a:r>
          </a:p>
          <a:p>
            <a:pPr>
              <a:buFont typeface="Arial" panose="020B0604020202020204" pitchFamily="34" charset="0"/>
              <a:buChar char="•"/>
            </a:pPr>
            <a:r>
              <a:rPr lang="en-US" altLang="en-US" sz="2000" dirty="0"/>
              <a:t>Confirmation of UHR secretary appointment</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of teleconferences listed below:</a:t>
            </a:r>
          </a:p>
          <a:p>
            <a:pPr lvl="1">
              <a:buFont typeface="Arial" panose="020B0604020202020204" pitchFamily="34" charset="0"/>
              <a:buChar char="•"/>
            </a:pPr>
            <a:r>
              <a:rPr lang="en-US" sz="1800" dirty="0"/>
              <a:t>September plenary: </a:t>
            </a:r>
            <a:r>
              <a:rPr lang="en-US" sz="1800" dirty="0">
                <a:hlinkClick r:id="rId2"/>
              </a:rPr>
              <a:t>https://mentor.ieee.org/802.11/dcn/22/11-22-1612-02-0uhr-uhr-sg-september-2022-meeting-minutes.docx</a:t>
            </a:r>
            <a:endParaRPr lang="en-US" sz="1800" dirty="0"/>
          </a:p>
          <a:p>
            <a:pPr lvl="1">
              <a:buFont typeface="Arial" panose="020B0604020202020204" pitchFamily="34" charset="0"/>
              <a:buChar char="•"/>
            </a:pPr>
            <a:r>
              <a:rPr lang="en-US" sz="1800" dirty="0"/>
              <a:t>Teleconferences September-November: </a:t>
            </a:r>
            <a:r>
              <a:rPr lang="en-US" sz="1800" dirty="0">
                <a:hlinkClick r:id="rId3"/>
              </a:rPr>
              <a:t>https://mentor.ieee.org/802.11/dcn/22/11-22-1656-01-0uhr-uhr-sg-september-october-2022-teleconference-minutes.docx</a:t>
            </a:r>
            <a:endParaRPr lang="en-US" sz="1800" dirty="0"/>
          </a:p>
          <a:p>
            <a:endParaRPr lang="en-US" sz="1800" dirty="0"/>
          </a:p>
          <a:p>
            <a:r>
              <a:rPr lang="en-US" sz="1800" dirty="0"/>
              <a:t>Move: 			Second:</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UHR Secretary appointment confirmation</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confirm the appointment of Ross Jian Yu as the UHR </a:t>
            </a:r>
            <a:r>
              <a:rPr lang="en-US" sz="2000"/>
              <a:t>SG secretary</a:t>
            </a:r>
            <a:endParaRPr lang="en-US" sz="1800" dirty="0"/>
          </a:p>
          <a:p>
            <a:endParaRPr lang="en-US" sz="1800" dirty="0"/>
          </a:p>
          <a:p>
            <a:r>
              <a:rPr lang="en-US" sz="1800" dirty="0"/>
              <a:t>Move: 			Second:</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6384016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endParaRPr lang="en-GB" sz="1600" dirty="0"/>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endParaRPr lang="en-GB" sz="1200" dirty="0"/>
          </a:p>
          <a:p>
            <a:pPr lvl="0">
              <a:buFont typeface="Arial" panose="020B0604020202020204" pitchFamily="34" charset="0"/>
              <a:buChar char="•"/>
            </a:pPr>
            <a:r>
              <a:rPr lang="en-US" sz="1600" dirty="0"/>
              <a:t>Goals for January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105424</TotalTime>
  <Words>2392</Words>
  <Application>Microsoft Office PowerPoint</Application>
  <PresentationFormat>On-screen Show (4:3)</PresentationFormat>
  <Paragraphs>346</Paragraphs>
  <Slides>24</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Monotype Sorts</vt:lpstr>
      <vt:lpstr>Times New Roman</vt:lpstr>
      <vt:lpstr>Wingdings</vt:lpstr>
      <vt:lpstr>Office Theme</vt:lpstr>
      <vt:lpstr>Document</vt:lpstr>
      <vt:lpstr>UHR Study Group November 2022 Meeting Agenda</vt:lpstr>
      <vt:lpstr>Registration for the November 802 wireless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this week</vt:lpstr>
      <vt:lpstr>Tuesday Agenda–EVE</vt:lpstr>
      <vt:lpstr>Approve SG minutes</vt:lpstr>
      <vt:lpstr>UHR Secretary appointment confirmation</vt:lpstr>
      <vt:lpstr>Wednesday Agenda–AM2</vt:lpstr>
      <vt:lpstr>Thursday Agenda-PM2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1422</cp:revision>
  <cp:lastPrinted>1601-01-01T00:00:00Z</cp:lastPrinted>
  <dcterms:created xsi:type="dcterms:W3CDTF">2017-01-26T15:28:16Z</dcterms:created>
  <dcterms:modified xsi:type="dcterms:W3CDTF">2022-11-12T11:20:54Z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