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64" r:id="rId17"/>
    <p:sldId id="236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049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2022-11-14</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4.1</a:t>
            </a:r>
          </a:p>
          <a:p>
            <a:pPr marL="1200150" lvl="2" indent="-342900">
              <a:buFont typeface="Arial" panose="020B0604020202020204" pitchFamily="34" charset="0"/>
              <a:buChar char="•"/>
            </a:pPr>
            <a:r>
              <a:rPr lang="en-GB" altLang="en-US" sz="1200" dirty="0"/>
              <a:t>Doc 11-22/1925r3</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September 2022 interim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11-22/1629r1</a:t>
            </a:r>
            <a:endParaRPr lang="en-GB" altLang="en-US" sz="2000" dirty="0"/>
          </a:p>
          <a:p>
            <a:endParaRPr lang="en-GB" altLang="en-US" sz="2000" dirty="0"/>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r>
              <a:rPr lang="en-GB" dirty="0"/>
              <a:t>15 Jan. (Jan. interim) – D5.0 comment resolution</a:t>
            </a:r>
          </a:p>
          <a:p>
            <a:r>
              <a:rPr lang="en-GB" dirty="0"/>
              <a:t>6 Jan. – D5.0 ballot closes</a:t>
            </a:r>
          </a:p>
          <a:p>
            <a:r>
              <a:rPr lang="en-GB" dirty="0"/>
              <a:t>12 Dec. (28 Days) – D5.0 ballot starts </a:t>
            </a:r>
          </a:p>
          <a:p>
            <a:r>
              <a:rPr lang="en-GB" dirty="0"/>
              <a:t>9 Dec. – D5.0 complete </a:t>
            </a:r>
          </a:p>
          <a:p>
            <a:r>
              <a:rPr lang="en-GB" dirty="0"/>
              <a:t>6 Dec. (1h) at 14:00 ET (20:00 CET) – Conf. call to motion D5.0</a:t>
            </a:r>
          </a:p>
          <a:p>
            <a:r>
              <a:rPr lang="en-GB" dirty="0"/>
              <a:t>30 Nov. (2h) at 14:00 ET (20:00 CET) – Conf. call to complete resolution on postponed comments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209876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1916</Words>
  <Application>Microsoft Office PowerPoint</Application>
  <PresentationFormat>Widescreen</PresentationFormat>
  <Paragraphs>236</Paragraphs>
  <Slides>17</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November 2022 Teleconference Agenda</vt:lpstr>
      <vt:lpstr>Abstract</vt:lpstr>
      <vt:lpstr>Registration for the November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September 2022 meeting</vt:lpstr>
      <vt:lpstr>Timeline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147</cp:revision>
  <cp:lastPrinted>1601-01-01T00:00:00Z</cp:lastPrinted>
  <dcterms:created xsi:type="dcterms:W3CDTF">2019-08-08T09:50:31Z</dcterms:created>
  <dcterms:modified xsi:type="dcterms:W3CDTF">2022-11-17T01:45:23Z</dcterms:modified>
</cp:coreProperties>
</file>