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366" r:id="rId4"/>
    <p:sldId id="262" r:id="rId5"/>
    <p:sldId id="266" r:id="rId6"/>
    <p:sldId id="267" r:id="rId7"/>
    <p:sldId id="268" r:id="rId8"/>
    <p:sldId id="265" r:id="rId9"/>
    <p:sldId id="269" r:id="rId10"/>
    <p:sldId id="275" r:id="rId11"/>
    <p:sldId id="277" r:id="rId12"/>
    <p:sldId id="270" r:id="rId13"/>
    <p:sldId id="271" r:id="rId14"/>
    <p:sldId id="273" r:id="rId15"/>
    <p:sldId id="278" r:id="rId16"/>
    <p:sldId id="264" r:id="rId17"/>
    <p:sldId id="2367"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7" d="100"/>
          <a:sy n="57" d="100"/>
        </p:scale>
        <p:origin x="235" y="5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0494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802.11-22/1718r3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November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2022-11-14</a:t>
            </a:r>
          </a:p>
        </p:txBody>
      </p:sp>
      <p:sp>
        <p:nvSpPr>
          <p:cNvPr id="6" name="Date Placeholder 3"/>
          <p:cNvSpPr>
            <a:spLocks noGrp="1"/>
          </p:cNvSpPr>
          <p:nvPr>
            <p:ph type="dt" idx="10"/>
          </p:nvPr>
        </p:nvSpPr>
        <p:spPr/>
        <p:txBody>
          <a:bodyPr/>
          <a:lstStyle/>
          <a:p>
            <a:r>
              <a:rPr lang="en-US"/>
              <a:t>November 2022</a:t>
            </a:r>
            <a:endParaRPr lang="en-GB" dirty="0"/>
          </a:p>
        </p:txBody>
      </p:sp>
      <p:sp>
        <p:nvSpPr>
          <p:cNvPr id="7" name="Footer Placeholder 4"/>
          <p:cNvSpPr>
            <a:spLocks noGrp="1"/>
          </p:cNvSpPr>
          <p:nvPr>
            <p:ph type="ftr" idx="11"/>
          </p:nvPr>
        </p:nvSpPr>
        <p:spPr/>
        <p:txBody>
          <a:bodyPr/>
          <a:lstStyle/>
          <a:p>
            <a:r>
              <a:rPr lang="en-GB"/>
              <a:t>Nikola Serafimovsk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74004704"/>
              </p:ext>
            </p:extLst>
          </p:nvPr>
        </p:nvGraphicFramePr>
        <p:xfrm>
          <a:off x="987425" y="3475038"/>
          <a:ext cx="10021888" cy="2432050"/>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87425" y="3475038"/>
                        <a:ext cx="10021888" cy="2432050"/>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4.1</a:t>
            </a:r>
          </a:p>
          <a:p>
            <a:pPr marL="1200150" lvl="2" indent="-342900">
              <a:buFont typeface="Arial" panose="020B0604020202020204" pitchFamily="34" charset="0"/>
              <a:buChar char="•"/>
            </a:pPr>
            <a:r>
              <a:rPr lang="en-GB" altLang="en-US" sz="1200" dirty="0"/>
              <a:t>Doc 11-22/1925r3</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November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September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September 2022 interim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11-22/1629r1</a:t>
            </a:r>
            <a:endParaRPr lang="en-GB" altLang="en-US" sz="2000" dirty="0"/>
          </a:p>
          <a:p>
            <a:endParaRPr lang="en-GB" altLang="en-US" sz="2000" dirty="0"/>
          </a:p>
          <a:p>
            <a:endParaRPr lang="en-GB" altLang="en-US" sz="2000" dirty="0"/>
          </a:p>
          <a:p>
            <a:r>
              <a:rPr lang="en-GB" altLang="en-US" sz="2000" dirty="0"/>
              <a:t>Move: 		Matthias Wendt</a:t>
            </a:r>
          </a:p>
          <a:p>
            <a:r>
              <a:rPr lang="en-GB" altLang="en-US" sz="2000" dirty="0"/>
              <a:t>Second:		Volker Jungnickel </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p:txBody>
          <a:bodyPr/>
          <a:lstStyle/>
          <a:p>
            <a:r>
              <a:rPr lang="en-GB" dirty="0"/>
              <a:t>15 Jan. (Jan. interim) – D5.0 comment resolution</a:t>
            </a:r>
          </a:p>
          <a:p>
            <a:r>
              <a:rPr lang="en-GB" dirty="0"/>
              <a:t>6 Jan. – D5.0 ballot closes</a:t>
            </a:r>
          </a:p>
          <a:p>
            <a:r>
              <a:rPr lang="en-GB" dirty="0"/>
              <a:t>12 Dec. (28 Days) – D5.0 ballot starts </a:t>
            </a:r>
          </a:p>
          <a:p>
            <a:r>
              <a:rPr lang="en-GB" dirty="0"/>
              <a:t>9 Dec. – D5.0 complete </a:t>
            </a:r>
          </a:p>
          <a:p>
            <a:r>
              <a:rPr lang="en-GB" dirty="0"/>
              <a:t>6 Dec. (1h) at 14:00 ET (20:00 CET) – Conf. call to motion D5.0</a:t>
            </a:r>
          </a:p>
          <a:p>
            <a:r>
              <a:rPr lang="en-GB" dirty="0"/>
              <a:t>30 Nov. (2h) at 14:00 ET (20:00 CET) – Conf. call to complete resolution on postponed comments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2098764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November 2022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1916</Words>
  <Application>Microsoft Office PowerPoint</Application>
  <PresentationFormat>Widescreen</PresentationFormat>
  <Paragraphs>236</Paragraphs>
  <Slides>17</Slides>
  <Notes>15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vt:lpstr>
      <vt:lpstr>Calibri</vt:lpstr>
      <vt:lpstr>Monotype Sorts</vt:lpstr>
      <vt:lpstr>Times New Roman</vt:lpstr>
      <vt:lpstr>Office Theme</vt:lpstr>
      <vt:lpstr>Document</vt:lpstr>
      <vt:lpstr>Light Communications Task Group (TGbb)  November 2022 Teleconference Agenda</vt:lpstr>
      <vt:lpstr>Abstract</vt:lpstr>
      <vt:lpstr>Registration for the November 802 wireless interim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September 2022 meeting</vt:lpstr>
      <vt:lpstr>Timeline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147</cp:revision>
  <cp:lastPrinted>1601-01-01T00:00:00Z</cp:lastPrinted>
  <dcterms:created xsi:type="dcterms:W3CDTF">2019-08-08T09:50:31Z</dcterms:created>
  <dcterms:modified xsi:type="dcterms:W3CDTF">2022-11-17T01:45:23Z</dcterms:modified>
</cp:coreProperties>
</file>