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366" r:id="rId4"/>
    <p:sldId id="262" r:id="rId5"/>
    <p:sldId id="266" r:id="rId6"/>
    <p:sldId id="267" r:id="rId7"/>
    <p:sldId id="268" r:id="rId8"/>
    <p:sldId id="265" r:id="rId9"/>
    <p:sldId id="269" r:id="rId10"/>
    <p:sldId id="275" r:id="rId11"/>
    <p:sldId id="277" r:id="rId12"/>
    <p:sldId id="270" r:id="rId13"/>
    <p:sldId id="271" r:id="rId14"/>
    <p:sldId id="273" r:id="rId15"/>
    <p:sldId id="278"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2022</a:t>
            </a:r>
            <a:endParaRPr lang="en-GB"/>
          </a:p>
        </p:txBody>
      </p:sp>
      <p:sp>
        <p:nvSpPr>
          <p:cNvPr id="6" name="Footer Placeholder 5"/>
          <p:cNvSpPr>
            <a:spLocks noGrp="1"/>
          </p:cNvSpPr>
          <p:nvPr>
            <p:ph type="ftr" idx="11"/>
          </p:nvPr>
        </p:nvSpPr>
        <p:spPr/>
        <p:txBody>
          <a:bodyPr/>
          <a:lstStyle>
            <a:lvl1pPr>
              <a:defRPr/>
            </a:lvl1pPr>
          </a:lstStyle>
          <a:p>
            <a:r>
              <a:rPr lang="en-GB"/>
              <a:t>Nikola Serafimovsk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2022</a:t>
            </a:r>
            <a:endParaRPr lang="en-GB"/>
          </a:p>
        </p:txBody>
      </p:sp>
      <p:sp>
        <p:nvSpPr>
          <p:cNvPr id="4" name="Footer Placeholder 3"/>
          <p:cNvSpPr>
            <a:spLocks noGrp="1"/>
          </p:cNvSpPr>
          <p:nvPr>
            <p:ph type="ftr" idx="11"/>
          </p:nvPr>
        </p:nvSpPr>
        <p:spPr/>
        <p:txBody>
          <a:bodyPr/>
          <a:lstStyle>
            <a:lvl1pPr>
              <a:defRPr/>
            </a:lvl1pPr>
          </a:lstStyle>
          <a:p>
            <a:r>
              <a:rPr lang="en-GB"/>
              <a:t>Nikola Serafimovsk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2022</a:t>
            </a:r>
            <a:endParaRPr lang="en-GB"/>
          </a:p>
        </p:txBody>
      </p:sp>
      <p:sp>
        <p:nvSpPr>
          <p:cNvPr id="3" name="Footer Placeholder 2"/>
          <p:cNvSpPr>
            <a:spLocks noGrp="1"/>
          </p:cNvSpPr>
          <p:nvPr>
            <p:ph type="ftr" idx="11"/>
          </p:nvPr>
        </p:nvSpPr>
        <p:spPr/>
        <p:txBody>
          <a:bodyPr/>
          <a:lstStyle>
            <a:lvl1pPr>
              <a:defRPr/>
            </a:lvl1pPr>
          </a:lstStyle>
          <a:p>
            <a:r>
              <a:rPr lang="en-GB"/>
              <a:t>Nikola Serafimovsk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2022</a:t>
            </a:r>
            <a:endParaRPr lang="en-GB"/>
          </a:p>
        </p:txBody>
      </p:sp>
      <p:sp>
        <p:nvSpPr>
          <p:cNvPr id="5" name="Footer Placeholder 4"/>
          <p:cNvSpPr>
            <a:spLocks noGrp="1"/>
          </p:cNvSpPr>
          <p:nvPr>
            <p:ph type="ftr" idx="11"/>
          </p:nvPr>
        </p:nvSpPr>
        <p:spPr/>
        <p:txBody>
          <a:bodyPr/>
          <a:lstStyle>
            <a:lvl1pPr>
              <a:defRPr/>
            </a:lvl1pPr>
          </a:lstStyle>
          <a:p>
            <a:r>
              <a:rPr lang="en-GB"/>
              <a:t>Nikola Serafimovsk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2022-11-14</a:t>
            </a:r>
          </a:p>
        </p:txBody>
      </p:sp>
      <p:sp>
        <p:nvSpPr>
          <p:cNvPr id="6" name="Date Placeholder 3"/>
          <p:cNvSpPr>
            <a:spLocks noGrp="1"/>
          </p:cNvSpPr>
          <p:nvPr>
            <p:ph type="dt" idx="10"/>
          </p:nvPr>
        </p:nvSpPr>
        <p:spPr/>
        <p:txBody>
          <a:bodyPr/>
          <a:lstStyle/>
          <a:p>
            <a:r>
              <a:rPr lang="en-US"/>
              <a:t>November 2022</a:t>
            </a:r>
            <a:endParaRPr lang="en-GB" dirty="0"/>
          </a:p>
        </p:txBody>
      </p:sp>
      <p:sp>
        <p:nvSpPr>
          <p:cNvPr id="7" name="Footer Placeholder 4"/>
          <p:cNvSpPr>
            <a:spLocks noGrp="1"/>
          </p:cNvSpPr>
          <p:nvPr>
            <p:ph type="ftr" idx="11"/>
          </p:nvPr>
        </p:nvSpPr>
        <p:spPr/>
        <p:txBody>
          <a:bodyPr/>
          <a:lstStyle/>
          <a:p>
            <a:r>
              <a:rPr lang="en-GB"/>
              <a:t>Nikola Serafimovsk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4004704"/>
              </p:ext>
            </p:extLst>
          </p:nvPr>
        </p:nvGraphicFramePr>
        <p:xfrm>
          <a:off x="987425" y="3475038"/>
          <a:ext cx="10021888" cy="2432050"/>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87425" y="3475038"/>
                        <a:ext cx="10021888" cy="24320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4.1</a:t>
            </a:r>
          </a:p>
          <a:p>
            <a:pPr marL="1200150" lvl="2" indent="-342900">
              <a:buFont typeface="Arial" panose="020B0604020202020204" pitchFamily="34" charset="0"/>
              <a:buChar char="•"/>
            </a:pPr>
            <a:r>
              <a:rPr lang="en-GB" altLang="en-US" sz="1200" dirty="0"/>
              <a:t>Doc 11-22/1925r2</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Motion to create D5.0</a:t>
            </a:r>
          </a:p>
          <a:p>
            <a:pPr lvl="1">
              <a:buFont typeface="Arial" panose="020B0604020202020204" pitchFamily="34" charset="0"/>
              <a:buChar char="•"/>
            </a:pPr>
            <a:r>
              <a:rPr lang="en-GB" altLang="en-US" sz="1400" dirty="0"/>
              <a:t>Motion to approve recirculation of SA ballot</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September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September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11-22/1629r1</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November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1821</Words>
  <Application>Microsoft Office PowerPoint</Application>
  <PresentationFormat>Widescreen</PresentationFormat>
  <Paragraphs>226</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November 2022 Teleconference Agenda</vt:lpstr>
      <vt:lpstr>Abstract</vt:lpstr>
      <vt:lpstr>Registration for the November 802 wireless interim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September 2022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144</cp:revision>
  <cp:lastPrinted>1601-01-01T00:00:00Z</cp:lastPrinted>
  <dcterms:created xsi:type="dcterms:W3CDTF">2019-08-08T09:50:31Z</dcterms:created>
  <dcterms:modified xsi:type="dcterms:W3CDTF">2022-11-15T08:56:18Z</dcterms:modified>
</cp:coreProperties>
</file>