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367" r:id="rId17"/>
    <p:sldId id="288"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6369359"/>
              </p:ext>
            </p:extLst>
          </p:nvPr>
        </p:nvGraphicFramePr>
        <p:xfrm>
          <a:off x="990600" y="3478213"/>
          <a:ext cx="10075863" cy="24415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0600" y="3478213"/>
                        <a:ext cx="10075863" cy="24415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D4.1 from SA ballot</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September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September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a:t>
            </a:r>
            <a:r>
              <a:rPr lang="en-GB" dirty="0"/>
              <a:t>1629r1</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teleconference between September to November 2022 meetings</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teleconferences between September 2022 and November 2022 meetings,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a:t>
            </a:r>
            <a:r>
              <a:rPr lang="en-GB"/>
              <a:t>1689r0</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2532129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wrap="square" anchor="ctr">
            <a:normAutofit/>
          </a:bodyPr>
          <a:lstStyle/>
          <a:p>
            <a:pPr>
              <a:buFontTx/>
              <a:buNone/>
            </a:pPr>
            <a:r>
              <a:rPr lang="en-GB" altLang="en-US" dirty="0"/>
              <a:t>Telecon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sz="half" idx="1"/>
          </p:nvPr>
        </p:nvSpPr>
        <p:spPr>
          <a:xfrm>
            <a:off x="914401" y="1981201"/>
            <a:ext cx="5077884" cy="4113213"/>
          </a:xfrm>
        </p:spPr>
        <p:txBody>
          <a:bodyPr wrap="square" anchor="t">
            <a:normAutofit/>
          </a:bodyPr>
          <a:lstStyle/>
          <a:p>
            <a:endParaRPr lang="en-GB" altLang="en-US" dirty="0"/>
          </a:p>
          <a:p>
            <a:endParaRPr lang="en-GB" altLang="en-US" dirty="0"/>
          </a:p>
          <a:p>
            <a:endParaRPr lang="en-GB" altLang="en-US" dirty="0"/>
          </a:p>
        </p:txBody>
      </p:sp>
      <p:sp>
        <p:nvSpPr>
          <p:cNvPr id="13" name="Content Placeholder 3">
            <a:extLst>
              <a:ext uri="{FF2B5EF4-FFF2-40B4-BE49-F238E27FC236}">
                <a16:creationId xmlns:a16="http://schemas.microsoft.com/office/drawing/2014/main" id="{CD667D52-5678-5977-295C-4D7ADDEEC1C7}"/>
              </a:ext>
            </a:extLst>
          </p:cNvPr>
          <p:cNvSpPr>
            <a:spLocks noGrp="1"/>
          </p:cNvSpPr>
          <p:nvPr>
            <p:ph sz="half" idx="2"/>
          </p:nvPr>
        </p:nvSpPr>
        <p:spPr>
          <a:xfrm>
            <a:off x="914401" y="1830390"/>
            <a:ext cx="10361084" cy="4113213"/>
          </a:xfrm>
        </p:spPr>
        <p:txBody>
          <a:bodyPr/>
          <a:lstStyle/>
          <a:p>
            <a:pPr marL="457200" indent="-457200">
              <a:buFont typeface="Arial" panose="020B0604020202020204" pitchFamily="34" charset="0"/>
              <a:buChar char="•"/>
            </a:pPr>
            <a:r>
              <a:rPr lang="en-US" dirty="0"/>
              <a:t>Tue., 4 Oct. at 9:00 ET (15:00 CET) for 2h</a:t>
            </a:r>
          </a:p>
          <a:p>
            <a:pPr marL="857250" lvl="1" indent="-457200">
              <a:buFont typeface="Arial" panose="020B0604020202020204" pitchFamily="34" charset="0"/>
              <a:buChar char="•"/>
            </a:pPr>
            <a:r>
              <a:rPr lang="en-US" dirty="0" err="1"/>
              <a:t>TGbb</a:t>
            </a:r>
            <a:r>
              <a:rPr lang="en-US" dirty="0"/>
              <a:t> can run motions for comment resolution on the telecons for D4.0 comments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Wed., 5 Oct. at 09:00 ET (15:00 CET) for 2h</a:t>
            </a:r>
          </a:p>
          <a:p>
            <a:pPr marL="857250" lvl="1" indent="-457200">
              <a:buFont typeface="Arial" panose="020B0604020202020204" pitchFamily="34" charset="0"/>
              <a:buChar char="•"/>
            </a:pPr>
            <a:r>
              <a:rPr lang="en-US" dirty="0"/>
              <a:t>Motion for </a:t>
            </a:r>
            <a:r>
              <a:rPr lang="en-US" dirty="0" err="1"/>
              <a:t>TGbb</a:t>
            </a:r>
            <a:r>
              <a:rPr lang="en-US" dirty="0"/>
              <a:t> unchanged recirculation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2022</a:t>
            </a:r>
            <a:endParaRPr lang="en-GB"/>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Nikola Serafimovsk (pureLiFi)</a:t>
            </a:r>
          </a:p>
        </p:txBody>
      </p:sp>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17</a:t>
            </a:fld>
            <a:endParaRPr lang="en-GB"/>
          </a:p>
        </p:txBody>
      </p:sp>
    </p:spTree>
    <p:extLst>
      <p:ext uri="{BB962C8B-B14F-4D97-AF65-F5344CB8AC3E}">
        <p14:creationId xmlns:p14="http://schemas.microsoft.com/office/powerpoint/2010/main" val="230363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https://web.cvent.com/event/840c257d-5d52-4eff-94b4-39d2aafda56b/</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1920</Words>
  <Application>Microsoft Office PowerPoint</Application>
  <PresentationFormat>Widescreen</PresentationFormat>
  <Paragraphs>243</Paragraphs>
  <Slides>18</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Microsoft Word 97 - 2003 Document</vt:lpstr>
      <vt:lpstr>Light Communications Task Group (TGbb)  November 2022 Teleconference Agenda</vt:lpstr>
      <vt:lpstr>Abstract</vt:lpstr>
      <vt:lpstr>Registration for the November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September 2022 meeting</vt:lpstr>
      <vt:lpstr>Motion to approve the minutes from the teleconference between September to November 2022 meetings</vt:lpstr>
      <vt:lpstr>Telecon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141</cp:revision>
  <cp:lastPrinted>1601-01-01T00:00:00Z</cp:lastPrinted>
  <dcterms:created xsi:type="dcterms:W3CDTF">2019-08-08T09:50:31Z</dcterms:created>
  <dcterms:modified xsi:type="dcterms:W3CDTF">2022-10-10T08:53:27Z</dcterms:modified>
</cp:coreProperties>
</file>