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41"/>
  </p:notesMasterIdLst>
  <p:handoutMasterIdLst>
    <p:handoutMasterId r:id="rId42"/>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9" r:id="rId23"/>
    <p:sldId id="2380" r:id="rId24"/>
    <p:sldId id="2378" r:id="rId25"/>
    <p:sldId id="2381" r:id="rId26"/>
    <p:sldId id="2377" r:id="rId27"/>
    <p:sldId id="328" r:id="rId28"/>
    <p:sldId id="329" r:id="rId29"/>
    <p:sldId id="297" r:id="rId30"/>
    <p:sldId id="2382" r:id="rId31"/>
    <p:sldId id="2383" r:id="rId32"/>
    <p:sldId id="2384" r:id="rId33"/>
    <p:sldId id="2385" r:id="rId34"/>
    <p:sldId id="2386" r:id="rId35"/>
    <p:sldId id="2387" r:id="rId36"/>
    <p:sldId id="284" r:id="rId37"/>
    <p:sldId id="331" r:id="rId38"/>
    <p:sldId id="332" r:id="rId39"/>
    <p:sldId id="264" r:id="rId4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4A37F3-8E7C-43A5-9CE5-14D75E08B8C5}" v="180" dt="2022-11-17T04:34:07.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399" autoAdjust="0"/>
    <p:restoredTop sz="94523" autoAdjust="0"/>
  </p:normalViewPr>
  <p:slideViewPr>
    <p:cSldViewPr>
      <p:cViewPr varScale="1">
        <p:scale>
          <a:sx n="68" d="100"/>
          <a:sy n="68" d="100"/>
        </p:scale>
        <p:origin x="1056" y="54"/>
      </p:cViewPr>
      <p:guideLst>
        <p:guide orient="horz" pos="2160"/>
        <p:guide pos="3840"/>
      </p:guideLst>
    </p:cSldViewPr>
  </p:slideViewPr>
  <p:outlineViewPr>
    <p:cViewPr varScale="1">
      <p:scale>
        <a:sx n="33" d="100"/>
        <a:sy n="33" d="100"/>
      </p:scale>
      <p:origin x="0" y="-5112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84A37F3-8E7C-43A5-9CE5-14D75E08B8C5}"/>
    <pc:docChg chg="undo custSel addSld delSld modSld modMainMaster">
      <pc:chgData name="Jon Rosdahl" userId="2820f357-2dd4-4127-8713-e0bfde0fd756" providerId="ADAL" clId="{884A37F3-8E7C-43A5-9CE5-14D75E08B8C5}" dt="2022-11-17T04:46:11.388" v="768" actId="6549"/>
      <pc:docMkLst>
        <pc:docMk/>
      </pc:docMkLst>
      <pc:sldChg chg="modSp mod">
        <pc:chgData name="Jon Rosdahl" userId="2820f357-2dd4-4127-8713-e0bfde0fd756" providerId="ADAL" clId="{884A37F3-8E7C-43A5-9CE5-14D75E08B8C5}" dt="2022-11-17T04:46:11.388" v="768" actId="6549"/>
        <pc:sldMkLst>
          <pc:docMk/>
          <pc:sldMk cId="0" sldId="256"/>
        </pc:sldMkLst>
        <pc:spChg chg="mod">
          <ac:chgData name="Jon Rosdahl" userId="2820f357-2dd4-4127-8713-e0bfde0fd756" providerId="ADAL" clId="{884A37F3-8E7C-43A5-9CE5-14D75E08B8C5}" dt="2022-11-17T04:46:11.388" v="768" actId="6549"/>
          <ac:spMkLst>
            <pc:docMk/>
            <pc:sldMk cId="0" sldId="256"/>
            <ac:spMk id="3074" creationId="{00000000-0000-0000-0000-000000000000}"/>
          </ac:spMkLst>
        </pc:spChg>
      </pc:sldChg>
      <pc:sldChg chg="modSp mod">
        <pc:chgData name="Jon Rosdahl" userId="2820f357-2dd4-4127-8713-e0bfde0fd756" providerId="ADAL" clId="{884A37F3-8E7C-43A5-9CE5-14D75E08B8C5}" dt="2022-11-17T03:43:45.504" v="11" actId="20577"/>
        <pc:sldMkLst>
          <pc:docMk/>
          <pc:sldMk cId="3439635317" sldId="274"/>
        </pc:sldMkLst>
        <pc:spChg chg="mod">
          <ac:chgData name="Jon Rosdahl" userId="2820f357-2dd4-4127-8713-e0bfde0fd756" providerId="ADAL" clId="{884A37F3-8E7C-43A5-9CE5-14D75E08B8C5}" dt="2022-11-17T03:43:45.504" v="11" actId="20577"/>
          <ac:spMkLst>
            <pc:docMk/>
            <pc:sldMk cId="3439635317" sldId="274"/>
            <ac:spMk id="3" creationId="{00000000-0000-0000-0000-000000000000}"/>
          </ac:spMkLst>
        </pc:spChg>
      </pc:sldChg>
      <pc:sldChg chg="modSp mod">
        <pc:chgData name="Jon Rosdahl" userId="2820f357-2dd4-4127-8713-e0bfde0fd756" providerId="ADAL" clId="{884A37F3-8E7C-43A5-9CE5-14D75E08B8C5}" dt="2022-11-17T04:22:12.794" v="194" actId="20577"/>
        <pc:sldMkLst>
          <pc:docMk/>
          <pc:sldMk cId="1784219855" sldId="331"/>
        </pc:sldMkLst>
        <pc:spChg chg="mod">
          <ac:chgData name="Jon Rosdahl" userId="2820f357-2dd4-4127-8713-e0bfde0fd756" providerId="ADAL" clId="{884A37F3-8E7C-43A5-9CE5-14D75E08B8C5}" dt="2022-11-17T04:22:12.794" v="194" actId="20577"/>
          <ac:spMkLst>
            <pc:docMk/>
            <pc:sldMk cId="1784219855" sldId="331"/>
            <ac:spMk id="8" creationId="{9E0431BB-C713-450C-90C3-EF5AFA8F2E34}"/>
          </ac:spMkLst>
        </pc:spChg>
      </pc:sldChg>
      <pc:sldChg chg="modSp mod">
        <pc:chgData name="Jon Rosdahl" userId="2820f357-2dd4-4127-8713-e0bfde0fd756" providerId="ADAL" clId="{884A37F3-8E7C-43A5-9CE5-14D75E08B8C5}" dt="2022-11-17T04:45:56.472" v="766" actId="20577"/>
        <pc:sldMkLst>
          <pc:docMk/>
          <pc:sldMk cId="2891040505" sldId="332"/>
        </pc:sldMkLst>
        <pc:spChg chg="mod">
          <ac:chgData name="Jon Rosdahl" userId="2820f357-2dd4-4127-8713-e0bfde0fd756" providerId="ADAL" clId="{884A37F3-8E7C-43A5-9CE5-14D75E08B8C5}" dt="2022-11-17T04:45:56.472" v="766" actId="20577"/>
          <ac:spMkLst>
            <pc:docMk/>
            <pc:sldMk cId="2891040505" sldId="332"/>
            <ac:spMk id="2" creationId="{395C58C4-9258-49B3-9800-28D4D64B7380}"/>
          </ac:spMkLst>
        </pc:spChg>
        <pc:spChg chg="mod">
          <ac:chgData name="Jon Rosdahl" userId="2820f357-2dd4-4127-8713-e0bfde0fd756" providerId="ADAL" clId="{884A37F3-8E7C-43A5-9CE5-14D75E08B8C5}" dt="2022-11-17T04:25:27.647" v="253" actId="20577"/>
          <ac:spMkLst>
            <pc:docMk/>
            <pc:sldMk cId="2891040505" sldId="332"/>
            <ac:spMk id="3" creationId="{FF45EDF8-F8B4-4C62-A574-17EE4A97B753}"/>
          </ac:spMkLst>
        </pc:spChg>
      </pc:sldChg>
      <pc:sldChg chg="addSp delSp modSp new mod modClrScheme chgLayout modNotesTx">
        <pc:chgData name="Jon Rosdahl" userId="2820f357-2dd4-4127-8713-e0bfde0fd756" providerId="ADAL" clId="{884A37F3-8E7C-43A5-9CE5-14D75E08B8C5}" dt="2022-11-17T04:34:57.695" v="505" actId="14100"/>
        <pc:sldMkLst>
          <pc:docMk/>
          <pc:sldMk cId="3365247400" sldId="2382"/>
        </pc:sldMkLst>
        <pc:spChg chg="del mod ord">
          <ac:chgData name="Jon Rosdahl" userId="2820f357-2dd4-4127-8713-e0bfde0fd756" providerId="ADAL" clId="{884A37F3-8E7C-43A5-9CE5-14D75E08B8C5}" dt="2022-11-17T03:45:28.950" v="13" actId="700"/>
          <ac:spMkLst>
            <pc:docMk/>
            <pc:sldMk cId="3365247400" sldId="2382"/>
            <ac:spMk id="2" creationId="{2DF4CE8E-0219-A8C5-2CEE-6431A70287A7}"/>
          </ac:spMkLst>
        </pc:spChg>
        <pc:spChg chg="del mod ord">
          <ac:chgData name="Jon Rosdahl" userId="2820f357-2dd4-4127-8713-e0bfde0fd756" providerId="ADAL" clId="{884A37F3-8E7C-43A5-9CE5-14D75E08B8C5}" dt="2022-11-17T03:45:28.950" v="13" actId="700"/>
          <ac:spMkLst>
            <pc:docMk/>
            <pc:sldMk cId="3365247400" sldId="2382"/>
            <ac:spMk id="3" creationId="{B4BDCA76-6EED-37A7-208C-5C948DB1B1D2}"/>
          </ac:spMkLst>
        </pc:spChg>
        <pc:spChg chg="mod ord">
          <ac:chgData name="Jon Rosdahl" userId="2820f357-2dd4-4127-8713-e0bfde0fd756" providerId="ADAL" clId="{884A37F3-8E7C-43A5-9CE5-14D75E08B8C5}" dt="2022-11-17T03:45:28.950" v="13" actId="700"/>
          <ac:spMkLst>
            <pc:docMk/>
            <pc:sldMk cId="3365247400" sldId="2382"/>
            <ac:spMk id="4" creationId="{120CAE3F-FC3E-349D-7D8E-64E0D19168C4}"/>
          </ac:spMkLst>
        </pc:spChg>
        <pc:spChg chg="mod ord">
          <ac:chgData name="Jon Rosdahl" userId="2820f357-2dd4-4127-8713-e0bfde0fd756" providerId="ADAL" clId="{884A37F3-8E7C-43A5-9CE5-14D75E08B8C5}" dt="2022-11-17T03:45:28.950" v="13" actId="700"/>
          <ac:spMkLst>
            <pc:docMk/>
            <pc:sldMk cId="3365247400" sldId="2382"/>
            <ac:spMk id="5" creationId="{409464E7-EBAD-F07E-F137-EF3D834CD005}"/>
          </ac:spMkLst>
        </pc:spChg>
        <pc:spChg chg="mod ord">
          <ac:chgData name="Jon Rosdahl" userId="2820f357-2dd4-4127-8713-e0bfde0fd756" providerId="ADAL" clId="{884A37F3-8E7C-43A5-9CE5-14D75E08B8C5}" dt="2022-11-17T03:45:28.950" v="13" actId="700"/>
          <ac:spMkLst>
            <pc:docMk/>
            <pc:sldMk cId="3365247400" sldId="2382"/>
            <ac:spMk id="6" creationId="{00E0F332-A79C-05C2-F68E-E777394C552B}"/>
          </ac:spMkLst>
        </pc:spChg>
        <pc:spChg chg="add mod ord">
          <ac:chgData name="Jon Rosdahl" userId="2820f357-2dd4-4127-8713-e0bfde0fd756" providerId="ADAL" clId="{884A37F3-8E7C-43A5-9CE5-14D75E08B8C5}" dt="2022-11-17T04:34:57.695" v="505" actId="14100"/>
          <ac:spMkLst>
            <pc:docMk/>
            <pc:sldMk cId="3365247400" sldId="2382"/>
            <ac:spMk id="7" creationId="{2A4B28F9-FFAD-C929-658C-9CC6AB1741CF}"/>
          </ac:spMkLst>
        </pc:spChg>
        <pc:spChg chg="add del mod ord">
          <ac:chgData name="Jon Rosdahl" userId="2820f357-2dd4-4127-8713-e0bfde0fd756" providerId="ADAL" clId="{884A37F3-8E7C-43A5-9CE5-14D75E08B8C5}" dt="2022-11-17T03:45:31.064" v="14"/>
          <ac:spMkLst>
            <pc:docMk/>
            <pc:sldMk cId="3365247400" sldId="2382"/>
            <ac:spMk id="8" creationId="{643BD130-68FE-F5EF-23B0-A52FAD19351F}"/>
          </ac:spMkLst>
        </pc:spChg>
        <pc:spChg chg="add mod">
          <ac:chgData name="Jon Rosdahl" userId="2820f357-2dd4-4127-8713-e0bfde0fd756" providerId="ADAL" clId="{884A37F3-8E7C-43A5-9CE5-14D75E08B8C5}" dt="2022-11-17T04:34:07.576" v="404" actId="403"/>
          <ac:spMkLst>
            <pc:docMk/>
            <pc:sldMk cId="3365247400" sldId="2382"/>
            <ac:spMk id="9" creationId="{74D8DB2A-FA2A-18A0-2117-D409A9623722}"/>
          </ac:spMkLst>
        </pc:spChg>
      </pc:sldChg>
      <pc:sldChg chg="modSp add mod">
        <pc:chgData name="Jon Rosdahl" userId="2820f357-2dd4-4127-8713-e0bfde0fd756" providerId="ADAL" clId="{884A37F3-8E7C-43A5-9CE5-14D75E08B8C5}" dt="2022-11-17T04:38:40.013" v="658" actId="6549"/>
        <pc:sldMkLst>
          <pc:docMk/>
          <pc:sldMk cId="3112229518" sldId="2383"/>
        </pc:sldMkLst>
        <pc:spChg chg="mod">
          <ac:chgData name="Jon Rosdahl" userId="2820f357-2dd4-4127-8713-e0bfde0fd756" providerId="ADAL" clId="{884A37F3-8E7C-43A5-9CE5-14D75E08B8C5}" dt="2022-11-17T04:37:58.826" v="617" actId="20577"/>
          <ac:spMkLst>
            <pc:docMk/>
            <pc:sldMk cId="3112229518" sldId="2383"/>
            <ac:spMk id="2" creationId="{A12FCE17-729B-A320-8874-8A97260FFA69}"/>
          </ac:spMkLst>
        </pc:spChg>
        <pc:spChg chg="mod">
          <ac:chgData name="Jon Rosdahl" userId="2820f357-2dd4-4127-8713-e0bfde0fd756" providerId="ADAL" clId="{884A37F3-8E7C-43A5-9CE5-14D75E08B8C5}" dt="2022-11-17T04:38:40.013" v="658" actId="6549"/>
          <ac:spMkLst>
            <pc:docMk/>
            <pc:sldMk cId="3112229518" sldId="2383"/>
            <ac:spMk id="3" creationId="{34616633-204D-A217-8340-030E8524B4D3}"/>
          </ac:spMkLst>
        </pc:spChg>
      </pc:sldChg>
      <pc:sldChg chg="modSp add mod">
        <pc:chgData name="Jon Rosdahl" userId="2820f357-2dd4-4127-8713-e0bfde0fd756" providerId="ADAL" clId="{884A37F3-8E7C-43A5-9CE5-14D75E08B8C5}" dt="2022-11-17T04:44:12.335" v="749" actId="20577"/>
        <pc:sldMkLst>
          <pc:docMk/>
          <pc:sldMk cId="56829197" sldId="2384"/>
        </pc:sldMkLst>
        <pc:spChg chg="mod">
          <ac:chgData name="Jon Rosdahl" userId="2820f357-2dd4-4127-8713-e0bfde0fd756" providerId="ADAL" clId="{884A37F3-8E7C-43A5-9CE5-14D75E08B8C5}" dt="2022-11-17T04:39:00.828" v="662" actId="20577"/>
          <ac:spMkLst>
            <pc:docMk/>
            <pc:sldMk cId="56829197" sldId="2384"/>
            <ac:spMk id="2" creationId="{609A3AE4-241B-2817-B032-E2B11E95C392}"/>
          </ac:spMkLst>
        </pc:spChg>
        <pc:spChg chg="mod">
          <ac:chgData name="Jon Rosdahl" userId="2820f357-2dd4-4127-8713-e0bfde0fd756" providerId="ADAL" clId="{884A37F3-8E7C-43A5-9CE5-14D75E08B8C5}" dt="2022-11-17T04:44:12.335" v="749" actId="20577"/>
          <ac:spMkLst>
            <pc:docMk/>
            <pc:sldMk cId="56829197" sldId="2384"/>
            <ac:spMk id="3" creationId="{B36BEEE0-6E14-BA28-0310-35876984BF53}"/>
          </ac:spMkLst>
        </pc:spChg>
      </pc:sldChg>
      <pc:sldChg chg="modSp add del">
        <pc:chgData name="Jon Rosdahl" userId="2820f357-2dd4-4127-8713-e0bfde0fd756" providerId="ADAL" clId="{884A37F3-8E7C-43A5-9CE5-14D75E08B8C5}" dt="2022-11-17T03:46:15.753" v="61" actId="2696"/>
        <pc:sldMkLst>
          <pc:docMk/>
          <pc:sldMk cId="858005012" sldId="2384"/>
        </pc:sldMkLst>
        <pc:spChg chg="mod">
          <ac:chgData name="Jon Rosdahl" userId="2820f357-2dd4-4127-8713-e0bfde0fd756" providerId="ADAL" clId="{884A37F3-8E7C-43A5-9CE5-14D75E08B8C5}" dt="2022-11-17T03:46:14.857" v="60"/>
          <ac:spMkLst>
            <pc:docMk/>
            <pc:sldMk cId="858005012" sldId="2384"/>
            <ac:spMk id="2" creationId="{6DBFA2B6-1A98-C86F-745A-54BEDB043327}"/>
          </ac:spMkLst>
        </pc:spChg>
      </pc:sldChg>
      <pc:sldChg chg="modSp add mod">
        <pc:chgData name="Jon Rosdahl" userId="2820f357-2dd4-4127-8713-e0bfde0fd756" providerId="ADAL" clId="{884A37F3-8E7C-43A5-9CE5-14D75E08B8C5}" dt="2022-11-17T04:43:59.631" v="747" actId="403"/>
        <pc:sldMkLst>
          <pc:docMk/>
          <pc:sldMk cId="3936335407" sldId="2385"/>
        </pc:sldMkLst>
        <pc:spChg chg="mod">
          <ac:chgData name="Jon Rosdahl" userId="2820f357-2dd4-4127-8713-e0bfde0fd756" providerId="ADAL" clId="{884A37F3-8E7C-43A5-9CE5-14D75E08B8C5}" dt="2022-11-17T04:43:59.631" v="747" actId="403"/>
          <ac:spMkLst>
            <pc:docMk/>
            <pc:sldMk cId="3936335407" sldId="2385"/>
            <ac:spMk id="2" creationId="{79219769-D1AA-DB2F-EA35-6D7BD18B2598}"/>
          </ac:spMkLst>
        </pc:spChg>
        <pc:spChg chg="mod">
          <ac:chgData name="Jon Rosdahl" userId="2820f357-2dd4-4127-8713-e0bfde0fd756" providerId="ADAL" clId="{884A37F3-8E7C-43A5-9CE5-14D75E08B8C5}" dt="2022-11-17T04:43:46.928" v="745" actId="20577"/>
          <ac:spMkLst>
            <pc:docMk/>
            <pc:sldMk cId="3936335407" sldId="2385"/>
            <ac:spMk id="3" creationId="{35DE63A0-BA26-888C-4CD6-B5ECFEE63747}"/>
          </ac:spMkLst>
        </pc:spChg>
      </pc:sldChg>
      <pc:sldChg chg="modSp add del">
        <pc:chgData name="Jon Rosdahl" userId="2820f357-2dd4-4127-8713-e0bfde0fd756" providerId="ADAL" clId="{884A37F3-8E7C-43A5-9CE5-14D75E08B8C5}" dt="2022-11-17T03:46:54.163" v="96" actId="2696"/>
        <pc:sldMkLst>
          <pc:docMk/>
          <pc:sldMk cId="3981550281" sldId="2385"/>
        </pc:sldMkLst>
        <pc:spChg chg="mod">
          <ac:chgData name="Jon Rosdahl" userId="2820f357-2dd4-4127-8713-e0bfde0fd756" providerId="ADAL" clId="{884A37F3-8E7C-43A5-9CE5-14D75E08B8C5}" dt="2022-11-17T03:46:53.589" v="95"/>
          <ac:spMkLst>
            <pc:docMk/>
            <pc:sldMk cId="3981550281" sldId="2385"/>
            <ac:spMk id="2" creationId="{26FCBE1B-1F9C-33F0-9E1A-D98D748CF9A8}"/>
          </ac:spMkLst>
        </pc:spChg>
      </pc:sldChg>
      <pc:sldChg chg="modSp add del">
        <pc:chgData name="Jon Rosdahl" userId="2820f357-2dd4-4127-8713-e0bfde0fd756" providerId="ADAL" clId="{884A37F3-8E7C-43A5-9CE5-14D75E08B8C5}" dt="2022-11-17T03:47:16.747" v="127" actId="2696"/>
        <pc:sldMkLst>
          <pc:docMk/>
          <pc:sldMk cId="3000982151" sldId="2386"/>
        </pc:sldMkLst>
        <pc:spChg chg="mod">
          <ac:chgData name="Jon Rosdahl" userId="2820f357-2dd4-4127-8713-e0bfde0fd756" providerId="ADAL" clId="{884A37F3-8E7C-43A5-9CE5-14D75E08B8C5}" dt="2022-11-17T03:47:16.037" v="126"/>
          <ac:spMkLst>
            <pc:docMk/>
            <pc:sldMk cId="3000982151" sldId="2386"/>
            <ac:spMk id="2" creationId="{C3328559-B7C6-E176-E998-B9B557C0E100}"/>
          </ac:spMkLst>
        </pc:spChg>
      </pc:sldChg>
      <pc:sldChg chg="modSp add mod">
        <pc:chgData name="Jon Rosdahl" userId="2820f357-2dd4-4127-8713-e0bfde0fd756" providerId="ADAL" clId="{884A37F3-8E7C-43A5-9CE5-14D75E08B8C5}" dt="2022-11-17T04:44:57.109" v="755" actId="20577"/>
        <pc:sldMkLst>
          <pc:docMk/>
          <pc:sldMk cId="3132518482" sldId="2386"/>
        </pc:sldMkLst>
        <pc:spChg chg="mod">
          <ac:chgData name="Jon Rosdahl" userId="2820f357-2dd4-4127-8713-e0bfde0fd756" providerId="ADAL" clId="{884A37F3-8E7C-43A5-9CE5-14D75E08B8C5}" dt="2022-11-17T04:44:57.109" v="755" actId="20577"/>
          <ac:spMkLst>
            <pc:docMk/>
            <pc:sldMk cId="3132518482" sldId="2386"/>
            <ac:spMk id="2" creationId="{76ADCB86-162C-A43E-777E-589709768F4A}"/>
          </ac:spMkLst>
        </pc:spChg>
        <pc:spChg chg="mod">
          <ac:chgData name="Jon Rosdahl" userId="2820f357-2dd4-4127-8713-e0bfde0fd756" providerId="ADAL" clId="{884A37F3-8E7C-43A5-9CE5-14D75E08B8C5}" dt="2022-11-17T04:44:36.899" v="753" actId="14100"/>
          <ac:spMkLst>
            <pc:docMk/>
            <pc:sldMk cId="3132518482" sldId="2386"/>
            <ac:spMk id="3" creationId="{1C101F91-F81B-22A4-55BA-3AFB43E458AB}"/>
          </ac:spMkLst>
        </pc:spChg>
      </pc:sldChg>
      <pc:sldChg chg="modSp add del">
        <pc:chgData name="Jon Rosdahl" userId="2820f357-2dd4-4127-8713-e0bfde0fd756" providerId="ADAL" clId="{884A37F3-8E7C-43A5-9CE5-14D75E08B8C5}" dt="2022-11-17T03:47:36.524" v="158" actId="2696"/>
        <pc:sldMkLst>
          <pc:docMk/>
          <pc:sldMk cId="1568239569" sldId="2387"/>
        </pc:sldMkLst>
        <pc:spChg chg="mod">
          <ac:chgData name="Jon Rosdahl" userId="2820f357-2dd4-4127-8713-e0bfde0fd756" providerId="ADAL" clId="{884A37F3-8E7C-43A5-9CE5-14D75E08B8C5}" dt="2022-11-17T03:47:35.423" v="157"/>
          <ac:spMkLst>
            <pc:docMk/>
            <pc:sldMk cId="1568239569" sldId="2387"/>
            <ac:spMk id="2" creationId="{9CF5630B-D526-7B5B-4BB6-C283B260C26B}"/>
          </ac:spMkLst>
        </pc:spChg>
      </pc:sldChg>
      <pc:sldChg chg="modSp add mod">
        <pc:chgData name="Jon Rosdahl" userId="2820f357-2dd4-4127-8713-e0bfde0fd756" providerId="ADAL" clId="{884A37F3-8E7C-43A5-9CE5-14D75E08B8C5}" dt="2022-11-17T04:45:16.759" v="760" actId="255"/>
        <pc:sldMkLst>
          <pc:docMk/>
          <pc:sldMk cId="1585216276" sldId="2387"/>
        </pc:sldMkLst>
        <pc:spChg chg="mod">
          <ac:chgData name="Jon Rosdahl" userId="2820f357-2dd4-4127-8713-e0bfde0fd756" providerId="ADAL" clId="{884A37F3-8E7C-43A5-9CE5-14D75E08B8C5}" dt="2022-11-17T04:45:16.759" v="760" actId="255"/>
          <ac:spMkLst>
            <pc:docMk/>
            <pc:sldMk cId="1585216276" sldId="2387"/>
            <ac:spMk id="2" creationId="{F9FE3290-A115-79EE-D7BB-9C6CDA2CE1BE}"/>
          </ac:spMkLst>
        </pc:spChg>
        <pc:spChg chg="mod">
          <ac:chgData name="Jon Rosdahl" userId="2820f357-2dd4-4127-8713-e0bfde0fd756" providerId="ADAL" clId="{884A37F3-8E7C-43A5-9CE5-14D75E08B8C5}" dt="2022-11-17T03:48:10.599" v="192" actId="14100"/>
          <ac:spMkLst>
            <pc:docMk/>
            <pc:sldMk cId="1585216276" sldId="2387"/>
            <ac:spMk id="3" creationId="{FB66003F-07AA-3EE4-6AD0-1FAF88536A68}"/>
          </ac:spMkLst>
        </pc:spChg>
      </pc:sldChg>
      <pc:sldChg chg="modSp add del">
        <pc:chgData name="Jon Rosdahl" userId="2820f357-2dd4-4127-8713-e0bfde0fd756" providerId="ADAL" clId="{884A37F3-8E7C-43A5-9CE5-14D75E08B8C5}" dt="2022-11-17T03:48:02.074" v="188" actId="2696"/>
        <pc:sldMkLst>
          <pc:docMk/>
          <pc:sldMk cId="467787365" sldId="2388"/>
        </pc:sldMkLst>
        <pc:spChg chg="mod">
          <ac:chgData name="Jon Rosdahl" userId="2820f357-2dd4-4127-8713-e0bfde0fd756" providerId="ADAL" clId="{884A37F3-8E7C-43A5-9CE5-14D75E08B8C5}" dt="2022-11-17T03:48:01.027" v="187"/>
          <ac:spMkLst>
            <pc:docMk/>
            <pc:sldMk cId="467787365" sldId="2388"/>
            <ac:spMk id="2" creationId="{124F76F8-E0E9-37DB-A084-8DDAD3F75A6D}"/>
          </ac:spMkLst>
        </pc:spChg>
      </pc:sldChg>
      <pc:sldMasterChg chg="modSp mod">
        <pc:chgData name="Jon Rosdahl" userId="2820f357-2dd4-4127-8713-e0bfde0fd756" providerId="ADAL" clId="{884A37F3-8E7C-43A5-9CE5-14D75E08B8C5}" dt="2022-11-17T03:43:04.175" v="1" actId="6549"/>
        <pc:sldMasterMkLst>
          <pc:docMk/>
          <pc:sldMasterMk cId="350243259" sldId="2147483738"/>
        </pc:sldMasterMkLst>
        <pc:spChg chg="mod">
          <ac:chgData name="Jon Rosdahl" userId="2820f357-2dd4-4127-8713-e0bfde0fd756" providerId="ADAL" clId="{884A37F3-8E7C-43A5-9CE5-14D75E08B8C5}" dt="2022-11-17T03:43:04.175" v="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802-11-22/1171r2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802-11-22/1171r2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802-11-22/1171r2</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802-11-22/1171r2</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802-11-22/1171r2</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802-11-22/1171r2</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802-11-22/1171r2</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802-11-22/1171r2</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802-11-22/1171r2</a:t>
            </a:r>
          </a:p>
        </p:txBody>
      </p:sp>
      <p:sp>
        <p:nvSpPr>
          <p:cNvPr id="5" name="Date Placeholder 4"/>
          <p:cNvSpPr>
            <a:spLocks noGrp="1"/>
          </p:cNvSpPr>
          <p:nvPr>
            <p:ph type="dt" idx="11"/>
          </p:nvPr>
        </p:nvSpPr>
        <p:spPr/>
        <p:txBody>
          <a:bodyPr/>
          <a:lstStyle/>
          <a:p>
            <a:r>
              <a:rPr lang="en-US"/>
              <a:t>November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Letter from John </a:t>
            </a:r>
            <a:r>
              <a:rPr lang="en-US" dirty="0" err="1"/>
              <a:t>D’Ambrosia</a:t>
            </a:r>
            <a:r>
              <a:rPr lang="en-US" dirty="0"/>
              <a:t> (802.3df chair) to Jon Rosdahl (802.11 PAR Review SC Chair)</a:t>
            </a:r>
          </a:p>
        </p:txBody>
      </p:sp>
      <p:sp>
        <p:nvSpPr>
          <p:cNvPr id="4" name="Header Placeholder 3"/>
          <p:cNvSpPr>
            <a:spLocks noGrp="1"/>
          </p:cNvSpPr>
          <p:nvPr>
            <p:ph type="hdr"/>
          </p:nvPr>
        </p:nvSpPr>
        <p:spPr/>
        <p:txBody>
          <a:bodyPr/>
          <a:lstStyle/>
          <a:p>
            <a:r>
              <a:rPr lang="en-US"/>
              <a:t>doc.: IEEE 802-11-22/1171r2</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129203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802-11-22/1171r2</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11-22-1711r2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2/11-22-1325-07-00az-320-mhz-par.docx" TargetMode="External"/><Relationship Id="rId3" Type="http://schemas.openxmlformats.org/officeDocument/2006/relationships/hyperlink" Target="https://mentor.ieee.org/802-ec/dcn/22/ec-22-0197-01-00EC-draft-ieee-p802-3df-csd-modification.pdf" TargetMode="External"/><Relationship Id="rId7"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 Id="rId6" Type="http://schemas.openxmlformats.org/officeDocument/2006/relationships/hyperlink" Target="https://mentor.ieee.org/802-ec/dcn/22/ec-22-0200-00-00EC-draft-ieee-p802-3dk-par.pdf" TargetMode="External"/><Relationship Id="rId5" Type="http://schemas.openxmlformats.org/officeDocument/2006/relationships/hyperlink" Target="https://mentor.ieee.org/802-ec/dcn/22/ec-22-0199-01-00EC-draft-ieee-p802-3dj-csd.pdf" TargetMode="External"/><Relationship Id="rId4" Type="http://schemas.openxmlformats.org/officeDocument/2006/relationships/hyperlink" Target="https://mentor.ieee.org/802-ec/dcn/22/ec-22-0198-01-00EC-draft-ieee-p802-3dj-par.pdf" TargetMode="External"/><Relationship Id="rId9" Type="http://schemas.openxmlformats.org/officeDocument/2006/relationships/hyperlink" Target="https://mentor.ieee.org/802.11/dcn/22/11-22-1353-02-00az-11bk-320mhz-ftm-csd.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0948-00-0PAR-par-minutes-july-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7"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 Id="rId6" Type="http://schemas.openxmlformats.org/officeDocument/2006/relationships/hyperlink" Target="https://mentor.ieee.org/802-ec/dcn/22/ec-22-0200-00-00EC-draft-ieee-p802-3dk-par.pdf" TargetMode="External"/><Relationship Id="rId5" Type="http://schemas.openxmlformats.org/officeDocument/2006/relationships/hyperlink" Target="https://mentor.ieee.org/802-ec/dcn/22/ec-22-0199-01-00EC-draft-ieee-p802-3dj-csd.pdf" TargetMode="External"/><Relationship Id="rId4" Type="http://schemas.openxmlformats.org/officeDocument/2006/relationships/hyperlink" Target="https://mentor.ieee.org/802-ec/dcn/22/ec-22-0198-01-00EC-draft-ieee-p802-3dj-par.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22/11-22-1325-07-00az-320-mhz-par.docx" TargetMode="External"/><Relationship Id="rId3" Type="http://schemas.openxmlformats.org/officeDocument/2006/relationships/hyperlink" Target="https://mentor.ieee.org/802-ec/dcn/22/ec-22-0197-01-00EC-draft-ieee-p802-3df-csd-modification.pdf" TargetMode="External"/><Relationship Id="rId7"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 Id="rId6" Type="http://schemas.openxmlformats.org/officeDocument/2006/relationships/hyperlink" Target="https://mentor.ieee.org/802-ec/dcn/22/ec-22-0200-00-00EC-draft-ieee-p802-3dk-par.pdf" TargetMode="External"/><Relationship Id="rId5" Type="http://schemas.openxmlformats.org/officeDocument/2006/relationships/hyperlink" Target="https://mentor.ieee.org/802-ec/dcn/22/ec-22-0199-01-00EC-draft-ieee-p802-3dj-csd.pdf" TargetMode="External"/><Relationship Id="rId4" Type="http://schemas.openxmlformats.org/officeDocument/2006/relationships/hyperlink" Target="https://mentor.ieee.org/802-ec/dcn/22/ec-22-0198-01-00EC-draft-ieee-p802-3dj-par.pdf" TargetMode="External"/><Relationship Id="rId9" Type="http://schemas.openxmlformats.org/officeDocument/2006/relationships/hyperlink" Target="https://mentor.ieee.org/802.11/dcn/22/11-22-1353-02-00az-11bk-320mhz-ftm-csd.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2/ec-22-0199-01-00EC-draft-ieee-p802-3dj-csd.pdf" TargetMode="External"/><Relationship Id="rId2" Type="http://schemas.openxmlformats.org/officeDocument/2006/relationships/hyperlink" Target="https://mentor.ieee.org/802-ec/dcn/22/ec-22-0198-01-00EC-draft-ieee-p802-3dj-par.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2/ec-22-0199-01-00EC-draft-ieee-p802-3dj-csd.pdf" TargetMode="External"/><Relationship Id="rId2" Type="http://schemas.openxmlformats.org/officeDocument/2006/relationships/hyperlink" Target="https://mentor.ieee.org/802-ec/dcn/22/ec-22-0198-01-00EC-draft-ieee-p802-3dj-par.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200-00-00EC-draft-ieee-p802-3dk-par.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22/ec-22-0197-02-00EC-draft-ieee-p802-3df-csd-modification.pdf" TargetMode="External"/><Relationship Id="rId2" Type="http://schemas.openxmlformats.org/officeDocument/2006/relationships/hyperlink" Target="https://mentor.ieee.org/802-ec/dcn/22/ec-22-0196-03-00EC-draft-ieee-p802-3df-par-modification.pdf" TargetMode="External"/><Relationship Id="rId1" Type="http://schemas.openxmlformats.org/officeDocument/2006/relationships/slideLayout" Target="../slideLayouts/slideLayout2.xml"/><Relationship Id="rId5" Type="http://schemas.openxmlformats.org/officeDocument/2006/relationships/hyperlink" Target="https://mentor.ieee.org/802-ec/dcn/22/ec-22-0199-02-00EC-draft-ieee-p802-3dj-csd.pdf" TargetMode="External"/><Relationship Id="rId4" Type="http://schemas.openxmlformats.org/officeDocument/2006/relationships/hyperlink" Target="https://mentor.ieee.org/802-ec/dcn/22/ec-22-0198-03-00EC-draft-ieee-p802-3dj-par.pdf"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2/11-22-1711-02-0PAR-par-review-sc-meeting-agenda-and-comment-slides-november-2022-mixed-mode-plenary.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948-00-0PAR-par-minutes-july-2022-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November 2022 -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2022-11-17</a:t>
            </a:r>
            <a:endParaRPr lang="en-GB" sz="2000" dirty="0"/>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2022 November 802 EC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pPr algn="l"/>
            <a:r>
              <a:rPr lang="en-US" sz="2000" b="1" i="0" dirty="0">
                <a:solidFill>
                  <a:srgbClr val="000000"/>
                </a:solidFill>
                <a:effectLst/>
                <a:latin typeface="Times New Roman" panose="02020603050405020304" pitchFamily="18" charset="0"/>
              </a:rPr>
              <a:t>Nov 13-18, 2022, Bangkok, Thailand</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802.3dk - Amendment: Greater than 50 Gb/s Bidirectional Optical Access PHYs, </a:t>
            </a:r>
            <a:r>
              <a:rPr lang="en-US" sz="2000" b="0" i="0" dirty="0">
                <a:solidFill>
                  <a:srgbClr val="000000"/>
                </a:solidFill>
                <a:effectLst/>
                <a:latin typeface="Times New Roman" panose="02020603050405020304" pitchFamily="18" charset="0"/>
                <a:hlinkClick r:id="rId6"/>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802.11bk - Amendment: 320 MHz Positioning, </a:t>
            </a:r>
            <a:r>
              <a:rPr lang="en-US" sz="2000" b="0" i="0" dirty="0">
                <a:solidFill>
                  <a:srgbClr val="000000"/>
                </a:solidFill>
                <a:effectLst/>
                <a:latin typeface="Times New Roman" panose="02020603050405020304" pitchFamily="18" charset="0"/>
                <a:hlinkClick r:id="rId8"/>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14 and 17,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14 November 2022 13:30-15:30 ICT</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15 November 2022, 6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17 November 2022 - 13:30-15:30 ICT</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July</a:t>
            </a:r>
            <a:r>
              <a:rPr lang="en-US" sz="2000" b="1" dirty="0"/>
              <a:t> 2022 in document 11-22/0948r0 :</a:t>
            </a:r>
          </a:p>
          <a:p>
            <a:r>
              <a:rPr lang="en-US" sz="2000" dirty="0"/>
              <a:t>	 </a:t>
            </a:r>
            <a:r>
              <a:rPr lang="en-US" sz="2000" dirty="0">
                <a:hlinkClick r:id="rId2"/>
              </a:rPr>
              <a:t>https://mentor.ieee.org/802.11/dcn/22/11-22-0948-00-0PAR-par-minutes-july-2022-session.docx</a:t>
            </a:r>
            <a:endParaRPr lang="en-US" sz="2000" dirty="0"/>
          </a:p>
          <a:p>
            <a:r>
              <a:rPr lang="en-US" sz="2000" dirty="0"/>
              <a:t>Moved: Michael Montemurro</a:t>
            </a:r>
          </a:p>
          <a:p>
            <a:r>
              <a:rPr lang="en-US" sz="2000" dirty="0"/>
              <a:t>2</a:t>
            </a:r>
            <a:r>
              <a:rPr lang="en-US" sz="2000" baseline="30000" dirty="0"/>
              <a:t>nd</a:t>
            </a:r>
            <a:r>
              <a:rPr lang="en-US" sz="2000" dirty="0"/>
              <a:t>:       Joseph Levy</a:t>
            </a:r>
          </a:p>
          <a:p>
            <a:r>
              <a:rPr lang="en-US" sz="2000" dirty="0"/>
              <a:t>Results: Unanimous, Motion passes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lgn="l">
              <a:buFont typeface="+mj-lt"/>
              <a:buAutoNum type="arabicParenR"/>
            </a:pPr>
            <a:r>
              <a:rPr lang="en-US" sz="20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arenR"/>
            </a:pPr>
            <a:r>
              <a:rPr lang="en-US" sz="20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arenR"/>
            </a:pPr>
            <a:r>
              <a:rPr lang="en-US" sz="2000" b="0" i="0" dirty="0">
                <a:solidFill>
                  <a:srgbClr val="000000"/>
                </a:solidFill>
                <a:effectLst/>
                <a:latin typeface="Times New Roman" panose="02020603050405020304" pitchFamily="18" charset="0"/>
              </a:rPr>
              <a:t>802.3dk - Amendment: Greater than 50 Gb/s Bidirectional Optical Access PHYs, </a:t>
            </a:r>
            <a:r>
              <a:rPr lang="en-US" sz="2000" b="0" i="0" dirty="0">
                <a:solidFill>
                  <a:srgbClr val="000000"/>
                </a:solidFill>
                <a:effectLst/>
                <a:latin typeface="Times New Roman" panose="02020603050405020304" pitchFamily="18" charset="0"/>
                <a:hlinkClick r:id="rId6"/>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2C36517-FA54-58C9-822C-0AF39D08E8D2}"/>
              </a:ext>
            </a:extLst>
          </p:cNvPr>
          <p:cNvSpPr>
            <a:spLocks noGrp="1"/>
          </p:cNvSpPr>
          <p:nvPr>
            <p:ph type="title"/>
          </p:nvPr>
        </p:nvSpPr>
        <p:spPr>
          <a:xfrm>
            <a:off x="914402" y="685803"/>
            <a:ext cx="10361084" cy="1295398"/>
          </a:xfrm>
        </p:spPr>
        <p:txBody>
          <a:bodyPr/>
          <a:lstStyle/>
          <a:p>
            <a:r>
              <a:rPr lang="en-US" sz="24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400" b="0" i="0" dirty="0">
                <a:solidFill>
                  <a:srgbClr val="000000"/>
                </a:solidFill>
                <a:effectLst/>
                <a:latin typeface="Times New Roman" panose="02020603050405020304" pitchFamily="18" charset="0"/>
                <a:hlinkClick r:id="rId2"/>
              </a:rPr>
              <a:t>PAR Modification</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
        <p:nvSpPr>
          <p:cNvPr id="8" name="Content Placeholder 7">
            <a:extLst>
              <a:ext uri="{FF2B5EF4-FFF2-40B4-BE49-F238E27FC236}">
                <a16:creationId xmlns:a16="http://schemas.microsoft.com/office/drawing/2014/main" id="{BE8CE460-A4A8-A8DA-3752-3C7CAECB0108}"/>
              </a:ext>
            </a:extLst>
          </p:cNvPr>
          <p:cNvSpPr>
            <a:spLocks noGrp="1"/>
          </p:cNvSpPr>
          <p:nvPr>
            <p:ph idx="1"/>
          </p:nvPr>
        </p:nvSpPr>
        <p:spPr>
          <a:xfrm>
            <a:off x="914402" y="1981201"/>
            <a:ext cx="10361084" cy="4494215"/>
          </a:xfrm>
        </p:spPr>
        <p:txBody>
          <a:bodyPr/>
          <a:lstStyle/>
          <a:p>
            <a:r>
              <a:rPr lang="en-US" sz="1800" dirty="0"/>
              <a:t>Need to add a date for 4.2 – the “Sept 2024” has been crossed out. Add a Date.</a:t>
            </a:r>
          </a:p>
          <a:p>
            <a:r>
              <a:rPr lang="en-US" sz="1800" dirty="0"/>
              <a:t>5.2 and 2.1 The title seems to have described the features in a different fashion than the Scope. The Scope is not written in complete sentences, but rather in phrase after phrase.  Consider rewriting the Scope to clearly state what the scope is in complete sentences and remember that the title may be used as a guide for the order of description in the scope with complete sentences.</a:t>
            </a:r>
          </a:p>
          <a:p>
            <a:r>
              <a:rPr lang="en-US" sz="1800" dirty="0"/>
              <a:t>Title “Amendment: Media Access Control Parameters for 800 Gb/s and Physical Layers and Management Parameters for 400 Gb/s and 800 Gb/s Operation”</a:t>
            </a:r>
          </a:p>
          <a:p>
            <a:r>
              <a:rPr lang="en-US" sz="1800" dirty="0"/>
              <a:t>Scope: “Define Ethernet MAC parameters, physical layer specifications, and management parameters for the transfer of Ethernet format frames at 800 Gb/s over copper, multi-mode fiber, and single-mode fiber based on 100 Gb/s signaling technology, and use this work to define physical layer specifications and management parameters for the transfer of Ethernet format frames at 400 Gb/s. </a:t>
            </a:r>
          </a:p>
          <a:p>
            <a:r>
              <a:rPr lang="en-US" sz="1800" dirty="0"/>
              <a:t>How we read the Scope: “This amendment defines Ethernet MAC parameters for 800 Gb/s and PHY layers and Management for 400 Gb/s and 800 Gb/s operation over copper, multi-mode fiber, and single mode fiber based on 100 Gb/s signaling technology.  This amendment will also define PHY specification and management parameters for the transfer of Ethernet format frames at 400 Gb/s.</a:t>
            </a:r>
          </a:p>
        </p:txBody>
      </p:sp>
      <p:sp>
        <p:nvSpPr>
          <p:cNvPr id="4" name="Date Placeholder 3">
            <a:extLst>
              <a:ext uri="{FF2B5EF4-FFF2-40B4-BE49-F238E27FC236}">
                <a16:creationId xmlns:a16="http://schemas.microsoft.com/office/drawing/2014/main" id="{A848A58D-7B68-9D83-00E9-2F25691C86E5}"/>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AC4C885A-2E95-E6AD-9592-7D4F40E196F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191C24B-ACCC-8004-11EA-743CE427B40E}"/>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2954948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B7DD3F-D198-5367-EBE2-D9E47B8E7842}"/>
              </a:ext>
            </a:extLst>
          </p:cNvPr>
          <p:cNvSpPr>
            <a:spLocks noGrp="1"/>
          </p:cNvSpPr>
          <p:nvPr>
            <p:ph idx="1"/>
          </p:nvPr>
        </p:nvSpPr>
        <p:spPr>
          <a:xfrm>
            <a:off x="865634" y="2276872"/>
            <a:ext cx="10361084" cy="3888431"/>
          </a:xfrm>
        </p:spPr>
        <p:txBody>
          <a:bodyPr/>
          <a:lstStyle/>
          <a:p>
            <a:r>
              <a:rPr lang="en-US" sz="2000" dirty="0"/>
              <a:t>Scope: “Define Ethernet MAC parameters, physical layer specifications, and management parameters for the transfer of Ethernet format frames at 800 Gb/s over copper, multi-mode fiber, and single-mode fiber based on 100 Gb/s signaling technology, and use this work to define physical layer specifications and management parameters for the transfer of Ethernet format frames at 400 Gb/s. </a:t>
            </a:r>
          </a:p>
          <a:p>
            <a:r>
              <a:rPr lang="en-US" sz="2000" dirty="0"/>
              <a:t>Change to “Scope: “Define Ethernet MAC parameters, physical layer specifications, and management parameters for the transfer of Ethernet format frames at 800 Gb/s over copper, multi-mode fiber, and single-mode fiber based on 100 Gb/s per lane signaling technology. </a:t>
            </a:r>
          </a:p>
          <a:p>
            <a:r>
              <a:rPr lang="en-US" sz="2000" dirty="0"/>
              <a:t>     Using the new definitions for 800 Gb/s to define physical layer specifications and management parameters for the transfer of Ethernet format frames at 400 Gb/s. </a:t>
            </a:r>
          </a:p>
          <a:p>
            <a:endParaRPr lang="en-US" sz="2000" dirty="0"/>
          </a:p>
        </p:txBody>
      </p:sp>
      <p:sp>
        <p:nvSpPr>
          <p:cNvPr id="4" name="Date Placeholder 3">
            <a:extLst>
              <a:ext uri="{FF2B5EF4-FFF2-40B4-BE49-F238E27FC236}">
                <a16:creationId xmlns:a16="http://schemas.microsoft.com/office/drawing/2014/main" id="{E4B72539-C337-AB0C-854C-DEA6E0ECA220}"/>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AEA570D5-6D5E-EBD3-D2E8-9E95084E2D0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B5DB727-8B0B-A6D0-7FB3-C88EEB1CAF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Title 6">
            <a:extLst>
              <a:ext uri="{FF2B5EF4-FFF2-40B4-BE49-F238E27FC236}">
                <a16:creationId xmlns:a16="http://schemas.microsoft.com/office/drawing/2014/main" id="{CF9A85B7-5240-4F83-2888-8744CC123B12}"/>
              </a:ext>
            </a:extLst>
          </p:cNvPr>
          <p:cNvSpPr>
            <a:spLocks noGrp="1"/>
          </p:cNvSpPr>
          <p:nvPr>
            <p:ph type="title"/>
          </p:nvPr>
        </p:nvSpPr>
        <p:spPr>
          <a:xfrm>
            <a:off x="914402" y="685803"/>
            <a:ext cx="10361084" cy="1295398"/>
          </a:xfrm>
        </p:spPr>
        <p:txBody>
          <a:bodyPr/>
          <a:lstStyle/>
          <a:p>
            <a:r>
              <a:rPr lang="en-US" sz="24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400" b="0" i="0" dirty="0">
                <a:solidFill>
                  <a:srgbClr val="000000"/>
                </a:solidFill>
                <a:effectLst/>
                <a:latin typeface="Times New Roman" panose="02020603050405020304" pitchFamily="18" charset="0"/>
                <a:hlinkClick r:id="rId2"/>
              </a:rPr>
              <a:t>PAR Modification</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Tree>
    <p:extLst>
      <p:ext uri="{BB962C8B-B14F-4D97-AF65-F5344CB8AC3E}">
        <p14:creationId xmlns:p14="http://schemas.microsoft.com/office/powerpoint/2010/main" val="3545073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Nov 13-18, 2022, Bangkok, Thailand</a:t>
            </a:r>
          </a:p>
          <a:p>
            <a:pPr algn="l"/>
            <a:r>
              <a:rPr lang="en-US" sz="2000" dirty="0">
                <a:latin typeface="Times New Roman" panose="02020603050405020304" pitchFamily="18" charset="0"/>
              </a:rPr>
              <a:t>PAR reviewed on Monday 14 November 2022, </a:t>
            </a:r>
            <a:r>
              <a:rPr lang="en-US" altLang="en-US" sz="2000" dirty="0"/>
              <a:t>13:30-15:30 ET </a:t>
            </a:r>
            <a:endParaRPr lang="en-US" sz="2000" b="1"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802.3dk - Amendment: Greater than 50 Gb/s Bidirectional Optical Access PHYs, </a:t>
            </a:r>
            <a:r>
              <a:rPr lang="en-US" sz="2000" b="0" i="0" dirty="0">
                <a:solidFill>
                  <a:srgbClr val="000000"/>
                </a:solidFill>
                <a:effectLst/>
                <a:latin typeface="Times New Roman" panose="02020603050405020304" pitchFamily="18" charset="0"/>
                <a:hlinkClick r:id="rId6"/>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802.11bk - Amendment: 320 MHz Positioning, </a:t>
            </a:r>
            <a:r>
              <a:rPr lang="en-US" sz="2000" b="0" i="0" dirty="0">
                <a:solidFill>
                  <a:srgbClr val="000000"/>
                </a:solidFill>
                <a:effectLst/>
                <a:latin typeface="Times New Roman" panose="02020603050405020304" pitchFamily="18" charset="0"/>
                <a:hlinkClick r:id="rId8"/>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r>
              <a:rPr lang="en-US" altLang="en-US" sz="2000" dirty="0"/>
              <a:t>Feedback to be reviewed on Thursda</a:t>
            </a:r>
            <a:r>
              <a:rPr lang="en-US" sz="2000" dirty="0"/>
              <a:t>y 17 November 2022, </a:t>
            </a:r>
            <a:r>
              <a:rPr lang="en-US" altLang="en-US" sz="2000" dirty="0"/>
              <a:t>10:30-12:30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94D4BC-51B1-8703-7334-41357B736523}"/>
              </a:ext>
            </a:extLst>
          </p:cNvPr>
          <p:cNvSpPr>
            <a:spLocks noGrp="1"/>
          </p:cNvSpPr>
          <p:nvPr>
            <p:ph idx="1"/>
          </p:nvPr>
        </p:nvSpPr>
        <p:spPr/>
        <p:txBody>
          <a:bodyPr/>
          <a:lstStyle/>
          <a:p>
            <a:r>
              <a:rPr lang="en-US" dirty="0"/>
              <a:t>CSD – Technical Feasibility – in the 4</a:t>
            </a:r>
            <a:r>
              <a:rPr lang="en-US" baseline="30000" dirty="0"/>
              <a:t>th</a:t>
            </a:r>
            <a:r>
              <a:rPr lang="en-US" dirty="0"/>
              <a:t> bullet 1</a:t>
            </a:r>
            <a:r>
              <a:rPr lang="en-US" baseline="30000" dirty="0"/>
              <a:t>st</a:t>
            </a:r>
            <a:r>
              <a:rPr lang="en-US" dirty="0"/>
              <a:t> sub-bullet </a:t>
            </a:r>
          </a:p>
          <a:p>
            <a:r>
              <a:rPr lang="en-US" dirty="0"/>
              <a:t>Make the “lane” definition usage consistent with the introduction.</a:t>
            </a:r>
          </a:p>
          <a:p>
            <a:r>
              <a:rPr lang="en-US" dirty="0"/>
              <a:t>The use of “Greater than 100” is also confusing and ambiguous. </a:t>
            </a:r>
          </a:p>
        </p:txBody>
      </p:sp>
      <p:sp>
        <p:nvSpPr>
          <p:cNvPr id="4" name="Date Placeholder 3">
            <a:extLst>
              <a:ext uri="{FF2B5EF4-FFF2-40B4-BE49-F238E27FC236}">
                <a16:creationId xmlns:a16="http://schemas.microsoft.com/office/drawing/2014/main" id="{16F6CDE7-9F5C-33E5-4C98-789E3467CBC4}"/>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6AA2F90E-5B8B-0F99-FD33-2238826BD0F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BE277B0-ADDD-9B48-0C86-A4BDE02EB34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Title 6">
            <a:extLst>
              <a:ext uri="{FF2B5EF4-FFF2-40B4-BE49-F238E27FC236}">
                <a16:creationId xmlns:a16="http://schemas.microsoft.com/office/drawing/2014/main" id="{C44B4FD4-EA16-5BD4-D396-7974FD796AA3}"/>
              </a:ext>
            </a:extLst>
          </p:cNvPr>
          <p:cNvSpPr>
            <a:spLocks noGrp="1"/>
          </p:cNvSpPr>
          <p:nvPr>
            <p:ph type="title"/>
          </p:nvPr>
        </p:nvSpPr>
        <p:spPr>
          <a:xfrm>
            <a:off x="914400" y="685800"/>
            <a:ext cx="10361613" cy="1065213"/>
          </a:xfrm>
        </p:spPr>
        <p:txBody>
          <a:bodyPr/>
          <a:lstStyle/>
          <a:p>
            <a:r>
              <a:rPr lang="en-US" sz="24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400" b="0" i="0" dirty="0">
                <a:solidFill>
                  <a:srgbClr val="000000"/>
                </a:solidFill>
                <a:effectLst/>
                <a:latin typeface="Times New Roman" panose="02020603050405020304" pitchFamily="18" charset="0"/>
                <a:hlinkClick r:id="rId2"/>
              </a:rPr>
              <a:t>PAR Modification</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Tree>
    <p:extLst>
      <p:ext uri="{BB962C8B-B14F-4D97-AF65-F5344CB8AC3E}">
        <p14:creationId xmlns:p14="http://schemas.microsoft.com/office/powerpoint/2010/main" val="2689203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0FB7B76-AEF9-83ED-FEBC-274023E9E114}"/>
              </a:ext>
            </a:extLst>
          </p:cNvPr>
          <p:cNvSpPr>
            <a:spLocks noGrp="1"/>
          </p:cNvSpPr>
          <p:nvPr>
            <p:ph type="title"/>
          </p:nvPr>
        </p:nvSpPr>
        <p:spPr/>
        <p:txBody>
          <a:bodyPr/>
          <a:lstStyle/>
          <a:p>
            <a:r>
              <a:rPr lang="en-US" sz="24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400" b="0" i="0" dirty="0">
                <a:solidFill>
                  <a:srgbClr val="000000"/>
                </a:solidFill>
                <a:effectLst/>
                <a:latin typeface="Times New Roman" panose="02020603050405020304" pitchFamily="18" charset="0"/>
                <a:hlinkClick r:id="rId2"/>
              </a:rPr>
              <a:t>PAR</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
        <p:nvSpPr>
          <p:cNvPr id="8" name="Content Placeholder 7">
            <a:extLst>
              <a:ext uri="{FF2B5EF4-FFF2-40B4-BE49-F238E27FC236}">
                <a16:creationId xmlns:a16="http://schemas.microsoft.com/office/drawing/2014/main" id="{1FD17C44-1050-1DE0-223E-B50400FDBF3C}"/>
              </a:ext>
            </a:extLst>
          </p:cNvPr>
          <p:cNvSpPr>
            <a:spLocks noGrp="1"/>
          </p:cNvSpPr>
          <p:nvPr>
            <p:ph idx="1"/>
          </p:nvPr>
        </p:nvSpPr>
        <p:spPr>
          <a:xfrm>
            <a:off x="914402" y="1866108"/>
            <a:ext cx="10547392" cy="4494215"/>
          </a:xfrm>
        </p:spPr>
        <p:txBody>
          <a:bodyPr/>
          <a:lstStyle/>
          <a:p>
            <a:r>
              <a:rPr lang="en-US" sz="1800" dirty="0"/>
              <a:t>2.1 and 5.2 – The title and the scope do not seem to align.  The title has MAC parameters for 1.6 Tb/s and PHY and Management parameters for 200 Gb/s, 400 Gb/s, 800 Gb/s, and 1.6 Tb/s operation. The scope seems to say that something different.  The phrase “Use of this work” should be reworded to avoid the ambiguity of what “this work” is.  </a:t>
            </a:r>
          </a:p>
          <a:p>
            <a:r>
              <a:rPr lang="en-US" sz="1800" dirty="0"/>
              <a:t>The Signaling technologies that are to be used seems ambiguous in that there are many frequencies over 100 Gb/s.  </a:t>
            </a:r>
          </a:p>
          <a:p>
            <a:r>
              <a:rPr lang="en-US" sz="1800" dirty="0"/>
              <a:t>Is there a single technology being developed for “greater than 100” then define a name that is something without “greater” in the name?  </a:t>
            </a:r>
          </a:p>
          <a:p>
            <a:r>
              <a:rPr lang="en-US" sz="1800" dirty="0"/>
              <a:t>CSD: Maybe a table to help understand what the scope of 802.3dj and 802.3df are trying to indicate.  Put in Distinct identity to help those not in 802.3 understand what seems to be ambiguous.</a:t>
            </a:r>
          </a:p>
          <a:p>
            <a:r>
              <a:rPr lang="en-US" sz="1800" dirty="0"/>
              <a:t>CSD: There seems to be a constant ambiguity on what the MAC speed vs PHY speed being used are and the interaction at which layer is being indicated.  Also “lane” is introduced for </a:t>
            </a:r>
            <a:r>
              <a:rPr lang="en-US" sz="1800" dirty="0" err="1"/>
              <a:t>te</a:t>
            </a:r>
            <a:r>
              <a:rPr lang="en-US" sz="1800" dirty="0"/>
              <a:t> first time in the introduction and that seems different from what is in the PAR</a:t>
            </a:r>
          </a:p>
        </p:txBody>
      </p:sp>
      <p:sp>
        <p:nvSpPr>
          <p:cNvPr id="4" name="Date Placeholder 3">
            <a:extLst>
              <a:ext uri="{FF2B5EF4-FFF2-40B4-BE49-F238E27FC236}">
                <a16:creationId xmlns:a16="http://schemas.microsoft.com/office/drawing/2014/main" id="{FEDEE68A-E9B9-1A20-73BB-170B99189043}"/>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6D26BF8C-BE8F-93C5-E748-7590A597890B}"/>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B90D389-CEFB-72E1-F8FB-34E7DE968EC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21</a:t>
            </a:fld>
            <a:endParaRPr lang="en-US" altLang="en-US">
              <a:solidFill>
                <a:srgbClr val="000000"/>
              </a:solidFill>
            </a:endParaRPr>
          </a:p>
        </p:txBody>
      </p:sp>
    </p:spTree>
    <p:extLst>
      <p:ext uri="{BB962C8B-B14F-4D97-AF65-F5344CB8AC3E}">
        <p14:creationId xmlns:p14="http://schemas.microsoft.com/office/powerpoint/2010/main" val="317682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ECCECF-8FDA-9204-690C-9607B5EDF338}"/>
              </a:ext>
            </a:extLst>
          </p:cNvPr>
          <p:cNvSpPr>
            <a:spLocks noGrp="1"/>
          </p:cNvSpPr>
          <p:nvPr>
            <p:ph idx="1"/>
          </p:nvPr>
        </p:nvSpPr>
        <p:spPr/>
        <p:txBody>
          <a:bodyPr/>
          <a:lstStyle/>
          <a:p>
            <a:r>
              <a:rPr lang="en-US" sz="1800" dirty="0"/>
              <a:t>Original Scope: Define Ethernet MAC parameters for 1.6 Tb/s. Define physical layer specifications, and management parameters for the transfer of Ethernet format frames at 800 Gb/s and 1.6 Tb/s over copper, multi-mode fiber, and single-mode fiber physical medium dependent (PMD) sublayers, based on greater than 100 Gb/s signaling technologies. Use this work to define derivative physical layer specifications and management parameters for the transfer of Ethernet format frames at 200 Gb/s and 400 Gb/s.</a:t>
            </a:r>
          </a:p>
          <a:p>
            <a:endParaRPr lang="en-US" sz="1800" dirty="0"/>
          </a:p>
          <a:p>
            <a:r>
              <a:rPr lang="en-US" dirty="0"/>
              <a:t>Proposed Scope: </a:t>
            </a:r>
            <a:r>
              <a:rPr lang="en-US" sz="1800" dirty="0"/>
              <a:t>Define Ethernet MAC parameters for 1.6 Tb/s. Define physical layer specifications, and management parameters for the transfer of Ethernet format frames at 800 Gb/s and 1.6 Tb/s over copper, multi-mode fiber, and single-mode fiber physical medium dependent (PMD) sublayers, based on greater than 100 Gb/s per lane signaling technologies.</a:t>
            </a:r>
          </a:p>
          <a:p>
            <a:r>
              <a:rPr lang="en-US" sz="1800" dirty="0"/>
              <a:t> Using the new definitions define for 1.6 Tb/s, define physical layer specifications and management parameters for the transfer of Ethernet format frames at 200 Gb/s and 400 Gb/s.</a:t>
            </a:r>
            <a:endParaRPr lang="en-US" dirty="0"/>
          </a:p>
        </p:txBody>
      </p:sp>
      <p:sp>
        <p:nvSpPr>
          <p:cNvPr id="4" name="Date Placeholder 3">
            <a:extLst>
              <a:ext uri="{FF2B5EF4-FFF2-40B4-BE49-F238E27FC236}">
                <a16:creationId xmlns:a16="http://schemas.microsoft.com/office/drawing/2014/main" id="{DEFC9A67-F62F-E30C-DD35-53FC5A9A58F7}"/>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045F26E7-51F5-2E69-0D21-126C959DDF2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CD4A3F-2E0F-1221-8709-2472E378243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Title 6">
            <a:extLst>
              <a:ext uri="{FF2B5EF4-FFF2-40B4-BE49-F238E27FC236}">
                <a16:creationId xmlns:a16="http://schemas.microsoft.com/office/drawing/2014/main" id="{2E44BF95-2D64-31EF-BA32-76A1CAC667AC}"/>
              </a:ext>
            </a:extLst>
          </p:cNvPr>
          <p:cNvSpPr>
            <a:spLocks noGrp="1"/>
          </p:cNvSpPr>
          <p:nvPr>
            <p:ph type="title"/>
          </p:nvPr>
        </p:nvSpPr>
        <p:spPr>
          <a:xfrm>
            <a:off x="914400" y="685800"/>
            <a:ext cx="10361613" cy="1065213"/>
          </a:xfrm>
        </p:spPr>
        <p:txBody>
          <a:bodyPr/>
          <a:lstStyle/>
          <a:p>
            <a:r>
              <a:rPr lang="en-US" sz="24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400" b="0" i="0" dirty="0">
                <a:solidFill>
                  <a:srgbClr val="000000"/>
                </a:solidFill>
                <a:effectLst/>
                <a:latin typeface="Times New Roman" panose="02020603050405020304" pitchFamily="18" charset="0"/>
                <a:hlinkClick r:id="rId2"/>
              </a:rPr>
              <a:t>PAR</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Tree>
    <p:extLst>
      <p:ext uri="{BB962C8B-B14F-4D97-AF65-F5344CB8AC3E}">
        <p14:creationId xmlns:p14="http://schemas.microsoft.com/office/powerpoint/2010/main" val="2195481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541603-36FF-B17C-D226-F75095C42EC5}"/>
              </a:ext>
            </a:extLst>
          </p:cNvPr>
          <p:cNvSpPr>
            <a:spLocks noGrp="1"/>
          </p:cNvSpPr>
          <p:nvPr>
            <p:ph type="title"/>
          </p:nvPr>
        </p:nvSpPr>
        <p:spPr/>
        <p:txBody>
          <a:bodyPr/>
          <a:lstStyle/>
          <a:p>
            <a:r>
              <a:rPr lang="en-US" sz="3200" b="0" i="0" dirty="0">
                <a:solidFill>
                  <a:srgbClr val="000000"/>
                </a:solidFill>
                <a:effectLst/>
                <a:latin typeface="Times New Roman" panose="02020603050405020304" pitchFamily="18" charset="0"/>
              </a:rPr>
              <a:t>802.3dk - Amendment: Greater than 50 Gb/s Bidirectional Optical Access PHYs, </a:t>
            </a:r>
            <a:r>
              <a:rPr lang="en-US" sz="3200" b="0" i="0" dirty="0">
                <a:solidFill>
                  <a:srgbClr val="000000"/>
                </a:solidFill>
                <a:effectLst/>
                <a:latin typeface="Times New Roman" panose="02020603050405020304" pitchFamily="18" charset="0"/>
                <a:hlinkClick r:id="rId2"/>
              </a:rPr>
              <a:t>PAR</a:t>
            </a:r>
            <a:r>
              <a:rPr lang="en-US" sz="3200" b="0" i="0" dirty="0">
                <a:solidFill>
                  <a:srgbClr val="000000"/>
                </a:solidFill>
                <a:effectLst/>
                <a:latin typeface="Times New Roman" panose="02020603050405020304" pitchFamily="18" charset="0"/>
              </a:rPr>
              <a:t> and </a:t>
            </a:r>
            <a:r>
              <a:rPr lang="en-US" sz="3200" b="0" i="0" dirty="0">
                <a:solidFill>
                  <a:srgbClr val="000000"/>
                </a:solidFill>
                <a:effectLst/>
                <a:latin typeface="Times New Roman" panose="02020603050405020304" pitchFamily="18" charset="0"/>
                <a:hlinkClick r:id="rId3"/>
              </a:rPr>
              <a:t>CSD</a:t>
            </a:r>
            <a:endParaRPr lang="en-US" dirty="0"/>
          </a:p>
        </p:txBody>
      </p:sp>
      <p:sp>
        <p:nvSpPr>
          <p:cNvPr id="8" name="Content Placeholder 7">
            <a:extLst>
              <a:ext uri="{FF2B5EF4-FFF2-40B4-BE49-F238E27FC236}">
                <a16:creationId xmlns:a16="http://schemas.microsoft.com/office/drawing/2014/main" id="{8BEC4205-043B-B26E-01D1-6E3C1211FF04}"/>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E4973F10-8E6E-9227-4939-05C1FCFD078A}"/>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1A610C35-E94E-E1C7-9DD8-EA9908CF3B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5DD591D-BB04-1D4A-5BFF-24C5944D4C0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1072910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1604710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3 PARs were considered on 14 November </a:t>
            </a:r>
            <a:r>
              <a:rPr lang="en-US" altLang="en-US" dirty="0"/>
              <a:t>2022  13:30-15:30 ICT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14 November 2022</a:t>
            </a:r>
          </a:p>
          <a:p>
            <a:pPr marL="685800" lvl="1"/>
            <a:endParaRPr lang="en-US" altLang="en-US" dirty="0"/>
          </a:p>
          <a:p>
            <a:pPr marL="285750" indent="-285750"/>
            <a:r>
              <a:rPr lang="en-US" altLang="en-US" dirty="0"/>
              <a:t>Feedback from WG due Wednesday 16 November 2022</a:t>
            </a:r>
          </a:p>
          <a:p>
            <a:pPr marL="285750" indent="-285750"/>
            <a:endParaRPr lang="en-US" altLang="en-US" dirty="0"/>
          </a:p>
          <a:p>
            <a:pPr marL="285750" indent="-285750"/>
            <a:r>
              <a:rPr lang="en-US" altLang="en-US" dirty="0"/>
              <a:t>Feedback to be reviewed on Thursda</a:t>
            </a:r>
            <a:r>
              <a:rPr lang="en-US" dirty="0"/>
              <a:t>y 17 November 2022 </a:t>
            </a:r>
            <a:r>
              <a:rPr lang="en-US" altLang="en-US" dirty="0"/>
              <a:t>13:30-15:30 ICT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4B28F9-FFAD-C929-658C-9CC6AB1741CF}"/>
              </a:ext>
            </a:extLst>
          </p:cNvPr>
          <p:cNvSpPr>
            <a:spLocks noGrp="1"/>
          </p:cNvSpPr>
          <p:nvPr>
            <p:ph type="title"/>
          </p:nvPr>
        </p:nvSpPr>
        <p:spPr>
          <a:xfrm>
            <a:off x="914402" y="685803"/>
            <a:ext cx="10361084" cy="654965"/>
          </a:xfrm>
        </p:spPr>
        <p:txBody>
          <a:bodyPr/>
          <a:lstStyle/>
          <a:p>
            <a:r>
              <a:rPr lang="en-US" dirty="0"/>
              <a:t>802.3 to 802.11 response #1</a:t>
            </a:r>
          </a:p>
        </p:txBody>
      </p:sp>
      <p:sp>
        <p:nvSpPr>
          <p:cNvPr id="4" name="Date Placeholder 3">
            <a:extLst>
              <a:ext uri="{FF2B5EF4-FFF2-40B4-BE49-F238E27FC236}">
                <a16:creationId xmlns:a16="http://schemas.microsoft.com/office/drawing/2014/main" id="{120CAE3F-FC3E-349D-7D8E-64E0D19168C4}"/>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409464E7-EBAD-F07E-F137-EF3D834CD00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00E0F332-A79C-05C2-F68E-E777394C552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
        <p:nvSpPr>
          <p:cNvPr id="9" name="Rectangle 1">
            <a:extLst>
              <a:ext uri="{FF2B5EF4-FFF2-40B4-BE49-F238E27FC236}">
                <a16:creationId xmlns:a16="http://schemas.microsoft.com/office/drawing/2014/main" id="{74D8DB2A-FA2A-18A0-2117-D409A9623722}"/>
              </a:ext>
            </a:extLst>
          </p:cNvPr>
          <p:cNvSpPr>
            <a:spLocks noGrp="1" noChangeArrowheads="1"/>
          </p:cNvSpPr>
          <p:nvPr>
            <p:ph idx="1"/>
          </p:nvPr>
        </p:nvSpPr>
        <p:spPr bwMode="auto">
          <a:xfrm>
            <a:off x="914402" y="1683317"/>
            <a:ext cx="10361084"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Jon,</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The IEEE P802.3df Task Force would like to thank IEEE 802.11 WG for its review.  Based on input received from groups in IEEE 802, it has become apparent that more confusion was caused by our efforts to be transparent regarding the division of work within the currently approved IEEE P802.3df</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PAR.  </a:t>
            </a:r>
            <a:br>
              <a:rPr kumimoji="0" lang="en-US" altLang="en-US" sz="2000" b="0" i="0" u="none" strike="noStrike" cap="none" normalizeH="0" baseline="0" dirty="0">
                <a:ln>
                  <a:noFill/>
                </a:ln>
                <a:solidFill>
                  <a:schemeClr val="tx1"/>
                </a:solidFill>
                <a:effectLst/>
                <a:latin typeface="Arial" panose="020B0604020202020204" pitchFamily="34" charset="0"/>
              </a:rPr>
            </a:b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To help correct that situation, two steps are being taken: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1.      Attached, please find a copy of a chart that illustrates the</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multiple IEEE P802.3df PMDs being targeted by the current IEEE P802.3df PAR,</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and how they would be divided into the modified IEEE P802.3df PAR and the</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new IEEE P802.3dj PAR.</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2.      The introductory text of the proposed CSD files has been updated to</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better describe the contents of each file.  </a:t>
            </a:r>
            <a:br>
              <a:rPr kumimoji="0" lang="en-US" altLang="en-US" sz="2000" b="0" i="0" u="none" strike="noStrike" cap="none" normalizeH="0" baseline="0" dirty="0">
                <a:ln>
                  <a:noFill/>
                </a:ln>
                <a:solidFill>
                  <a:schemeClr val="tx1"/>
                </a:solidFill>
                <a:effectLst/>
                <a:latin typeface="Arial" panose="020B0604020202020204" pitchFamily="34" charset="0"/>
              </a:rPr>
            </a:b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5247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CE17-729B-A320-8874-8A97260FFA69}"/>
              </a:ext>
            </a:extLst>
          </p:cNvPr>
          <p:cNvSpPr>
            <a:spLocks noGrp="1"/>
          </p:cNvSpPr>
          <p:nvPr>
            <p:ph type="title"/>
          </p:nvPr>
        </p:nvSpPr>
        <p:spPr>
          <a:xfrm>
            <a:off x="914402" y="685803"/>
            <a:ext cx="10361084" cy="489989"/>
          </a:xfrm>
        </p:spPr>
        <p:txBody>
          <a:bodyPr/>
          <a:lstStyle/>
          <a:p>
            <a:pPr marL="0" marR="0" lvl="0" indent="0" defTabSz="914400" rtl="0" eaLnBrk="0" fontAlgn="base" latinLnBrk="0" hangingPunct="0">
              <a:lnSpc>
                <a:spcPct val="100000"/>
              </a:lnSpc>
              <a:spcBef>
                <a:spcPct val="0"/>
              </a:spcBef>
              <a:spcAft>
                <a:spcPct val="0"/>
              </a:spcAft>
              <a:buClrTx/>
              <a:buSzTx/>
              <a:buFontTx/>
              <a:buNone/>
              <a:tabLst/>
            </a:pPr>
            <a:r>
              <a:rPr lang="en-US" dirty="0"/>
              <a:t>802.3 to 802.11 response #2</a:t>
            </a:r>
          </a:p>
        </p:txBody>
      </p:sp>
      <p:sp>
        <p:nvSpPr>
          <p:cNvPr id="3" name="Content Placeholder 2">
            <a:extLst>
              <a:ext uri="{FF2B5EF4-FFF2-40B4-BE49-F238E27FC236}">
                <a16:creationId xmlns:a16="http://schemas.microsoft.com/office/drawing/2014/main" id="{34616633-204D-A217-8340-030E8524B4D3}"/>
              </a:ext>
            </a:extLst>
          </p:cNvPr>
          <p:cNvSpPr>
            <a:spLocks noGrp="1"/>
          </p:cNvSpPr>
          <p:nvPr>
            <p:ph idx="1"/>
          </p:nvPr>
        </p:nvSpPr>
        <p:spPr>
          <a:xfrm>
            <a:off x="914402" y="1254372"/>
            <a:ext cx="10547392" cy="5221043"/>
          </a:xfrm>
        </p:spPr>
        <p:txBody>
          <a:bodyPr/>
          <a:lstStyle/>
          <a:p>
            <a:r>
              <a:rPr kumimoji="0" lang="en-US" altLang="en-US" sz="2000" b="0" i="0" u="none" strike="noStrike" cap="none" normalizeH="0" baseline="0" dirty="0">
                <a:ln>
                  <a:noFill/>
                </a:ln>
                <a:solidFill>
                  <a:schemeClr val="tx1"/>
                </a:solidFill>
                <a:effectLst/>
                <a:latin typeface="Arial" panose="020B0604020202020204" pitchFamily="34" charset="0"/>
              </a:rPr>
              <a:t>Regarding your input on the IEEE P802.3df PAR:</a:t>
            </a:r>
          </a:p>
          <a:p>
            <a:pPr lvl="1"/>
            <a:r>
              <a:rPr lang="en-US" altLang="en-US" b="0" dirty="0">
                <a:solidFill>
                  <a:schemeClr val="tx1"/>
                </a:solidFill>
                <a:latin typeface="Arial" panose="020B0604020202020204" pitchFamily="34" charset="0"/>
              </a:rPr>
              <a:t>I</a:t>
            </a:r>
            <a:r>
              <a:rPr kumimoji="0" lang="en-US" altLang="en-US" b="0" i="0" u="none" strike="noStrike" cap="none" normalizeH="0" baseline="0" dirty="0">
                <a:ln>
                  <a:noFill/>
                </a:ln>
                <a:solidFill>
                  <a:schemeClr val="tx1"/>
                </a:solidFill>
                <a:effectLst/>
                <a:latin typeface="Arial" panose="020B0604020202020204" pitchFamily="34" charset="0"/>
              </a:rPr>
              <a:t>tem 4.2 "Expected Date of submission of draft to the IEEE SA for Initial Standards Committee Ballot" </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1" u="none" strike="noStrike" cap="none" normalizeH="0" baseline="0" dirty="0">
                <a:ln>
                  <a:noFill/>
                </a:ln>
                <a:solidFill>
                  <a:schemeClr val="accent2">
                    <a:lumMod val="50000"/>
                  </a:schemeClr>
                </a:solidFill>
                <a:effectLst/>
                <a:latin typeface="Arial" panose="020B0604020202020204" pitchFamily="34" charset="0"/>
              </a:rPr>
              <a:t> The IEEE P802.3df Task Force  adopted date is Nov 2023.  Due to issues with the </a:t>
            </a:r>
            <a:r>
              <a:rPr lang="en-US" altLang="en-US" i="1" dirty="0" err="1">
                <a:solidFill>
                  <a:schemeClr val="accent2">
                    <a:lumMod val="50000"/>
                  </a:schemeClr>
                </a:solidFill>
                <a:latin typeface="Arial" panose="020B0604020202020204" pitchFamily="34" charset="0"/>
              </a:rPr>
              <a:t>m</a:t>
            </a:r>
            <a:r>
              <a:rPr kumimoji="0" lang="en-US" altLang="en-US" b="0" i="1" u="none" strike="noStrike" cap="none" normalizeH="0" baseline="0" dirty="0" err="1">
                <a:ln>
                  <a:noFill/>
                </a:ln>
                <a:solidFill>
                  <a:schemeClr val="accent2">
                    <a:lumMod val="50000"/>
                  </a:schemeClr>
                </a:solidFill>
                <a:effectLst/>
                <a:latin typeface="Arial" panose="020B0604020202020204" pitchFamily="34" charset="0"/>
              </a:rPr>
              <a:t>yProject</a:t>
            </a:r>
            <a:r>
              <a:rPr kumimoji="0" lang="en-US" altLang="en-US" b="0" i="1" u="none" strike="noStrike" cap="none" normalizeH="0" baseline="0" dirty="0">
                <a:ln>
                  <a:noFill/>
                </a:ln>
                <a:solidFill>
                  <a:schemeClr val="accent2">
                    <a:lumMod val="50000"/>
                  </a:schemeClr>
                </a:solidFill>
                <a:effectLst/>
                <a:latin typeface="Arial" panose="020B0604020202020204" pitchFamily="34" charset="0"/>
              </a:rPr>
              <a:t> system, a date earlier than 2024 could not be entered.  Post processing by IEEE SA was required after submission of the PAR to </a:t>
            </a:r>
            <a:r>
              <a:rPr kumimoji="0" lang="en-US" altLang="en-US" b="0" i="1" u="none" strike="noStrike" cap="none" normalizeH="0" baseline="0" dirty="0" err="1">
                <a:ln>
                  <a:noFill/>
                </a:ln>
                <a:solidFill>
                  <a:schemeClr val="accent2">
                    <a:lumMod val="50000"/>
                  </a:schemeClr>
                </a:solidFill>
                <a:effectLst/>
                <a:latin typeface="Arial" panose="020B0604020202020204" pitchFamily="34" charset="0"/>
              </a:rPr>
              <a:t>NesCom</a:t>
            </a:r>
            <a:r>
              <a:rPr kumimoji="0" lang="en-US" altLang="en-US" b="0" i="1" u="none" strike="noStrike" cap="none" normalizeH="0" baseline="0" dirty="0">
                <a:ln>
                  <a:noFill/>
                </a:ln>
                <a:solidFill>
                  <a:schemeClr val="accent2">
                    <a:lumMod val="50000"/>
                  </a:schemeClr>
                </a:solidFill>
                <a:effectLst/>
                <a:latin typeface="Arial" panose="020B0604020202020204" pitchFamily="34" charset="0"/>
              </a:rPr>
              <a:t>.  </a:t>
            </a:r>
          </a:p>
          <a:p>
            <a:pPr lvl="1"/>
            <a:r>
              <a:rPr kumimoji="0" lang="en-US" altLang="en-US" b="0" i="1" u="none" strike="noStrike" cap="none" normalizeH="0" baseline="0" dirty="0">
                <a:ln>
                  <a:noFill/>
                </a:ln>
                <a:solidFill>
                  <a:schemeClr val="accent2">
                    <a:lumMod val="50000"/>
                  </a:schemeClr>
                </a:solidFill>
                <a:effectLst/>
                <a:latin typeface="Arial" panose="020B0604020202020204" pitchFamily="34" charset="0"/>
              </a:rPr>
              <a:t>The updated PAR reflects the adopted Nov 2023 date.</a:t>
            </a:r>
            <a:br>
              <a:rPr kumimoji="0" lang="en-US" altLang="en-US" b="0" i="0" u="none" strike="noStrike" cap="none" normalizeH="0" baseline="0" dirty="0">
                <a:ln>
                  <a:noFill/>
                </a:ln>
                <a:solidFill>
                  <a:schemeClr val="tx1"/>
                </a:solidFill>
                <a:effectLst/>
                <a:latin typeface="Arial" panose="020B0604020202020204" pitchFamily="34" charset="0"/>
              </a:rPr>
            </a:br>
            <a:endParaRPr lang="en-US" altLang="en-US" dirty="0">
              <a:solidFill>
                <a:schemeClr val="tx1"/>
              </a:solidFill>
              <a:latin typeface="Arial" panose="020B0604020202020204" pitchFamily="34" charset="0"/>
            </a:endParaRPr>
          </a:p>
          <a:p>
            <a:pPr lvl="1"/>
            <a:r>
              <a:rPr kumimoji="0" lang="en-US" altLang="en-US" b="0" i="0" u="none" strike="noStrike" cap="none" normalizeH="0" baseline="0" dirty="0">
                <a:ln>
                  <a:noFill/>
                </a:ln>
                <a:solidFill>
                  <a:schemeClr val="tx1"/>
                </a:solidFill>
                <a:effectLst/>
                <a:latin typeface="Arial" panose="020B0604020202020204" pitchFamily="34" charset="0"/>
              </a:rPr>
              <a:t>Item 5.2 "Scope of the Project" has been modified to:</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rPr>
              <a:t>Define Ethernet MAC parameters, physical layer specifications, and management parameters for the transfer of Ethernet format frames at 800 Gb/s over copper, multi-mode fiber, and single-mode fiber physical medium dependent (PMD) sublayers based on 100 Gb/s per lane signaling technology. </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Using these new definitions for 800 Gb/s, define physical layer specifications and management parameters for the transfer of Ethernet format frames at 400 Gb/s.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82965A23-65FC-AA16-30E4-2A7F5BAD6796}"/>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2026A22D-9842-6A0E-970F-D0CADD1A42A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EDBE4B-DC74-1FFB-DD69-D3D9EABA9F8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1122295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A3AE4-241B-2817-B032-E2B11E95C392}"/>
              </a:ext>
            </a:extLst>
          </p:cNvPr>
          <p:cNvSpPr>
            <a:spLocks noGrp="1"/>
          </p:cNvSpPr>
          <p:nvPr>
            <p:ph type="title"/>
          </p:nvPr>
        </p:nvSpPr>
        <p:spPr>
          <a:xfrm>
            <a:off x="914402" y="685803"/>
            <a:ext cx="10361084" cy="510949"/>
          </a:xfrm>
        </p:spPr>
        <p:txBody>
          <a:bodyPr/>
          <a:lstStyle/>
          <a:p>
            <a:pPr lvl="0"/>
            <a:r>
              <a:rPr kumimoji="0" lang="en-US" sz="3200" b="1" i="0" u="none" strike="noStrike" kern="0" cap="none" spc="0" normalizeH="0" baseline="0" noProof="0" dirty="0">
                <a:ln>
                  <a:noFill/>
                </a:ln>
                <a:solidFill>
                  <a:srgbClr val="000000"/>
                </a:solidFill>
                <a:effectLst/>
                <a:uLnTx/>
                <a:uFillTx/>
                <a:latin typeface="Times New Roman"/>
                <a:ea typeface="MS Gothic"/>
              </a:rPr>
              <a:t>802.3 to 802.11 response #3</a:t>
            </a:r>
            <a:endParaRPr lang="en-US" dirty="0"/>
          </a:p>
        </p:txBody>
      </p:sp>
      <p:sp>
        <p:nvSpPr>
          <p:cNvPr id="3" name="Content Placeholder 2">
            <a:extLst>
              <a:ext uri="{FF2B5EF4-FFF2-40B4-BE49-F238E27FC236}">
                <a16:creationId xmlns:a16="http://schemas.microsoft.com/office/drawing/2014/main" id="{B36BEEE0-6E14-BA28-0310-35876984BF53}"/>
              </a:ext>
            </a:extLst>
          </p:cNvPr>
          <p:cNvSpPr>
            <a:spLocks noGrp="1"/>
          </p:cNvSpPr>
          <p:nvPr>
            <p:ph idx="1"/>
          </p:nvPr>
        </p:nvSpPr>
        <p:spPr>
          <a:xfrm>
            <a:off x="1052150" y="1372393"/>
            <a:ext cx="10361084" cy="4648895"/>
          </a:xfrm>
        </p:spPr>
        <p:txBody>
          <a:bodyPr/>
          <a:lstStyle/>
          <a:p>
            <a:pPr lvl="1"/>
            <a:r>
              <a:rPr kumimoji="0" lang="en-US" altLang="en-US" b="0" i="0" u="none" strike="noStrike" cap="none" normalizeH="0" baseline="0" dirty="0">
                <a:ln>
                  <a:noFill/>
                </a:ln>
                <a:solidFill>
                  <a:schemeClr val="tx1"/>
                </a:solidFill>
                <a:effectLst/>
                <a:latin typeface="Arial" panose="020B0604020202020204" pitchFamily="34" charset="0"/>
              </a:rPr>
              <a:t>Item 8.1: "Additional Explanatory Notes" has been modified to:</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rPr>
              <a:t>Items 2.1, 4.2, 4.3, 5.2B, 7.1: It became apparent to the IEEE 802.3 Working Group that a portion of the project would leverage existing 100 Gb/s per lane signaling technologies developed for existing standards and projects, while the other portion of the project would leverage new 200 Gb/s or greater per lane signaling technologies. It was also recognized that the development of a standard based on existing technologies would occur on a faster timeline than a standard based on the</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rPr>
              <a:t>development of new signaling technologies. As a result, the portion of the</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rPr>
              <a:t>project that would leverage new 200 Gb/s or greater per lane signaling</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rPr>
              <a:t>technologies has been removed from the IEEE P802.3df amendment PAR and</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rPr>
              <a:t>placed in the new IEEE P802.3dj amendment PAR. </a:t>
            </a:r>
            <a:br>
              <a:rPr kumimoji="0" lang="en-US" altLang="en-US" b="0" i="0" u="none" strike="noStrike" cap="none" normalizeH="0" baseline="0" dirty="0">
                <a:ln>
                  <a:noFill/>
                </a:ln>
                <a:solidFill>
                  <a:schemeClr val="tx1"/>
                </a:solidFill>
                <a:effectLst/>
                <a:latin typeface="Arial" panose="020B0604020202020204" pitchFamily="34" charset="0"/>
              </a:rPr>
            </a:b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EDD188E4-637F-1629-2488-978E3A4F0A7F}"/>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66FC91ED-2661-75B9-5A03-452C67D48D3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70D5230-E550-BA0D-0E2B-88E2B70883B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5682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November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18 July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14 November 2022- 13:30-15:30 ICT</a:t>
            </a:r>
          </a:p>
          <a:p>
            <a:pPr lvl="1">
              <a:buAutoNum type="arabicPeriod"/>
            </a:pPr>
            <a:r>
              <a:rPr lang="en-US" sz="1800" dirty="0"/>
              <a:t>Thursday: 17 November 2022 - 13:30-15:30 ICT</a:t>
            </a:r>
            <a:endParaRPr lang="en-US" altLang="en-US" sz="1800" strike="sngStrike" dirty="0"/>
          </a:p>
        </p:txBody>
      </p:sp>
      <p:sp>
        <p:nvSpPr>
          <p:cNvPr id="4" name="Date Placeholder 3"/>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19769-D1AA-DB2F-EA35-6D7BD18B2598}"/>
              </a:ext>
            </a:extLst>
          </p:cNvPr>
          <p:cNvSpPr>
            <a:spLocks noGrp="1"/>
          </p:cNvSpPr>
          <p:nvPr>
            <p:ph type="title"/>
          </p:nvPr>
        </p:nvSpPr>
        <p:spPr>
          <a:xfrm>
            <a:off x="914402" y="685804"/>
            <a:ext cx="10361084" cy="510948"/>
          </a:xfrm>
        </p:spPr>
        <p:txBody>
          <a:bodyPr/>
          <a:lstStyle/>
          <a:p>
            <a:pPr lvl="0"/>
            <a:r>
              <a:rPr lang="en-US" dirty="0"/>
              <a:t>802.3 to 802.11 response #4</a:t>
            </a:r>
            <a:endParaRPr lang="en-US" sz="4800" dirty="0"/>
          </a:p>
        </p:txBody>
      </p:sp>
      <p:sp>
        <p:nvSpPr>
          <p:cNvPr id="3" name="Content Placeholder 2">
            <a:extLst>
              <a:ext uri="{FF2B5EF4-FFF2-40B4-BE49-F238E27FC236}">
                <a16:creationId xmlns:a16="http://schemas.microsoft.com/office/drawing/2014/main" id="{35DE63A0-BA26-888C-4CD6-B5ECFEE63747}"/>
              </a:ext>
            </a:extLst>
          </p:cNvPr>
          <p:cNvSpPr>
            <a:spLocks noGrp="1"/>
          </p:cNvSpPr>
          <p:nvPr>
            <p:ph idx="1"/>
          </p:nvPr>
        </p:nvSpPr>
        <p:spPr>
          <a:xfrm>
            <a:off x="907914" y="1372393"/>
            <a:ext cx="10361084" cy="4113213"/>
          </a:xfrm>
        </p:spPr>
        <p:txBody>
          <a:bodyPr/>
          <a:lstStyle/>
          <a:p>
            <a:r>
              <a:rPr kumimoji="0" lang="en-US" altLang="en-US" sz="2000" b="0" i="0" u="none" strike="noStrike" cap="none" normalizeH="0" baseline="0" dirty="0">
                <a:ln>
                  <a:noFill/>
                </a:ln>
                <a:solidFill>
                  <a:schemeClr val="tx1"/>
                </a:solidFill>
                <a:effectLst/>
                <a:latin typeface="Arial" panose="020B0604020202020204" pitchFamily="34" charset="0"/>
              </a:rPr>
              <a:t>Regarding your input on the IEEE P802.3dj PAR:</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Item 5.2 "Scope of the Project" has been modified to:</a:t>
            </a:r>
          </a:p>
          <a:p>
            <a:pPr lvl="1"/>
            <a:r>
              <a:rPr kumimoji="0" lang="en-US" altLang="en-US" b="0" i="0" u="none" strike="noStrike" cap="none" normalizeH="0" baseline="0" dirty="0">
                <a:ln>
                  <a:noFill/>
                </a:ln>
                <a:solidFill>
                  <a:schemeClr val="tx1"/>
                </a:solidFill>
                <a:effectLst/>
                <a:latin typeface="Arial" panose="020B0604020202020204" pitchFamily="34" charset="0"/>
              </a:rPr>
              <a:t>	Define Ethernet MAC parameters for 1.6 Tb/s. Define physical layer specifications, and management parameters for the transfer of Ethernet format frames at 800 Gb/s and 1.6 Tb/s over copper and single-mode fiber physical medium dependent (PMD) sublayers based on 200 Gb/s or greater per lane signaling technologies.</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rPr>
              <a:t>Using these new definitions for 800 Gb/s and 1.6 Tb/s, define physical layer specifications and management parameters for the transfer of Ethernet format frames at 200 Gb/s and 400 Gb/s, when applicable.</a:t>
            </a:r>
            <a:br>
              <a:rPr kumimoji="0" lang="en-US" altLang="en-US" b="0" i="0" u="none" strike="noStrike" cap="none" normalizeH="0" baseline="0" dirty="0">
                <a:ln>
                  <a:noFill/>
                </a:ln>
                <a:solidFill>
                  <a:schemeClr val="tx1"/>
                </a:solidFill>
                <a:effectLst/>
                <a:latin typeface="Arial" panose="020B0604020202020204" pitchFamily="34" charset="0"/>
              </a:rPr>
            </a:b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1CB1AE6E-D4EB-D32A-F0FF-6C5E22E75EA5}"/>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8997256F-DD99-7798-00E7-D95C05A553B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EB20E34-0220-91A0-7DD8-44977207218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936335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DCB86-162C-A43E-777E-589709768F4A}"/>
              </a:ext>
            </a:extLst>
          </p:cNvPr>
          <p:cNvSpPr>
            <a:spLocks noGrp="1"/>
          </p:cNvSpPr>
          <p:nvPr>
            <p:ph type="title"/>
          </p:nvPr>
        </p:nvSpPr>
        <p:spPr>
          <a:xfrm>
            <a:off x="914402" y="685803"/>
            <a:ext cx="10361084" cy="582957"/>
          </a:xfrm>
        </p:spPr>
        <p:txBody>
          <a:bodyPr/>
          <a:lstStyle/>
          <a:p>
            <a:pPr lvl="0"/>
            <a:r>
              <a:rPr lang="en-US" dirty="0"/>
              <a:t>802.3 to 802.11 response #5</a:t>
            </a:r>
            <a:endParaRPr lang="en-US" sz="4800" dirty="0"/>
          </a:p>
        </p:txBody>
      </p:sp>
      <p:sp>
        <p:nvSpPr>
          <p:cNvPr id="3" name="Content Placeholder 2">
            <a:extLst>
              <a:ext uri="{FF2B5EF4-FFF2-40B4-BE49-F238E27FC236}">
                <a16:creationId xmlns:a16="http://schemas.microsoft.com/office/drawing/2014/main" id="{1C101F91-F81B-22A4-55BA-3AFB43E458AB}"/>
              </a:ext>
            </a:extLst>
          </p:cNvPr>
          <p:cNvSpPr>
            <a:spLocks noGrp="1"/>
          </p:cNvSpPr>
          <p:nvPr>
            <p:ph idx="1"/>
          </p:nvPr>
        </p:nvSpPr>
        <p:spPr>
          <a:xfrm>
            <a:off x="1052150" y="1347342"/>
            <a:ext cx="10361084" cy="4322664"/>
          </a:xfrm>
        </p:spPr>
        <p:txBody>
          <a:bodyPr/>
          <a:lstStyle/>
          <a:p>
            <a:pPr lvl="0"/>
            <a:r>
              <a:rPr kumimoji="0" lang="en-US" altLang="en-US" sz="2000" b="0" i="0" u="none" strike="noStrike" cap="none" normalizeH="0" baseline="0" dirty="0">
                <a:ln>
                  <a:noFill/>
                </a:ln>
                <a:solidFill>
                  <a:schemeClr val="tx1"/>
                </a:solidFill>
                <a:effectLst/>
                <a:latin typeface="Arial" panose="020B0604020202020204" pitchFamily="34" charset="0"/>
              </a:rPr>
              <a:t>Based on these changes to the P802.3dj PAR, subsequent changes were made to</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the P802.3dj CSD:</a:t>
            </a:r>
          </a:p>
          <a:p>
            <a:pPr lvl="1"/>
            <a:r>
              <a:rPr kumimoji="0" lang="en-US" altLang="en-US" b="0" i="0" u="none" strike="noStrike" cap="none" normalizeH="0" baseline="0" dirty="0">
                <a:ln>
                  <a:noFill/>
                </a:ln>
                <a:solidFill>
                  <a:schemeClr val="tx1"/>
                </a:solidFill>
                <a:effectLst/>
                <a:latin typeface="Arial" panose="020B0604020202020204" pitchFamily="34" charset="0"/>
              </a:rPr>
              <a:t>Distinct Identity, 2nd Bullet has been modified to:</a:t>
            </a:r>
          </a:p>
          <a:p>
            <a:pPr marL="914400" lvl="4" indent="0">
              <a:spcBef>
                <a:spcPts val="0"/>
              </a:spcBef>
            </a:pPr>
            <a:r>
              <a:rPr kumimoji="0" lang="en-US" altLang="en-US" sz="2000" b="0" i="0" u="none" strike="noStrike" cap="none" normalizeH="0" baseline="0" dirty="0">
                <a:ln>
                  <a:noFill/>
                </a:ln>
                <a:solidFill>
                  <a:schemeClr val="tx1"/>
                </a:solidFill>
                <a:effectLst/>
                <a:latin typeface="Arial" panose="020B0604020202020204" pitchFamily="34" charset="0"/>
              </a:rPr>
              <a:t>The proposed amendment will be the first IEEE 802.3 standard defining 200 Gb/s, 400 Gb/s, and 800 Gb/s Ethernet physical layer specifications based on 200 Gb/s or greater per lane signaling technologies. </a:t>
            </a:r>
            <a:endParaRPr lang="en-US" altLang="en-US" sz="2000" dirty="0">
              <a:solidFill>
                <a:schemeClr val="tx1"/>
              </a:solidFill>
              <a:latin typeface="Arial" panose="020B0604020202020204" pitchFamily="34" charset="0"/>
            </a:endParaRPr>
          </a:p>
          <a:p>
            <a:pPr marL="457200" lvl="3" indent="0">
              <a:spcBef>
                <a:spcPts val="0"/>
              </a:spcBef>
            </a:pPr>
            <a:r>
              <a:rPr kumimoji="0" lang="en-US" altLang="en-US" sz="2000" b="0" i="0" u="none" strike="noStrike" cap="none" normalizeH="0" baseline="0" dirty="0">
                <a:ln>
                  <a:noFill/>
                </a:ln>
                <a:solidFill>
                  <a:schemeClr val="tx1"/>
                </a:solidFill>
                <a:effectLst/>
                <a:latin typeface="Arial" panose="020B0604020202020204" pitchFamily="34" charset="0"/>
              </a:rPr>
              <a:t>Technical Feasibility, 4th Main bullet - 1st sub bullet has been modified to:</a:t>
            </a:r>
          </a:p>
          <a:p>
            <a:pPr marL="914400" lvl="4" indent="0">
              <a:spcBef>
                <a:spcPts val="0"/>
              </a:spcBef>
            </a:pPr>
            <a:r>
              <a:rPr kumimoji="0" lang="en-US" altLang="en-US" sz="2000" b="0" i="0" u="none" strike="noStrike" cap="none" normalizeH="0" baseline="0" dirty="0">
                <a:ln>
                  <a:noFill/>
                </a:ln>
                <a:solidFill>
                  <a:schemeClr val="tx1"/>
                </a:solidFill>
                <a:effectLst/>
                <a:latin typeface="Arial" panose="020B0604020202020204" pitchFamily="34" charset="0"/>
              </a:rPr>
              <a:t>Contributions have been made that presented data at 800 Gb/s and 1.6 Tb/s over copper and single-mode fiber based on 200 Gb/s or greater per lane signaling technologies. Proposals, which either leverage existing technologies or employ new technologies, have been</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provided.</a:t>
            </a:r>
            <a:br>
              <a:rPr kumimoji="0" lang="en-US" altLang="en-US" sz="2000" b="0" i="0" u="none" strike="noStrike" cap="none" normalizeH="0" baseline="0" dirty="0">
                <a:ln>
                  <a:noFill/>
                </a:ln>
                <a:solidFill>
                  <a:schemeClr val="tx1"/>
                </a:solidFill>
                <a:effectLst/>
                <a:latin typeface="Arial" panose="020B0604020202020204" pitchFamily="34" charset="0"/>
              </a:rPr>
            </a:b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7FE79E19-8A7D-F219-C838-D3B4B5C1F4E7}"/>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378574FB-6B2D-3A97-BD57-850377484A0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9EE3499-002F-FCA5-9A8A-83013EF5880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1325184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E3290-A115-79EE-D7BB-9C6CDA2CE1BE}"/>
              </a:ext>
            </a:extLst>
          </p:cNvPr>
          <p:cNvSpPr>
            <a:spLocks noGrp="1"/>
          </p:cNvSpPr>
          <p:nvPr>
            <p:ph type="title"/>
          </p:nvPr>
        </p:nvSpPr>
        <p:spPr>
          <a:xfrm>
            <a:off x="914402" y="685803"/>
            <a:ext cx="10361084" cy="438941"/>
          </a:xfrm>
        </p:spPr>
        <p:txBody>
          <a:bodyPr/>
          <a:lstStyle/>
          <a:p>
            <a:pPr lvl="0"/>
            <a:r>
              <a:rPr lang="en-US" dirty="0"/>
              <a:t>802.3 to 802.11 response #6</a:t>
            </a:r>
          </a:p>
        </p:txBody>
      </p:sp>
      <p:sp>
        <p:nvSpPr>
          <p:cNvPr id="3" name="Content Placeholder 2">
            <a:extLst>
              <a:ext uri="{FF2B5EF4-FFF2-40B4-BE49-F238E27FC236}">
                <a16:creationId xmlns:a16="http://schemas.microsoft.com/office/drawing/2014/main" id="{FB66003F-07AA-3EE4-6AD0-1FAF88536A68}"/>
              </a:ext>
            </a:extLst>
          </p:cNvPr>
          <p:cNvSpPr>
            <a:spLocks noGrp="1"/>
          </p:cNvSpPr>
          <p:nvPr>
            <p:ph idx="1"/>
          </p:nvPr>
        </p:nvSpPr>
        <p:spPr>
          <a:xfrm>
            <a:off x="914402" y="1412776"/>
            <a:ext cx="10361084" cy="5062639"/>
          </a:xfrm>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Based on these comments and issues raised during the IEEE 802.3df Task Force</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on 16 Nov 2021:</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The IEEE P802.3df PAR was updated and can be accessed at &lt;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https://mentor.ieee.org/802-ec/dcn/22/ec-22-0196-03-00EC-draft-ieee-p802-3df</a:t>
            </a:r>
            <a:br>
              <a:rPr kumimoji="0" lang="en-US" altLang="en-US" sz="1800" b="0" i="0" u="none" strike="noStrike" cap="none" normalizeH="0" baseline="0" dirty="0">
                <a:ln>
                  <a:noFill/>
                </a:ln>
                <a:solidFill>
                  <a:schemeClr val="tx1"/>
                </a:solidFill>
                <a:effectLst/>
                <a:latin typeface="Arial" panose="020B0604020202020204" pitchFamily="34" charset="0"/>
                <a:hlinkClick r:id="rId2"/>
              </a:rPr>
            </a:br>
            <a:r>
              <a:rPr kumimoji="0" lang="en-US" altLang="en-US" sz="1800" b="0" i="0" u="none" strike="noStrike" cap="none" normalizeH="0" baseline="0" dirty="0">
                <a:ln>
                  <a:noFill/>
                </a:ln>
                <a:solidFill>
                  <a:schemeClr val="tx1"/>
                </a:solidFill>
                <a:effectLst/>
                <a:latin typeface="Arial" panose="020B0604020202020204" pitchFamily="34" charset="0"/>
                <a:hlinkClick r:id="rId2"/>
              </a:rPr>
              <a:t>-par-modification.pdf</a:t>
            </a:r>
            <a:r>
              <a:rPr kumimoji="0" lang="en-US" altLang="en-US" sz="1800" b="0" i="0" u="none" strike="noStrike" cap="none" normalizeH="0" baseline="0" dirty="0">
                <a:ln>
                  <a:noFill/>
                </a:ln>
                <a:solidFill>
                  <a:schemeClr val="tx1"/>
                </a:solidFill>
                <a:effectLst/>
                <a:latin typeface="Arial" panose="020B0604020202020204" pitchFamily="34" charset="0"/>
              </a:rPr>
              <a:t>&gt;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The IEEE P802.3df CSD was updated and can be accessed at &lt;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https://mentor.ieee.org/802-ec/dcn/22/ec-22-0197-02-00EC-draft-ieee-p802-3df</a:t>
            </a:r>
            <a:br>
              <a:rPr kumimoji="0" lang="en-US" altLang="en-US" sz="1800" b="0" i="0" u="none" strike="noStrike" cap="none" normalizeH="0" baseline="0" dirty="0">
                <a:ln>
                  <a:noFill/>
                </a:ln>
                <a:solidFill>
                  <a:schemeClr val="tx1"/>
                </a:solidFill>
                <a:effectLst/>
                <a:latin typeface="Arial" panose="020B0604020202020204" pitchFamily="34" charset="0"/>
                <a:hlinkClick r:id="rId3"/>
              </a:rPr>
            </a:br>
            <a:r>
              <a:rPr kumimoji="0" lang="en-US" altLang="en-US" sz="1800" b="0" i="0" u="none" strike="noStrike" cap="none" normalizeH="0" baseline="0" dirty="0">
                <a:ln>
                  <a:noFill/>
                </a:ln>
                <a:solidFill>
                  <a:schemeClr val="tx1"/>
                </a:solidFill>
                <a:effectLst/>
                <a:latin typeface="Arial" panose="020B0604020202020204" pitchFamily="34" charset="0"/>
                <a:hlinkClick r:id="rId3"/>
              </a:rPr>
              <a:t>-csd-modification.pdf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The IEEE P802.3dj PAR was updated and can be accessed at &lt;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https://mentor.ieee.org/802-ec/dcn/22/ec-22-0198-03-00EC-draft-ieee-p802-3dj</a:t>
            </a:r>
            <a:br>
              <a:rPr kumimoji="0" lang="en-US" altLang="en-US" sz="1800" b="0" i="0" u="none" strike="noStrike" cap="none" normalizeH="0" baseline="0" dirty="0">
                <a:ln>
                  <a:noFill/>
                </a:ln>
                <a:solidFill>
                  <a:schemeClr val="tx1"/>
                </a:solidFill>
                <a:effectLst/>
                <a:latin typeface="Arial" panose="020B0604020202020204" pitchFamily="34" charset="0"/>
                <a:hlinkClick r:id="rId4"/>
              </a:rPr>
            </a:br>
            <a:r>
              <a:rPr kumimoji="0" lang="en-US" altLang="en-US" sz="1800" b="0" i="0" u="none" strike="noStrike" cap="none" normalizeH="0" baseline="0" dirty="0">
                <a:ln>
                  <a:noFill/>
                </a:ln>
                <a:solidFill>
                  <a:schemeClr val="tx1"/>
                </a:solidFill>
                <a:effectLst/>
                <a:latin typeface="Arial" panose="020B0604020202020204" pitchFamily="34" charset="0"/>
                <a:hlinkClick r:id="rId4"/>
              </a:rPr>
              <a:t>-par.pdf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The IEEE P802.3dj CSD was updated and can be accessed at &lt;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5"/>
              </a:rPr>
              <a:t>https://mentor.ieee.org/802-ec/dcn/22/ec-22-0199-02-00EC-draft-ieee-p802-3dj</a:t>
            </a:r>
            <a:br>
              <a:rPr kumimoji="0" lang="en-US" altLang="en-US" sz="1800" b="0" i="0" u="none" strike="noStrike" cap="none" normalizeH="0" baseline="0" dirty="0">
                <a:ln>
                  <a:noFill/>
                </a:ln>
                <a:solidFill>
                  <a:schemeClr val="tx1"/>
                </a:solidFill>
                <a:effectLst/>
                <a:latin typeface="Arial" panose="020B0604020202020204" pitchFamily="34" charset="0"/>
                <a:hlinkClick r:id="rId5"/>
              </a:rPr>
            </a:br>
            <a:r>
              <a:rPr kumimoji="0" lang="en-US" altLang="en-US" sz="1800" b="0" i="0" u="none" strike="noStrike" cap="none" normalizeH="0" baseline="0" dirty="0">
                <a:ln>
                  <a:noFill/>
                </a:ln>
                <a:solidFill>
                  <a:schemeClr val="tx1"/>
                </a:solidFill>
                <a:effectLst/>
                <a:latin typeface="Arial" panose="020B0604020202020204" pitchFamily="34" charset="0"/>
                <a:hlinkClick r:id="rId5"/>
              </a:rPr>
              <a:t>-csd.pdf</a:t>
            </a:r>
            <a:r>
              <a:rPr kumimoji="0" lang="en-US" altLang="en-US" sz="1800" b="0" i="0" u="none" strike="noStrike" cap="none" normalizeH="0" baseline="0" dirty="0">
                <a:ln>
                  <a:noFill/>
                </a:ln>
                <a:solidFill>
                  <a:schemeClr val="tx1"/>
                </a:solidFill>
                <a:effectLst/>
                <a:latin typeface="Arial" panose="020B0604020202020204" pitchFamily="34" charset="0"/>
              </a:rPr>
              <a:t>&gt; </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Best Regards,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John </a:t>
            </a:r>
            <a:r>
              <a:rPr kumimoji="0" lang="en-US" altLang="en-US" sz="1800" b="0" i="0" u="none" strike="noStrike" cap="none" normalizeH="0" baseline="0" dirty="0" err="1">
                <a:ln>
                  <a:noFill/>
                </a:ln>
                <a:solidFill>
                  <a:schemeClr val="tx1"/>
                </a:solidFill>
                <a:effectLst/>
                <a:latin typeface="Arial" panose="020B0604020202020204" pitchFamily="34" charset="0"/>
              </a:rPr>
              <a:t>D'Ambrosia</a:t>
            </a:r>
            <a:r>
              <a:rPr kumimoji="0" lang="en-US" altLang="en-US" sz="1800" b="0" i="0" u="none" strike="noStrike" cap="none" normalizeH="0" baseline="0" dirty="0">
                <a:ln>
                  <a:noFill/>
                </a:ln>
                <a:solidFill>
                  <a:schemeClr val="tx1"/>
                </a:solidFill>
                <a:effectLst/>
                <a:latin typeface="Arial" panose="020B0604020202020204" pitchFamily="34" charset="0"/>
              </a:rPr>
              <a:t> </a:t>
            </a:r>
            <a:endParaRPr lang="en-US" dirty="0"/>
          </a:p>
        </p:txBody>
      </p:sp>
      <p:sp>
        <p:nvSpPr>
          <p:cNvPr id="4" name="Date Placeholder 3">
            <a:extLst>
              <a:ext uri="{FF2B5EF4-FFF2-40B4-BE49-F238E27FC236}">
                <a16:creationId xmlns:a16="http://schemas.microsoft.com/office/drawing/2014/main" id="{B6E50B11-2EE4-A7B5-7533-EE71BE5CB893}"/>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06A1CDFB-C046-60BB-D284-1A636ED5968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5A10FD5-EF50-9C77-379A-B3F424BB83F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585216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33</a:t>
            </a:fld>
            <a:endParaRPr lang="en-GB"/>
          </a:p>
        </p:txBody>
      </p:sp>
    </p:spTree>
    <p:extLst>
      <p:ext uri="{BB962C8B-B14F-4D97-AF65-F5344CB8AC3E}">
        <p14:creationId xmlns:p14="http://schemas.microsoft.com/office/powerpoint/2010/main" val="3883370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3 PARs/CSD that were available for the 2022 November 802 Mixed-mode Plenary, 802.11 made comments on 2 of the PARs/CSDs.</a:t>
            </a:r>
          </a:p>
          <a:p>
            <a:r>
              <a:rPr lang="en-US" sz="2000" dirty="0"/>
              <a:t>The feedback on our Comments was generally positive and our changes were acceptable and implemented by the respective WG.</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34</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Final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11-22/1171r2:</a:t>
            </a:r>
          </a:p>
          <a:p>
            <a:pPr lvl="1"/>
            <a:r>
              <a:rPr lang="en-US" dirty="0">
                <a:hlinkClick r:id="rId2"/>
              </a:rPr>
              <a:t>https://mentor.ieee.org/802.11/dcn/22/11-22-1711-02-0PAR-par-review-sc-meeting-agenda-and-comment-slides-november-2022-mixed-mode-plenary.pptx</a:t>
            </a:r>
            <a:endParaRPr lang="en-US" dirty="0"/>
          </a:p>
          <a:p>
            <a:pPr lvl="1"/>
            <a:endParaRPr lang="en-US" dirty="0"/>
          </a:p>
          <a:p>
            <a:pPr lvl="1"/>
            <a:r>
              <a:rPr lang="en-US" dirty="0"/>
              <a:t> as the report from PAR Review SC for the November 2022 802 Mixed-mode Plenary.</a:t>
            </a:r>
          </a:p>
          <a:p>
            <a:endParaRPr lang="en-US" dirty="0"/>
          </a:p>
          <a:p>
            <a:r>
              <a:rPr lang="en-US" dirty="0"/>
              <a:t>    Moved: Andrew Myles</a:t>
            </a:r>
          </a:p>
          <a:p>
            <a:r>
              <a:rPr lang="en-US" dirty="0"/>
              <a:t>	2</a:t>
            </a:r>
            <a:r>
              <a:rPr lang="en-US" baseline="30000" dirty="0"/>
              <a:t>nd</a:t>
            </a:r>
            <a:r>
              <a:rPr lang="en-US" dirty="0"/>
              <a:t>:      Stephen Palm</a:t>
            </a:r>
          </a:p>
          <a:p>
            <a:r>
              <a:rPr lang="en-US" dirty="0"/>
              <a:t>	Results: Unanimous (8 on the call)</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July</a:t>
            </a:r>
            <a:r>
              <a:rPr lang="en-US" sz="2000" b="1" dirty="0"/>
              <a:t> 2022 in document 11-22/0948r0 :</a:t>
            </a:r>
          </a:p>
          <a:p>
            <a:r>
              <a:rPr lang="en-US" sz="2000" dirty="0"/>
              <a:t>	 </a:t>
            </a:r>
            <a:r>
              <a:rPr lang="en-US" sz="2000" dirty="0">
                <a:hlinkClick r:id="rId4"/>
              </a:rPr>
              <a:t>https://mentor.ieee.org/802.11/dcn/22/11-22-0948-00-0PAR-par-minutes-july-2022-session.docx</a:t>
            </a:r>
            <a:endParaRPr lang="en-US" sz="2000" dirty="0"/>
          </a:p>
          <a:p>
            <a:pPr lvl="3"/>
            <a:endParaRPr lang="en-US" b="1" dirty="0"/>
          </a:p>
          <a:p>
            <a:pPr lvl="1"/>
            <a:r>
              <a:rPr lang="en-US" b="1" dirty="0"/>
              <a:t>Current Teleconference minutes:  11-22/1940r0:</a:t>
            </a:r>
          </a:p>
        </p:txBody>
      </p:sp>
      <p:sp>
        <p:nvSpPr>
          <p:cNvPr id="4" name="Date Placeholder 3"/>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November 802 plenary session</a:t>
            </a:r>
          </a:p>
        </p:txBody>
      </p:sp>
      <p:sp>
        <p:nvSpPr>
          <p:cNvPr id="3" name="Content Placeholder 2"/>
          <p:cNvSpPr>
            <a:spLocks noGrp="1"/>
          </p:cNvSpPr>
          <p:nvPr>
            <p:ph idx="1"/>
          </p:nvPr>
        </p:nvSpPr>
        <p:spPr>
          <a:xfrm>
            <a:off x="858308" y="1730722"/>
            <a:ext cx="10475383" cy="4464941"/>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sz="1800" dirty="0">
                <a:hlinkClick r:id="rId2"/>
              </a:rPr>
              <a:t>https://web.cvent.com/event/840c257d-5d52-4eff-94b4-39d2aafda56b/summary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40E5996B-D317-4E13-AB38-820D845C4C73}">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73536</TotalTime>
  <Words>4634</Words>
  <Application>Microsoft Office PowerPoint</Application>
  <PresentationFormat>Widescreen</PresentationFormat>
  <Paragraphs>357</Paragraphs>
  <Slides>36</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1" baseType="lpstr">
      <vt:lpstr>Arial</vt:lpstr>
      <vt:lpstr>Times New Roman</vt:lpstr>
      <vt:lpstr>Verdana</vt:lpstr>
      <vt:lpstr>802-11 Theme</vt:lpstr>
      <vt:lpstr>Document</vt:lpstr>
      <vt:lpstr>PAR Review SC - Meeting Agenda and Comment slides - November 2022 - Mixed-Mode Plenary</vt:lpstr>
      <vt:lpstr>PAR Review SC – Snapshot slide Chair: Jon Rosdahl</vt:lpstr>
      <vt:lpstr>Abstract-PAR Review SC PARs under consideration for  2022 November Mixed-mode Plenary</vt:lpstr>
      <vt:lpstr>Registration for the November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2022 November 802 EC Plenary</vt:lpstr>
      <vt:lpstr>Agenda for PAR Review SC –  November 14 and 17, 2022 Chair: Jon Rosdahl</vt:lpstr>
      <vt:lpstr>Motion to approve Previous Minutes</vt:lpstr>
      <vt:lpstr>Order to consider:</vt:lpstr>
      <vt:lpstr>Par Review SC Comments</vt:lpstr>
      <vt:lpstr>802.3df - Amendment: Media Access Control Parameters for 800 Gb/s and Physical Layers and Management Parameters for 400 Gb/s and 800 Gb/s Operation, PAR Modification and CSD</vt:lpstr>
      <vt:lpstr>802.3df - Amendment: Media Access Control Parameters for 800 Gb/s and Physical Layers and Management Parameters for 400 Gb/s and 800 Gb/s Operation, PAR Modification and CSD</vt:lpstr>
      <vt:lpstr>802.3df - Amendment: Media Access Control Parameters for 800 Gb/s and Physical Layers and Management Parameters for 400 Gb/s and 800 Gb/s Operation, PAR Modification and CSD</vt:lpstr>
      <vt:lpstr>802.3dj - Amendment: Media Access Control Parameters for 1.6 Tb/s and Physical Layers and Management Parameters for 200 Gb/s, 400 Gb/s, 800 Gb/s, and 1.6 Tb/s Operation, PAR and CSD</vt:lpstr>
      <vt:lpstr>802.3dj - Amendment: Media Access Control Parameters for 1.6 Tb/s and Physical Layers and Management Parameters for 200 Gb/s, 400 Gb/s, 800 Gb/s, and 1.6 Tb/s Operation, PAR and CSD</vt:lpstr>
      <vt:lpstr>802.3dk - Amendment: Greater than 50 Gb/s Bidirectional Optical Access PHYs, PAR and CSD</vt:lpstr>
      <vt:lpstr>Snapshot Report to 802.11 closing plenary</vt:lpstr>
      <vt:lpstr>PAR Review SC  Jon Rosdahl, Chair</vt:lpstr>
      <vt:lpstr>Responses from 802 Working Groups</vt:lpstr>
      <vt:lpstr>802.3 to 802.11 response #1</vt:lpstr>
      <vt:lpstr>802.3 to 802.11 response #2</vt:lpstr>
      <vt:lpstr>802.3 to 802.11 response #3</vt:lpstr>
      <vt:lpstr>802.3 to 802.11 response #4</vt:lpstr>
      <vt:lpstr>802.3 to 802.11 response #5</vt:lpstr>
      <vt:lpstr>802.3 to 802.11 response #6</vt:lpstr>
      <vt:lpstr>Final Report to 802.11</vt:lpstr>
      <vt:lpstr>Final Report to 802.11</vt:lpstr>
      <vt:lpstr>Motion to approve Final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2022 - Mixed-Mode Plenary</dc:title>
  <dc:subject>November 2022</dc:subject>
  <dc:creator>Jon Rosdahl</dc:creator>
  <cp:keywords>Agenda and Meeting Slides</cp:keywords>
  <dc:description>Jon Rosdahl (Qualcomm)</dc:description>
  <cp:lastModifiedBy>Jon Rosdahl</cp:lastModifiedBy>
  <cp:revision>283</cp:revision>
  <cp:lastPrinted>1601-01-01T00:00:00Z</cp:lastPrinted>
  <dcterms:created xsi:type="dcterms:W3CDTF">2014-04-14T10:59:07Z</dcterms:created>
  <dcterms:modified xsi:type="dcterms:W3CDTF">2022-11-17T04:46:15Z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